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Lst>
  <p:notesMasterIdLst>
    <p:notesMasterId r:id="rId43"/>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3D7AD-244E-4C5E-9BB6-3B5EB91DB507}" v="446" dt="2024-12-10T09:25:18.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microsoft.com/office/2015/10/relationships/revisionInfo" Target="revisionInfo.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eisinger Maria" userId="d3ceb473-02a5-4a81-a30b-10e094f47dc5" providerId="ADAL" clId="{08A3D7AD-244E-4C5E-9BB6-3B5EB91DB507}"/>
    <pc:docChg chg="undo redo custSel addSld delSld modSld">
      <pc:chgData name="Preisinger Maria" userId="d3ceb473-02a5-4a81-a30b-10e094f47dc5" providerId="ADAL" clId="{08A3D7AD-244E-4C5E-9BB6-3B5EB91DB507}" dt="2024-12-10T09:26:28.463" v="4214"/>
      <pc:docMkLst>
        <pc:docMk/>
      </pc:docMkLst>
      <pc:sldChg chg="modSp mod">
        <pc:chgData name="Preisinger Maria" userId="d3ceb473-02a5-4a81-a30b-10e094f47dc5" providerId="ADAL" clId="{08A3D7AD-244E-4C5E-9BB6-3B5EB91DB507}" dt="2024-11-27T08:58:14.285" v="14" actId="20577"/>
        <pc:sldMkLst>
          <pc:docMk/>
          <pc:sldMk cId="0" sldId="256"/>
        </pc:sldMkLst>
        <pc:spChg chg="mod">
          <ac:chgData name="Preisinger Maria" userId="d3ceb473-02a5-4a81-a30b-10e094f47dc5" providerId="ADAL" clId="{08A3D7AD-244E-4C5E-9BB6-3B5EB91DB507}" dt="2024-11-27T08:57:58.517" v="4" actId="14100"/>
          <ac:spMkLst>
            <pc:docMk/>
            <pc:sldMk cId="0" sldId="256"/>
            <ac:spMk id="177" creationId="{00000000-0000-0000-0000-000000000000}"/>
          </ac:spMkLst>
        </pc:spChg>
        <pc:spChg chg="mod">
          <ac:chgData name="Preisinger Maria" userId="d3ceb473-02a5-4a81-a30b-10e094f47dc5" providerId="ADAL" clId="{08A3D7AD-244E-4C5E-9BB6-3B5EB91DB507}" dt="2024-11-27T08:58:14.285" v="14" actId="20577"/>
          <ac:spMkLst>
            <pc:docMk/>
            <pc:sldMk cId="0" sldId="256"/>
            <ac:spMk id="178" creationId="{00000000-0000-0000-0000-000000000000}"/>
          </ac:spMkLst>
        </pc:spChg>
        <pc:spChg chg="mod">
          <ac:chgData name="Preisinger Maria" userId="d3ceb473-02a5-4a81-a30b-10e094f47dc5" providerId="ADAL" clId="{08A3D7AD-244E-4C5E-9BB6-3B5EB91DB507}" dt="2024-11-27T08:57:24.718" v="0" actId="1076"/>
          <ac:spMkLst>
            <pc:docMk/>
            <pc:sldMk cId="0" sldId="256"/>
            <ac:spMk id="179" creationId="{00000000-0000-0000-0000-000000000000}"/>
          </ac:spMkLst>
        </pc:spChg>
        <pc:grpChg chg="mod">
          <ac:chgData name="Preisinger Maria" userId="d3ceb473-02a5-4a81-a30b-10e094f47dc5" providerId="ADAL" clId="{08A3D7AD-244E-4C5E-9BB6-3B5EB91DB507}" dt="2024-11-27T08:57:25.557" v="1" actId="1076"/>
          <ac:grpSpMkLst>
            <pc:docMk/>
            <pc:sldMk cId="0" sldId="256"/>
            <ac:grpSpMk id="164" creationId="{00000000-0000-0000-0000-000000000000}"/>
          </ac:grpSpMkLst>
        </pc:grpChg>
      </pc:sldChg>
      <pc:sldChg chg="modSp mod">
        <pc:chgData name="Preisinger Maria" userId="d3ceb473-02a5-4a81-a30b-10e094f47dc5" providerId="ADAL" clId="{08A3D7AD-244E-4C5E-9BB6-3B5EB91DB507}" dt="2024-11-27T09:00:28.366" v="348" actId="255"/>
        <pc:sldMkLst>
          <pc:docMk/>
          <pc:sldMk cId="0" sldId="257"/>
        </pc:sldMkLst>
        <pc:spChg chg="mod">
          <ac:chgData name="Preisinger Maria" userId="d3ceb473-02a5-4a81-a30b-10e094f47dc5" providerId="ADAL" clId="{08A3D7AD-244E-4C5E-9BB6-3B5EB91DB507}" dt="2024-11-27T09:00:28.366" v="348" actId="255"/>
          <ac:spMkLst>
            <pc:docMk/>
            <pc:sldMk cId="0" sldId="257"/>
            <ac:spMk id="182" creationId="{00000000-0000-0000-0000-000000000000}"/>
          </ac:spMkLst>
        </pc:spChg>
      </pc:sldChg>
      <pc:sldChg chg="modSp mod">
        <pc:chgData name="Preisinger Maria" userId="d3ceb473-02a5-4a81-a30b-10e094f47dc5" providerId="ADAL" clId="{08A3D7AD-244E-4C5E-9BB6-3B5EB91DB507}" dt="2024-11-27T09:05:07.290" v="419" actId="20577"/>
        <pc:sldMkLst>
          <pc:docMk/>
          <pc:sldMk cId="0" sldId="258"/>
        </pc:sldMkLst>
        <pc:spChg chg="mod">
          <ac:chgData name="Preisinger Maria" userId="d3ceb473-02a5-4a81-a30b-10e094f47dc5" providerId="ADAL" clId="{08A3D7AD-244E-4C5E-9BB6-3B5EB91DB507}" dt="2024-11-27T09:02:54.764" v="402" actId="14100"/>
          <ac:spMkLst>
            <pc:docMk/>
            <pc:sldMk cId="0" sldId="258"/>
            <ac:spMk id="197" creationId="{00000000-0000-0000-0000-000000000000}"/>
          </ac:spMkLst>
        </pc:spChg>
        <pc:spChg chg="mod">
          <ac:chgData name="Preisinger Maria" userId="d3ceb473-02a5-4a81-a30b-10e094f47dc5" providerId="ADAL" clId="{08A3D7AD-244E-4C5E-9BB6-3B5EB91DB507}" dt="2024-11-27T09:04:44.445" v="417" actId="1076"/>
          <ac:spMkLst>
            <pc:docMk/>
            <pc:sldMk cId="0" sldId="258"/>
            <ac:spMk id="198" creationId="{00000000-0000-0000-0000-000000000000}"/>
          </ac:spMkLst>
        </pc:spChg>
        <pc:spChg chg="mod">
          <ac:chgData name="Preisinger Maria" userId="d3ceb473-02a5-4a81-a30b-10e094f47dc5" providerId="ADAL" clId="{08A3D7AD-244E-4C5E-9BB6-3B5EB91DB507}" dt="2024-11-27T09:04:32.245" v="415" actId="1076"/>
          <ac:spMkLst>
            <pc:docMk/>
            <pc:sldMk cId="0" sldId="258"/>
            <ac:spMk id="200" creationId="{00000000-0000-0000-0000-000000000000}"/>
          </ac:spMkLst>
        </pc:spChg>
        <pc:spChg chg="mod">
          <ac:chgData name="Preisinger Maria" userId="d3ceb473-02a5-4a81-a30b-10e094f47dc5" providerId="ADAL" clId="{08A3D7AD-244E-4C5E-9BB6-3B5EB91DB507}" dt="2024-11-27T09:04:37.909" v="416" actId="1076"/>
          <ac:spMkLst>
            <pc:docMk/>
            <pc:sldMk cId="0" sldId="258"/>
            <ac:spMk id="201" creationId="{00000000-0000-0000-0000-000000000000}"/>
          </ac:spMkLst>
        </pc:spChg>
        <pc:spChg chg="mod">
          <ac:chgData name="Preisinger Maria" userId="d3ceb473-02a5-4a81-a30b-10e094f47dc5" providerId="ADAL" clId="{08A3D7AD-244E-4C5E-9BB6-3B5EB91DB507}" dt="2024-11-27T09:05:07.290" v="419" actId="20577"/>
          <ac:spMkLst>
            <pc:docMk/>
            <pc:sldMk cId="0" sldId="258"/>
            <ac:spMk id="207" creationId="{00000000-0000-0000-0000-000000000000}"/>
          </ac:spMkLst>
        </pc:spChg>
        <pc:grpChg chg="mod">
          <ac:chgData name="Preisinger Maria" userId="d3ceb473-02a5-4a81-a30b-10e094f47dc5" providerId="ADAL" clId="{08A3D7AD-244E-4C5E-9BB6-3B5EB91DB507}" dt="2024-11-27T09:02:33.186" v="400" actId="1076"/>
          <ac:grpSpMkLst>
            <pc:docMk/>
            <pc:sldMk cId="0" sldId="258"/>
            <ac:grpSpMk id="185" creationId="{00000000-0000-0000-0000-000000000000}"/>
          </ac:grpSpMkLst>
        </pc:grpChg>
      </pc:sldChg>
      <pc:sldChg chg="modSp mod">
        <pc:chgData name="Preisinger Maria" userId="d3ceb473-02a5-4a81-a30b-10e094f47dc5" providerId="ADAL" clId="{08A3D7AD-244E-4C5E-9BB6-3B5EB91DB507}" dt="2024-11-27T09:05:17.306" v="423" actId="20577"/>
        <pc:sldMkLst>
          <pc:docMk/>
          <pc:sldMk cId="0" sldId="259"/>
        </pc:sldMkLst>
        <pc:spChg chg="mod">
          <ac:chgData name="Preisinger Maria" userId="d3ceb473-02a5-4a81-a30b-10e094f47dc5" providerId="ADAL" clId="{08A3D7AD-244E-4C5E-9BB6-3B5EB91DB507}" dt="2024-11-27T09:05:17.306" v="423" actId="20577"/>
          <ac:spMkLst>
            <pc:docMk/>
            <pc:sldMk cId="0" sldId="259"/>
            <ac:spMk id="211" creationId="{00000000-0000-0000-0000-000000000000}"/>
          </ac:spMkLst>
        </pc:spChg>
      </pc:sldChg>
      <pc:sldChg chg="modSp mod">
        <pc:chgData name="Preisinger Maria" userId="d3ceb473-02a5-4a81-a30b-10e094f47dc5" providerId="ADAL" clId="{08A3D7AD-244E-4C5E-9BB6-3B5EB91DB507}" dt="2024-11-27T10:06:45.209" v="1492" actId="20577"/>
        <pc:sldMkLst>
          <pc:docMk/>
          <pc:sldMk cId="0" sldId="260"/>
        </pc:sldMkLst>
        <pc:spChg chg="mod">
          <ac:chgData name="Preisinger Maria" userId="d3ceb473-02a5-4a81-a30b-10e094f47dc5" providerId="ADAL" clId="{08A3D7AD-244E-4C5E-9BB6-3B5EB91DB507}" dt="2024-11-27T10:06:45.209" v="1492" actId="20577"/>
          <ac:spMkLst>
            <pc:docMk/>
            <pc:sldMk cId="0" sldId="260"/>
            <ac:spMk id="213" creationId="{00000000-0000-0000-0000-000000000000}"/>
          </ac:spMkLst>
        </pc:spChg>
        <pc:spChg chg="mod">
          <ac:chgData name="Preisinger Maria" userId="d3ceb473-02a5-4a81-a30b-10e094f47dc5" providerId="ADAL" clId="{08A3D7AD-244E-4C5E-9BB6-3B5EB91DB507}" dt="2024-11-27T09:08:40.154" v="571" actId="20577"/>
          <ac:spMkLst>
            <pc:docMk/>
            <pc:sldMk cId="0" sldId="260"/>
            <ac:spMk id="215" creationId="{00000000-0000-0000-0000-000000000000}"/>
          </ac:spMkLst>
        </pc:spChg>
        <pc:spChg chg="mod">
          <ac:chgData name="Preisinger Maria" userId="d3ceb473-02a5-4a81-a30b-10e094f47dc5" providerId="ADAL" clId="{08A3D7AD-244E-4C5E-9BB6-3B5EB91DB507}" dt="2024-11-27T09:09:17.238" v="581" actId="20577"/>
          <ac:spMkLst>
            <pc:docMk/>
            <pc:sldMk cId="0" sldId="260"/>
            <ac:spMk id="217" creationId="{00000000-0000-0000-0000-000000000000}"/>
          </ac:spMkLst>
        </pc:spChg>
        <pc:spChg chg="mod">
          <ac:chgData name="Preisinger Maria" userId="d3ceb473-02a5-4a81-a30b-10e094f47dc5" providerId="ADAL" clId="{08A3D7AD-244E-4C5E-9BB6-3B5EB91DB507}" dt="2024-11-27T09:11:01.665" v="690" actId="6549"/>
          <ac:spMkLst>
            <pc:docMk/>
            <pc:sldMk cId="0" sldId="260"/>
            <ac:spMk id="218" creationId="{00000000-0000-0000-0000-000000000000}"/>
          </ac:spMkLst>
        </pc:spChg>
      </pc:sldChg>
      <pc:sldChg chg="modSp mod">
        <pc:chgData name="Preisinger Maria" userId="d3ceb473-02a5-4a81-a30b-10e094f47dc5" providerId="ADAL" clId="{08A3D7AD-244E-4C5E-9BB6-3B5EB91DB507}" dt="2024-11-27T10:07:05.113" v="1545" actId="20577"/>
        <pc:sldMkLst>
          <pc:docMk/>
          <pc:sldMk cId="0" sldId="261"/>
        </pc:sldMkLst>
        <pc:spChg chg="mod">
          <ac:chgData name="Preisinger Maria" userId="d3ceb473-02a5-4a81-a30b-10e094f47dc5" providerId="ADAL" clId="{08A3D7AD-244E-4C5E-9BB6-3B5EB91DB507}" dt="2024-11-27T09:19:16.691" v="840" actId="20577"/>
          <ac:spMkLst>
            <pc:docMk/>
            <pc:sldMk cId="0" sldId="261"/>
            <ac:spMk id="219" creationId="{00000000-0000-0000-0000-000000000000}"/>
          </ac:spMkLst>
        </pc:spChg>
        <pc:spChg chg="mod">
          <ac:chgData name="Preisinger Maria" userId="d3ceb473-02a5-4a81-a30b-10e094f47dc5" providerId="ADAL" clId="{08A3D7AD-244E-4C5E-9BB6-3B5EB91DB507}" dt="2024-11-27T10:07:05.113" v="1545" actId="20577"/>
          <ac:spMkLst>
            <pc:docMk/>
            <pc:sldMk cId="0" sldId="261"/>
            <ac:spMk id="228" creationId="{00000000-0000-0000-0000-000000000000}"/>
          </ac:spMkLst>
        </pc:spChg>
      </pc:sldChg>
      <pc:sldChg chg="modSp mod">
        <pc:chgData name="Preisinger Maria" userId="d3ceb473-02a5-4a81-a30b-10e094f47dc5" providerId="ADAL" clId="{08A3D7AD-244E-4C5E-9BB6-3B5EB91DB507}" dt="2024-11-27T09:52:33.526" v="1156" actId="6549"/>
        <pc:sldMkLst>
          <pc:docMk/>
          <pc:sldMk cId="0" sldId="262"/>
        </pc:sldMkLst>
        <pc:spChg chg="mod">
          <ac:chgData name="Preisinger Maria" userId="d3ceb473-02a5-4a81-a30b-10e094f47dc5" providerId="ADAL" clId="{08A3D7AD-244E-4C5E-9BB6-3B5EB91DB507}" dt="2024-11-27T09:46:27.304" v="905" actId="20577"/>
          <ac:spMkLst>
            <pc:docMk/>
            <pc:sldMk cId="0" sldId="262"/>
            <ac:spMk id="230" creationId="{00000000-0000-0000-0000-000000000000}"/>
          </ac:spMkLst>
        </pc:spChg>
        <pc:spChg chg="mod">
          <ac:chgData name="Preisinger Maria" userId="d3ceb473-02a5-4a81-a30b-10e094f47dc5" providerId="ADAL" clId="{08A3D7AD-244E-4C5E-9BB6-3B5EB91DB507}" dt="2024-11-27T09:45:56.335" v="856" actId="20577"/>
          <ac:spMkLst>
            <pc:docMk/>
            <pc:sldMk cId="0" sldId="262"/>
            <ac:spMk id="231" creationId="{00000000-0000-0000-0000-000000000000}"/>
          </ac:spMkLst>
        </pc:spChg>
        <pc:spChg chg="mod">
          <ac:chgData name="Preisinger Maria" userId="d3ceb473-02a5-4a81-a30b-10e094f47dc5" providerId="ADAL" clId="{08A3D7AD-244E-4C5E-9BB6-3B5EB91DB507}" dt="2024-11-27T09:47:28.360" v="926" actId="20577"/>
          <ac:spMkLst>
            <pc:docMk/>
            <pc:sldMk cId="0" sldId="262"/>
            <ac:spMk id="232" creationId="{00000000-0000-0000-0000-000000000000}"/>
          </ac:spMkLst>
        </pc:spChg>
        <pc:spChg chg="mod">
          <ac:chgData name="Preisinger Maria" userId="d3ceb473-02a5-4a81-a30b-10e094f47dc5" providerId="ADAL" clId="{08A3D7AD-244E-4C5E-9BB6-3B5EB91DB507}" dt="2024-11-27T09:47:43.019" v="955" actId="20577"/>
          <ac:spMkLst>
            <pc:docMk/>
            <pc:sldMk cId="0" sldId="262"/>
            <ac:spMk id="234" creationId="{00000000-0000-0000-0000-000000000000}"/>
          </ac:spMkLst>
        </pc:spChg>
        <pc:spChg chg="mod">
          <ac:chgData name="Preisinger Maria" userId="d3ceb473-02a5-4a81-a30b-10e094f47dc5" providerId="ADAL" clId="{08A3D7AD-244E-4C5E-9BB6-3B5EB91DB507}" dt="2024-11-27T09:50:23.648" v="1055" actId="20577"/>
          <ac:spMkLst>
            <pc:docMk/>
            <pc:sldMk cId="0" sldId="262"/>
            <ac:spMk id="237" creationId="{00000000-0000-0000-0000-000000000000}"/>
          </ac:spMkLst>
        </pc:spChg>
        <pc:spChg chg="mod">
          <ac:chgData name="Preisinger Maria" userId="d3ceb473-02a5-4a81-a30b-10e094f47dc5" providerId="ADAL" clId="{08A3D7AD-244E-4C5E-9BB6-3B5EB91DB507}" dt="2024-11-27T09:51:20.303" v="1094" actId="20577"/>
          <ac:spMkLst>
            <pc:docMk/>
            <pc:sldMk cId="0" sldId="262"/>
            <ac:spMk id="240" creationId="{00000000-0000-0000-0000-000000000000}"/>
          </ac:spMkLst>
        </pc:spChg>
        <pc:spChg chg="mod">
          <ac:chgData name="Preisinger Maria" userId="d3ceb473-02a5-4a81-a30b-10e094f47dc5" providerId="ADAL" clId="{08A3D7AD-244E-4C5E-9BB6-3B5EB91DB507}" dt="2024-11-27T09:52:33.526" v="1156" actId="6549"/>
          <ac:spMkLst>
            <pc:docMk/>
            <pc:sldMk cId="0" sldId="262"/>
            <ac:spMk id="243" creationId="{00000000-0000-0000-0000-000000000000}"/>
          </ac:spMkLst>
        </pc:spChg>
        <pc:spChg chg="mod">
          <ac:chgData name="Preisinger Maria" userId="d3ceb473-02a5-4a81-a30b-10e094f47dc5" providerId="ADAL" clId="{08A3D7AD-244E-4C5E-9BB6-3B5EB91DB507}" dt="2024-11-27T09:48:01.137" v="964" actId="20577"/>
          <ac:spMkLst>
            <pc:docMk/>
            <pc:sldMk cId="0" sldId="262"/>
            <ac:spMk id="246" creationId="{00000000-0000-0000-0000-000000000000}"/>
          </ac:spMkLst>
        </pc:spChg>
        <pc:spChg chg="mod">
          <ac:chgData name="Preisinger Maria" userId="d3ceb473-02a5-4a81-a30b-10e094f47dc5" providerId="ADAL" clId="{08A3D7AD-244E-4C5E-9BB6-3B5EB91DB507}" dt="2024-11-27T09:46:13.524" v="887" actId="20577"/>
          <ac:spMkLst>
            <pc:docMk/>
            <pc:sldMk cId="0" sldId="262"/>
            <ac:spMk id="249" creationId="{00000000-0000-0000-0000-000000000000}"/>
          </ac:spMkLst>
        </pc:spChg>
      </pc:sldChg>
      <pc:sldChg chg="modSp mod">
        <pc:chgData name="Preisinger Maria" userId="d3ceb473-02a5-4a81-a30b-10e094f47dc5" providerId="ADAL" clId="{08A3D7AD-244E-4C5E-9BB6-3B5EB91DB507}" dt="2024-11-27T09:58:20.248" v="1305" actId="20577"/>
        <pc:sldMkLst>
          <pc:docMk/>
          <pc:sldMk cId="0" sldId="263"/>
        </pc:sldMkLst>
        <pc:spChg chg="mod">
          <ac:chgData name="Preisinger Maria" userId="d3ceb473-02a5-4a81-a30b-10e094f47dc5" providerId="ADAL" clId="{08A3D7AD-244E-4C5E-9BB6-3B5EB91DB507}" dt="2024-11-27T09:57:26.832" v="1298" actId="6549"/>
          <ac:spMkLst>
            <pc:docMk/>
            <pc:sldMk cId="0" sldId="263"/>
            <ac:spMk id="250" creationId="{00000000-0000-0000-0000-000000000000}"/>
          </ac:spMkLst>
        </pc:spChg>
        <pc:spChg chg="mod">
          <ac:chgData name="Preisinger Maria" userId="d3ceb473-02a5-4a81-a30b-10e094f47dc5" providerId="ADAL" clId="{08A3D7AD-244E-4C5E-9BB6-3B5EB91DB507}" dt="2024-11-27T09:58:20.248" v="1305" actId="20577"/>
          <ac:spMkLst>
            <pc:docMk/>
            <pc:sldMk cId="0" sldId="263"/>
            <ac:spMk id="254" creationId="{00000000-0000-0000-0000-000000000000}"/>
          </ac:spMkLst>
        </pc:spChg>
        <pc:spChg chg="mod">
          <ac:chgData name="Preisinger Maria" userId="d3ceb473-02a5-4a81-a30b-10e094f47dc5" providerId="ADAL" clId="{08A3D7AD-244E-4C5E-9BB6-3B5EB91DB507}" dt="2024-11-27T09:57:19.591" v="1294" actId="14100"/>
          <ac:spMkLst>
            <pc:docMk/>
            <pc:sldMk cId="0" sldId="263"/>
            <ac:spMk id="255" creationId="{00000000-0000-0000-0000-000000000000}"/>
          </ac:spMkLst>
        </pc:spChg>
        <pc:spChg chg="mod">
          <ac:chgData name="Preisinger Maria" userId="d3ceb473-02a5-4a81-a30b-10e094f47dc5" providerId="ADAL" clId="{08A3D7AD-244E-4C5E-9BB6-3B5EB91DB507}" dt="2024-11-27T09:58:00.444" v="1299" actId="14100"/>
          <ac:spMkLst>
            <pc:docMk/>
            <pc:sldMk cId="0" sldId="263"/>
            <ac:spMk id="259" creationId="{00000000-0000-0000-0000-000000000000}"/>
          </ac:spMkLst>
        </pc:spChg>
      </pc:sldChg>
      <pc:sldChg chg="addSp modSp mod">
        <pc:chgData name="Preisinger Maria" userId="d3ceb473-02a5-4a81-a30b-10e094f47dc5" providerId="ADAL" clId="{08A3D7AD-244E-4C5E-9BB6-3B5EB91DB507}" dt="2024-11-27T10:08:41.242" v="1555" actId="1076"/>
        <pc:sldMkLst>
          <pc:docMk/>
          <pc:sldMk cId="0" sldId="265"/>
        </pc:sldMkLst>
        <pc:spChg chg="add mod">
          <ac:chgData name="Preisinger Maria" userId="d3ceb473-02a5-4a81-a30b-10e094f47dc5" providerId="ADAL" clId="{08A3D7AD-244E-4C5E-9BB6-3B5EB91DB507}" dt="2024-11-27T10:02:43" v="1431"/>
          <ac:spMkLst>
            <pc:docMk/>
            <pc:sldMk cId="0" sldId="265"/>
            <ac:spMk id="2" creationId="{DF6F96DB-060D-1B8F-BABB-40598F346299}"/>
          </ac:spMkLst>
        </pc:spChg>
        <pc:spChg chg="mod">
          <ac:chgData name="Preisinger Maria" userId="d3ceb473-02a5-4a81-a30b-10e094f47dc5" providerId="ADAL" clId="{08A3D7AD-244E-4C5E-9BB6-3B5EB91DB507}" dt="2024-11-27T10:05:03.579" v="1461" actId="20577"/>
          <ac:spMkLst>
            <pc:docMk/>
            <pc:sldMk cId="0" sldId="265"/>
            <ac:spMk id="264" creationId="{00000000-0000-0000-0000-000000000000}"/>
          </ac:spMkLst>
        </pc:spChg>
        <pc:spChg chg="mod">
          <ac:chgData name="Preisinger Maria" userId="d3ceb473-02a5-4a81-a30b-10e094f47dc5" providerId="ADAL" clId="{08A3D7AD-244E-4C5E-9BB6-3B5EB91DB507}" dt="2024-11-27T10:08:41.242" v="1555" actId="1076"/>
          <ac:spMkLst>
            <pc:docMk/>
            <pc:sldMk cId="0" sldId="265"/>
            <ac:spMk id="265" creationId="{00000000-0000-0000-0000-000000000000}"/>
          </ac:spMkLst>
        </pc:spChg>
        <pc:spChg chg="mod">
          <ac:chgData name="Preisinger Maria" userId="d3ceb473-02a5-4a81-a30b-10e094f47dc5" providerId="ADAL" clId="{08A3D7AD-244E-4C5E-9BB6-3B5EB91DB507}" dt="2024-11-27T10:04:35.185" v="1441" actId="14100"/>
          <ac:spMkLst>
            <pc:docMk/>
            <pc:sldMk cId="0" sldId="265"/>
            <ac:spMk id="267" creationId="{00000000-0000-0000-0000-000000000000}"/>
          </ac:spMkLst>
        </pc:spChg>
        <pc:spChg chg="mod">
          <ac:chgData name="Preisinger Maria" userId="d3ceb473-02a5-4a81-a30b-10e094f47dc5" providerId="ADAL" clId="{08A3D7AD-244E-4C5E-9BB6-3B5EB91DB507}" dt="2024-11-27T10:07:51.213" v="1548" actId="14100"/>
          <ac:spMkLst>
            <pc:docMk/>
            <pc:sldMk cId="0" sldId="265"/>
            <ac:spMk id="269" creationId="{00000000-0000-0000-0000-000000000000}"/>
          </ac:spMkLst>
        </pc:spChg>
        <pc:picChg chg="add mod">
          <ac:chgData name="Preisinger Maria" userId="d3ceb473-02a5-4a81-a30b-10e094f47dc5" providerId="ADAL" clId="{08A3D7AD-244E-4C5E-9BB6-3B5EB91DB507}" dt="2024-11-27T10:04:18.614" v="1440" actId="1076"/>
          <ac:picMkLst>
            <pc:docMk/>
            <pc:sldMk cId="0" sldId="265"/>
            <ac:picMk id="3" creationId="{34A86C5D-126B-F089-4B7C-E0D565766E08}"/>
          </ac:picMkLst>
        </pc:picChg>
        <pc:picChg chg="add mod">
          <ac:chgData name="Preisinger Maria" userId="d3ceb473-02a5-4a81-a30b-10e094f47dc5" providerId="ADAL" clId="{08A3D7AD-244E-4C5E-9BB6-3B5EB91DB507}" dt="2024-11-27T10:08:09.125" v="1550" actId="1076"/>
          <ac:picMkLst>
            <pc:docMk/>
            <pc:sldMk cId="0" sldId="265"/>
            <ac:picMk id="4" creationId="{ACA52587-9CCE-87A1-5AB7-DA575FEBC320}"/>
          </ac:picMkLst>
        </pc:picChg>
        <pc:picChg chg="add mod">
          <ac:chgData name="Preisinger Maria" userId="d3ceb473-02a5-4a81-a30b-10e094f47dc5" providerId="ADAL" clId="{08A3D7AD-244E-4C5E-9BB6-3B5EB91DB507}" dt="2024-11-27T10:08:31.555" v="1553" actId="1076"/>
          <ac:picMkLst>
            <pc:docMk/>
            <pc:sldMk cId="0" sldId="265"/>
            <ac:picMk id="5" creationId="{589834B3-F8E3-4A00-0E4E-4A8268F0EB49}"/>
          </ac:picMkLst>
        </pc:picChg>
        <pc:picChg chg="mod">
          <ac:chgData name="Preisinger Maria" userId="d3ceb473-02a5-4a81-a30b-10e094f47dc5" providerId="ADAL" clId="{08A3D7AD-244E-4C5E-9BB6-3B5EB91DB507}" dt="2024-11-27T10:03:00.019" v="1433" actId="1076"/>
          <ac:picMkLst>
            <pc:docMk/>
            <pc:sldMk cId="0" sldId="265"/>
            <ac:picMk id="274" creationId="{00000000-0000-0000-0000-000000000000}"/>
          </ac:picMkLst>
        </pc:picChg>
      </pc:sldChg>
      <pc:sldChg chg="modSp mod">
        <pc:chgData name="Preisinger Maria" userId="d3ceb473-02a5-4a81-a30b-10e094f47dc5" providerId="ADAL" clId="{08A3D7AD-244E-4C5E-9BB6-3B5EB91DB507}" dt="2024-11-27T10:13:32.577" v="1770" actId="20577"/>
        <pc:sldMkLst>
          <pc:docMk/>
          <pc:sldMk cId="0" sldId="266"/>
        </pc:sldMkLst>
        <pc:spChg chg="mod">
          <ac:chgData name="Preisinger Maria" userId="d3ceb473-02a5-4a81-a30b-10e094f47dc5" providerId="ADAL" clId="{08A3D7AD-244E-4C5E-9BB6-3B5EB91DB507}" dt="2024-11-27T10:13:32.577" v="1770" actId="20577"/>
          <ac:spMkLst>
            <pc:docMk/>
            <pc:sldMk cId="0" sldId="266"/>
            <ac:spMk id="278" creationId="{00000000-0000-0000-0000-000000000000}"/>
          </ac:spMkLst>
        </pc:spChg>
        <pc:spChg chg="mod">
          <ac:chgData name="Preisinger Maria" userId="d3ceb473-02a5-4a81-a30b-10e094f47dc5" providerId="ADAL" clId="{08A3D7AD-244E-4C5E-9BB6-3B5EB91DB507}" dt="2024-11-27T10:09:53.137" v="1585" actId="255"/>
          <ac:spMkLst>
            <pc:docMk/>
            <pc:sldMk cId="0" sldId="266"/>
            <ac:spMk id="280" creationId="{00000000-0000-0000-0000-000000000000}"/>
          </ac:spMkLst>
        </pc:spChg>
        <pc:spChg chg="mod">
          <ac:chgData name="Preisinger Maria" userId="d3ceb473-02a5-4a81-a30b-10e094f47dc5" providerId="ADAL" clId="{08A3D7AD-244E-4C5E-9BB6-3B5EB91DB507}" dt="2024-11-27T10:10:09.184" v="1598" actId="255"/>
          <ac:spMkLst>
            <pc:docMk/>
            <pc:sldMk cId="0" sldId="266"/>
            <ac:spMk id="282" creationId="{00000000-0000-0000-0000-000000000000}"/>
          </ac:spMkLst>
        </pc:spChg>
      </pc:sldChg>
      <pc:sldChg chg="modSp mod">
        <pc:chgData name="Preisinger Maria" userId="d3ceb473-02a5-4a81-a30b-10e094f47dc5" providerId="ADAL" clId="{08A3D7AD-244E-4C5E-9BB6-3B5EB91DB507}" dt="2024-11-27T10:21:46.514" v="2102" actId="20577"/>
        <pc:sldMkLst>
          <pc:docMk/>
          <pc:sldMk cId="0" sldId="267"/>
        </pc:sldMkLst>
        <pc:spChg chg="mod">
          <ac:chgData name="Preisinger Maria" userId="d3ceb473-02a5-4a81-a30b-10e094f47dc5" providerId="ADAL" clId="{08A3D7AD-244E-4C5E-9BB6-3B5EB91DB507}" dt="2024-11-27T10:14:23.958" v="1801" actId="255"/>
          <ac:spMkLst>
            <pc:docMk/>
            <pc:sldMk cId="0" sldId="267"/>
            <ac:spMk id="288" creationId="{00000000-0000-0000-0000-000000000000}"/>
          </ac:spMkLst>
        </pc:spChg>
        <pc:spChg chg="mod">
          <ac:chgData name="Preisinger Maria" userId="d3ceb473-02a5-4a81-a30b-10e094f47dc5" providerId="ADAL" clId="{08A3D7AD-244E-4C5E-9BB6-3B5EB91DB507}" dt="2024-11-27T10:18:25.054" v="1989" actId="20577"/>
          <ac:spMkLst>
            <pc:docMk/>
            <pc:sldMk cId="0" sldId="267"/>
            <ac:spMk id="290" creationId="{00000000-0000-0000-0000-000000000000}"/>
          </ac:spMkLst>
        </pc:spChg>
        <pc:spChg chg="mod">
          <ac:chgData name="Preisinger Maria" userId="d3ceb473-02a5-4a81-a30b-10e094f47dc5" providerId="ADAL" clId="{08A3D7AD-244E-4C5E-9BB6-3B5EB91DB507}" dt="2024-11-27T10:14:39.818" v="1824" actId="255"/>
          <ac:spMkLst>
            <pc:docMk/>
            <pc:sldMk cId="0" sldId="267"/>
            <ac:spMk id="292" creationId="{00000000-0000-0000-0000-000000000000}"/>
          </ac:spMkLst>
        </pc:spChg>
        <pc:spChg chg="mod">
          <ac:chgData name="Preisinger Maria" userId="d3ceb473-02a5-4a81-a30b-10e094f47dc5" providerId="ADAL" clId="{08A3D7AD-244E-4C5E-9BB6-3B5EB91DB507}" dt="2024-11-27T10:21:46.514" v="2102" actId="20577"/>
          <ac:spMkLst>
            <pc:docMk/>
            <pc:sldMk cId="0" sldId="267"/>
            <ac:spMk id="297" creationId="{00000000-0000-0000-0000-000000000000}"/>
          </ac:spMkLst>
        </pc:spChg>
      </pc:sldChg>
      <pc:sldChg chg="modSp mod">
        <pc:chgData name="Preisinger Maria" userId="d3ceb473-02a5-4a81-a30b-10e094f47dc5" providerId="ADAL" clId="{08A3D7AD-244E-4C5E-9BB6-3B5EB91DB507}" dt="2024-11-27T10:21:53.690" v="2108" actId="20577"/>
        <pc:sldMkLst>
          <pc:docMk/>
          <pc:sldMk cId="0" sldId="268"/>
        </pc:sldMkLst>
        <pc:spChg chg="mod">
          <ac:chgData name="Preisinger Maria" userId="d3ceb473-02a5-4a81-a30b-10e094f47dc5" providerId="ADAL" clId="{08A3D7AD-244E-4C5E-9BB6-3B5EB91DB507}" dt="2024-11-27T10:20:19.694" v="2089" actId="255"/>
          <ac:spMkLst>
            <pc:docMk/>
            <pc:sldMk cId="0" sldId="268"/>
            <ac:spMk id="298" creationId="{00000000-0000-0000-0000-000000000000}"/>
          </ac:spMkLst>
        </pc:spChg>
        <pc:spChg chg="mod">
          <ac:chgData name="Preisinger Maria" userId="d3ceb473-02a5-4a81-a30b-10e094f47dc5" providerId="ADAL" clId="{08A3D7AD-244E-4C5E-9BB6-3B5EB91DB507}" dt="2024-11-27T10:20:26.722" v="2090" actId="255"/>
          <ac:spMkLst>
            <pc:docMk/>
            <pc:sldMk cId="0" sldId="268"/>
            <ac:spMk id="300" creationId="{00000000-0000-0000-0000-000000000000}"/>
          </ac:spMkLst>
        </pc:spChg>
        <pc:spChg chg="mod">
          <ac:chgData name="Preisinger Maria" userId="d3ceb473-02a5-4a81-a30b-10e094f47dc5" providerId="ADAL" clId="{08A3D7AD-244E-4C5E-9BB6-3B5EB91DB507}" dt="2024-11-27T10:21:53.690" v="2108" actId="20577"/>
          <ac:spMkLst>
            <pc:docMk/>
            <pc:sldMk cId="0" sldId="268"/>
            <ac:spMk id="311" creationId="{00000000-0000-0000-0000-000000000000}"/>
          </ac:spMkLst>
        </pc:spChg>
      </pc:sldChg>
      <pc:sldChg chg="modSp mod">
        <pc:chgData name="Preisinger Maria" userId="d3ceb473-02a5-4a81-a30b-10e094f47dc5" providerId="ADAL" clId="{08A3D7AD-244E-4C5E-9BB6-3B5EB91DB507}" dt="2024-11-27T10:37:59.001" v="2705" actId="20577"/>
        <pc:sldMkLst>
          <pc:docMk/>
          <pc:sldMk cId="0" sldId="269"/>
        </pc:sldMkLst>
        <pc:spChg chg="mod">
          <ac:chgData name="Preisinger Maria" userId="d3ceb473-02a5-4a81-a30b-10e094f47dc5" providerId="ADAL" clId="{08A3D7AD-244E-4C5E-9BB6-3B5EB91DB507}" dt="2024-11-27T10:21:39.595" v="2096" actId="20577"/>
          <ac:spMkLst>
            <pc:docMk/>
            <pc:sldMk cId="0" sldId="269"/>
            <ac:spMk id="316" creationId="{00000000-0000-0000-0000-000000000000}"/>
          </ac:spMkLst>
        </pc:spChg>
        <pc:graphicFrameChg chg="mod">
          <ac:chgData name="Preisinger Maria" userId="d3ceb473-02a5-4a81-a30b-10e094f47dc5" providerId="ADAL" clId="{08A3D7AD-244E-4C5E-9BB6-3B5EB91DB507}" dt="2024-11-27T10:37:59.001" v="2705" actId="20577"/>
          <ac:graphicFrameMkLst>
            <pc:docMk/>
            <pc:sldMk cId="0" sldId="269"/>
            <ac:graphicFrameMk id="2" creationId="{00000000-0000-0000-0000-000000000000}"/>
          </ac:graphicFrameMkLst>
        </pc:graphicFrameChg>
      </pc:sldChg>
      <pc:sldChg chg="modSp mod">
        <pc:chgData name="Preisinger Maria" userId="d3ceb473-02a5-4a81-a30b-10e094f47dc5" providerId="ADAL" clId="{08A3D7AD-244E-4C5E-9BB6-3B5EB91DB507}" dt="2024-11-27T10:31:54.807" v="2459" actId="20577"/>
        <pc:sldMkLst>
          <pc:docMk/>
          <pc:sldMk cId="0" sldId="270"/>
        </pc:sldMkLst>
        <pc:spChg chg="mod">
          <ac:chgData name="Preisinger Maria" userId="d3ceb473-02a5-4a81-a30b-10e094f47dc5" providerId="ADAL" clId="{08A3D7AD-244E-4C5E-9BB6-3B5EB91DB507}" dt="2024-11-27T10:31:54.807" v="2459" actId="20577"/>
          <ac:spMkLst>
            <pc:docMk/>
            <pc:sldMk cId="0" sldId="270"/>
            <ac:spMk id="319" creationId="{00000000-0000-0000-0000-000000000000}"/>
          </ac:spMkLst>
        </pc:spChg>
        <pc:spChg chg="mod">
          <ac:chgData name="Preisinger Maria" userId="d3ceb473-02a5-4a81-a30b-10e094f47dc5" providerId="ADAL" clId="{08A3D7AD-244E-4C5E-9BB6-3B5EB91DB507}" dt="2024-11-27T10:31:24.266" v="2434" actId="20577"/>
          <ac:spMkLst>
            <pc:docMk/>
            <pc:sldMk cId="0" sldId="270"/>
            <ac:spMk id="320" creationId="{00000000-0000-0000-0000-000000000000}"/>
          </ac:spMkLst>
        </pc:spChg>
        <pc:spChg chg="mod">
          <ac:chgData name="Preisinger Maria" userId="d3ceb473-02a5-4a81-a30b-10e094f47dc5" providerId="ADAL" clId="{08A3D7AD-244E-4C5E-9BB6-3B5EB91DB507}" dt="2024-11-27T10:30:15.321" v="2393" actId="20577"/>
          <ac:spMkLst>
            <pc:docMk/>
            <pc:sldMk cId="0" sldId="270"/>
            <ac:spMk id="322" creationId="{00000000-0000-0000-0000-000000000000}"/>
          </ac:spMkLst>
        </pc:spChg>
      </pc:sldChg>
      <pc:sldChg chg="modSp mod">
        <pc:chgData name="Preisinger Maria" userId="d3ceb473-02a5-4a81-a30b-10e094f47dc5" providerId="ADAL" clId="{08A3D7AD-244E-4C5E-9BB6-3B5EB91DB507}" dt="2024-11-27T10:34:04.199" v="2574" actId="20577"/>
        <pc:sldMkLst>
          <pc:docMk/>
          <pc:sldMk cId="0" sldId="271"/>
        </pc:sldMkLst>
        <pc:spChg chg="mod">
          <ac:chgData name="Preisinger Maria" userId="d3ceb473-02a5-4a81-a30b-10e094f47dc5" providerId="ADAL" clId="{08A3D7AD-244E-4C5E-9BB6-3B5EB91DB507}" dt="2024-11-27T10:33:26.802" v="2552" actId="14100"/>
          <ac:spMkLst>
            <pc:docMk/>
            <pc:sldMk cId="0" sldId="271"/>
            <ac:spMk id="325" creationId="{00000000-0000-0000-0000-000000000000}"/>
          </ac:spMkLst>
        </pc:spChg>
        <pc:spChg chg="mod">
          <ac:chgData name="Preisinger Maria" userId="d3ceb473-02a5-4a81-a30b-10e094f47dc5" providerId="ADAL" clId="{08A3D7AD-244E-4C5E-9BB6-3B5EB91DB507}" dt="2024-11-27T10:34:04.199" v="2574" actId="20577"/>
          <ac:spMkLst>
            <pc:docMk/>
            <pc:sldMk cId="0" sldId="271"/>
            <ac:spMk id="328" creationId="{00000000-0000-0000-0000-000000000000}"/>
          </ac:spMkLst>
        </pc:spChg>
      </pc:sldChg>
      <pc:sldChg chg="modSp mod">
        <pc:chgData name="Preisinger Maria" userId="d3ceb473-02a5-4a81-a30b-10e094f47dc5" providerId="ADAL" clId="{08A3D7AD-244E-4C5E-9BB6-3B5EB91DB507}" dt="2024-11-27T10:37:52.421" v="2702" actId="20577"/>
        <pc:sldMkLst>
          <pc:docMk/>
          <pc:sldMk cId="0" sldId="272"/>
        </pc:sldMkLst>
        <pc:spChg chg="mod">
          <ac:chgData name="Preisinger Maria" userId="d3ceb473-02a5-4a81-a30b-10e094f47dc5" providerId="ADAL" clId="{08A3D7AD-244E-4C5E-9BB6-3B5EB91DB507}" dt="2024-11-27T10:37:52.421" v="2702" actId="20577"/>
          <ac:spMkLst>
            <pc:docMk/>
            <pc:sldMk cId="0" sldId="272"/>
            <ac:spMk id="331" creationId="{00000000-0000-0000-0000-000000000000}"/>
          </ac:spMkLst>
        </pc:spChg>
        <pc:spChg chg="mod">
          <ac:chgData name="Preisinger Maria" userId="d3ceb473-02a5-4a81-a30b-10e094f47dc5" providerId="ADAL" clId="{08A3D7AD-244E-4C5E-9BB6-3B5EB91DB507}" dt="2024-11-27T10:34:14.827" v="2580" actId="20577"/>
          <ac:spMkLst>
            <pc:docMk/>
            <pc:sldMk cId="0" sldId="272"/>
            <ac:spMk id="334" creationId="{00000000-0000-0000-0000-000000000000}"/>
          </ac:spMkLst>
        </pc:spChg>
      </pc:sldChg>
      <pc:sldChg chg="modSp mod">
        <pc:chgData name="Preisinger Maria" userId="d3ceb473-02a5-4a81-a30b-10e094f47dc5" providerId="ADAL" clId="{08A3D7AD-244E-4C5E-9BB6-3B5EB91DB507}" dt="2024-11-27T10:39:43.161" v="2760" actId="14100"/>
        <pc:sldMkLst>
          <pc:docMk/>
          <pc:sldMk cId="0" sldId="273"/>
        </pc:sldMkLst>
        <pc:spChg chg="mod">
          <ac:chgData name="Preisinger Maria" userId="d3ceb473-02a5-4a81-a30b-10e094f47dc5" providerId="ADAL" clId="{08A3D7AD-244E-4C5E-9BB6-3B5EB91DB507}" dt="2024-11-27T10:39:43.161" v="2760" actId="14100"/>
          <ac:spMkLst>
            <pc:docMk/>
            <pc:sldMk cId="0" sldId="273"/>
            <ac:spMk id="337" creationId="{00000000-0000-0000-0000-000000000000}"/>
          </ac:spMkLst>
        </pc:spChg>
        <pc:spChg chg="mod">
          <ac:chgData name="Preisinger Maria" userId="d3ceb473-02a5-4a81-a30b-10e094f47dc5" providerId="ADAL" clId="{08A3D7AD-244E-4C5E-9BB6-3B5EB91DB507}" dt="2024-11-27T10:38:34.514" v="2731" actId="20577"/>
          <ac:spMkLst>
            <pc:docMk/>
            <pc:sldMk cId="0" sldId="273"/>
            <ac:spMk id="340" creationId="{00000000-0000-0000-0000-000000000000}"/>
          </ac:spMkLst>
        </pc:spChg>
      </pc:sldChg>
      <pc:sldChg chg="modSp mod">
        <pc:chgData name="Preisinger Maria" userId="d3ceb473-02a5-4a81-a30b-10e094f47dc5" providerId="ADAL" clId="{08A3D7AD-244E-4C5E-9BB6-3B5EB91DB507}" dt="2024-11-27T10:51:08.658" v="3207" actId="20577"/>
        <pc:sldMkLst>
          <pc:docMk/>
          <pc:sldMk cId="0" sldId="275"/>
        </pc:sldMkLst>
        <pc:spChg chg="mod">
          <ac:chgData name="Preisinger Maria" userId="d3ceb473-02a5-4a81-a30b-10e094f47dc5" providerId="ADAL" clId="{08A3D7AD-244E-4C5E-9BB6-3B5EB91DB507}" dt="2024-11-27T10:41:35.175" v="2776" actId="20577"/>
          <ac:spMkLst>
            <pc:docMk/>
            <pc:sldMk cId="0" sldId="275"/>
            <ac:spMk id="344" creationId="{00000000-0000-0000-0000-000000000000}"/>
          </ac:spMkLst>
        </pc:spChg>
        <pc:spChg chg="mod">
          <ac:chgData name="Preisinger Maria" userId="d3ceb473-02a5-4a81-a30b-10e094f47dc5" providerId="ADAL" clId="{08A3D7AD-244E-4C5E-9BB6-3B5EB91DB507}" dt="2024-11-27T10:44:56.968" v="2907" actId="20577"/>
          <ac:spMkLst>
            <pc:docMk/>
            <pc:sldMk cId="0" sldId="275"/>
            <ac:spMk id="345" creationId="{00000000-0000-0000-0000-000000000000}"/>
          </ac:spMkLst>
        </pc:spChg>
        <pc:spChg chg="mod">
          <ac:chgData name="Preisinger Maria" userId="d3ceb473-02a5-4a81-a30b-10e094f47dc5" providerId="ADAL" clId="{08A3D7AD-244E-4C5E-9BB6-3B5EB91DB507}" dt="2024-11-27T10:46:50.531" v="3009" actId="6549"/>
          <ac:spMkLst>
            <pc:docMk/>
            <pc:sldMk cId="0" sldId="275"/>
            <ac:spMk id="347" creationId="{00000000-0000-0000-0000-000000000000}"/>
          </ac:spMkLst>
        </pc:spChg>
        <pc:spChg chg="mod">
          <ac:chgData name="Preisinger Maria" userId="d3ceb473-02a5-4a81-a30b-10e094f47dc5" providerId="ADAL" clId="{08A3D7AD-244E-4C5E-9BB6-3B5EB91DB507}" dt="2024-11-27T10:51:08.658" v="3207" actId="20577"/>
          <ac:spMkLst>
            <pc:docMk/>
            <pc:sldMk cId="0" sldId="275"/>
            <ac:spMk id="349" creationId="{00000000-0000-0000-0000-000000000000}"/>
          </ac:spMkLst>
        </pc:spChg>
      </pc:sldChg>
      <pc:sldChg chg="modSp mod">
        <pc:chgData name="Preisinger Maria" userId="d3ceb473-02a5-4a81-a30b-10e094f47dc5" providerId="ADAL" clId="{08A3D7AD-244E-4C5E-9BB6-3B5EB91DB507}" dt="2024-11-27T10:54:05.844" v="3260" actId="20577"/>
        <pc:sldMkLst>
          <pc:docMk/>
          <pc:sldMk cId="0" sldId="276"/>
        </pc:sldMkLst>
        <pc:spChg chg="mod">
          <ac:chgData name="Preisinger Maria" userId="d3ceb473-02a5-4a81-a30b-10e094f47dc5" providerId="ADAL" clId="{08A3D7AD-244E-4C5E-9BB6-3B5EB91DB507}" dt="2024-11-27T10:52:55.020" v="3256" actId="20577"/>
          <ac:spMkLst>
            <pc:docMk/>
            <pc:sldMk cId="0" sldId="276"/>
            <ac:spMk id="356" creationId="{00000000-0000-0000-0000-000000000000}"/>
          </ac:spMkLst>
        </pc:spChg>
        <pc:spChg chg="mod">
          <ac:chgData name="Preisinger Maria" userId="d3ceb473-02a5-4a81-a30b-10e094f47dc5" providerId="ADAL" clId="{08A3D7AD-244E-4C5E-9BB6-3B5EB91DB507}" dt="2024-11-27T10:54:05.844" v="3260" actId="20577"/>
          <ac:spMkLst>
            <pc:docMk/>
            <pc:sldMk cId="0" sldId="276"/>
            <ac:spMk id="360" creationId="{00000000-0000-0000-0000-000000000000}"/>
          </ac:spMkLst>
        </pc:spChg>
      </pc:sldChg>
      <pc:sldChg chg="modSp mod">
        <pc:chgData name="Preisinger Maria" userId="d3ceb473-02a5-4a81-a30b-10e094f47dc5" providerId="ADAL" clId="{08A3D7AD-244E-4C5E-9BB6-3B5EB91DB507}" dt="2024-11-27T11:03:18.475" v="3704" actId="20577"/>
        <pc:sldMkLst>
          <pc:docMk/>
          <pc:sldMk cId="0" sldId="277"/>
        </pc:sldMkLst>
        <pc:spChg chg="mod">
          <ac:chgData name="Preisinger Maria" userId="d3ceb473-02a5-4a81-a30b-10e094f47dc5" providerId="ADAL" clId="{08A3D7AD-244E-4C5E-9BB6-3B5EB91DB507}" dt="2024-11-27T11:00:01.686" v="3540" actId="20577"/>
          <ac:spMkLst>
            <pc:docMk/>
            <pc:sldMk cId="0" sldId="277"/>
            <ac:spMk id="364" creationId="{00000000-0000-0000-0000-000000000000}"/>
          </ac:spMkLst>
        </pc:spChg>
        <pc:spChg chg="mod">
          <ac:chgData name="Preisinger Maria" userId="d3ceb473-02a5-4a81-a30b-10e094f47dc5" providerId="ADAL" clId="{08A3D7AD-244E-4C5E-9BB6-3B5EB91DB507}" dt="2024-11-27T11:01:03.283" v="3582" actId="20577"/>
          <ac:spMkLst>
            <pc:docMk/>
            <pc:sldMk cId="0" sldId="277"/>
            <ac:spMk id="367" creationId="{00000000-0000-0000-0000-000000000000}"/>
          </ac:spMkLst>
        </pc:spChg>
        <pc:spChg chg="mod">
          <ac:chgData name="Preisinger Maria" userId="d3ceb473-02a5-4a81-a30b-10e094f47dc5" providerId="ADAL" clId="{08A3D7AD-244E-4C5E-9BB6-3B5EB91DB507}" dt="2024-11-27T11:02:17.162" v="3626" actId="20577"/>
          <ac:spMkLst>
            <pc:docMk/>
            <pc:sldMk cId="0" sldId="277"/>
            <ac:spMk id="368" creationId="{00000000-0000-0000-0000-000000000000}"/>
          </ac:spMkLst>
        </pc:spChg>
        <pc:spChg chg="mod">
          <ac:chgData name="Preisinger Maria" userId="d3ceb473-02a5-4a81-a30b-10e094f47dc5" providerId="ADAL" clId="{08A3D7AD-244E-4C5E-9BB6-3B5EB91DB507}" dt="2024-11-27T11:02:48.445" v="3694" actId="20577"/>
          <ac:spMkLst>
            <pc:docMk/>
            <pc:sldMk cId="0" sldId="277"/>
            <ac:spMk id="370" creationId="{00000000-0000-0000-0000-000000000000}"/>
          </ac:spMkLst>
        </pc:spChg>
        <pc:spChg chg="mod">
          <ac:chgData name="Preisinger Maria" userId="d3ceb473-02a5-4a81-a30b-10e094f47dc5" providerId="ADAL" clId="{08A3D7AD-244E-4C5E-9BB6-3B5EB91DB507}" dt="2024-11-27T11:03:18.475" v="3704" actId="20577"/>
          <ac:spMkLst>
            <pc:docMk/>
            <pc:sldMk cId="0" sldId="277"/>
            <ac:spMk id="372" creationId="{00000000-0000-0000-0000-000000000000}"/>
          </ac:spMkLst>
        </pc:spChg>
      </pc:sldChg>
      <pc:sldChg chg="modSp mod">
        <pc:chgData name="Preisinger Maria" userId="d3ceb473-02a5-4a81-a30b-10e094f47dc5" providerId="ADAL" clId="{08A3D7AD-244E-4C5E-9BB6-3B5EB91DB507}" dt="2024-11-27T11:11:02.424" v="3889" actId="6549"/>
        <pc:sldMkLst>
          <pc:docMk/>
          <pc:sldMk cId="0" sldId="278"/>
        </pc:sldMkLst>
        <pc:spChg chg="mod">
          <ac:chgData name="Preisinger Maria" userId="d3ceb473-02a5-4a81-a30b-10e094f47dc5" providerId="ADAL" clId="{08A3D7AD-244E-4C5E-9BB6-3B5EB91DB507}" dt="2024-11-27T11:11:02.424" v="3889" actId="6549"/>
          <ac:spMkLst>
            <pc:docMk/>
            <pc:sldMk cId="0" sldId="278"/>
            <ac:spMk id="374" creationId="{00000000-0000-0000-0000-000000000000}"/>
          </ac:spMkLst>
        </pc:spChg>
        <pc:spChg chg="mod">
          <ac:chgData name="Preisinger Maria" userId="d3ceb473-02a5-4a81-a30b-10e094f47dc5" providerId="ADAL" clId="{08A3D7AD-244E-4C5E-9BB6-3B5EB91DB507}" dt="2024-11-27T11:08:40.221" v="3862" actId="20577"/>
          <ac:spMkLst>
            <pc:docMk/>
            <pc:sldMk cId="0" sldId="278"/>
            <ac:spMk id="377" creationId="{00000000-0000-0000-0000-000000000000}"/>
          </ac:spMkLst>
        </pc:spChg>
      </pc:sldChg>
      <pc:sldChg chg="modSp">
        <pc:chgData name="Preisinger Maria" userId="d3ceb473-02a5-4a81-a30b-10e094f47dc5" providerId="ADAL" clId="{08A3D7AD-244E-4C5E-9BB6-3B5EB91DB507}" dt="2024-11-27T11:13:53.489" v="4047" actId="20577"/>
        <pc:sldMkLst>
          <pc:docMk/>
          <pc:sldMk cId="0" sldId="279"/>
        </pc:sldMkLst>
        <pc:graphicFrameChg chg="mod">
          <ac:chgData name="Preisinger Maria" userId="d3ceb473-02a5-4a81-a30b-10e094f47dc5" providerId="ADAL" clId="{08A3D7AD-244E-4C5E-9BB6-3B5EB91DB507}" dt="2024-11-27T11:13:53.489" v="4047" actId="20577"/>
          <ac:graphicFrameMkLst>
            <pc:docMk/>
            <pc:sldMk cId="0" sldId="279"/>
            <ac:graphicFrameMk id="2" creationId="{00000000-0000-0000-0000-000000000000}"/>
          </ac:graphicFrameMkLst>
        </pc:graphicFrameChg>
      </pc:sldChg>
      <pc:sldChg chg="modSp mod">
        <pc:chgData name="Preisinger Maria" userId="d3ceb473-02a5-4a81-a30b-10e094f47dc5" providerId="ADAL" clId="{08A3D7AD-244E-4C5E-9BB6-3B5EB91DB507}" dt="2024-11-27T11:15:01.028" v="4083" actId="14100"/>
        <pc:sldMkLst>
          <pc:docMk/>
          <pc:sldMk cId="0" sldId="280"/>
        </pc:sldMkLst>
        <pc:spChg chg="mod">
          <ac:chgData name="Preisinger Maria" userId="d3ceb473-02a5-4a81-a30b-10e094f47dc5" providerId="ADAL" clId="{08A3D7AD-244E-4C5E-9BB6-3B5EB91DB507}" dt="2024-11-27T11:15:01.028" v="4083" actId="14100"/>
          <ac:spMkLst>
            <pc:docMk/>
            <pc:sldMk cId="0" sldId="280"/>
            <ac:spMk id="388" creationId="{00000000-0000-0000-0000-000000000000}"/>
          </ac:spMkLst>
        </pc:spChg>
      </pc:sldChg>
      <pc:sldChg chg="modSp mod">
        <pc:chgData name="Preisinger Maria" userId="d3ceb473-02a5-4a81-a30b-10e094f47dc5" providerId="ADAL" clId="{08A3D7AD-244E-4C5E-9BB6-3B5EB91DB507}" dt="2024-11-27T11:15:45.274" v="4114" actId="14100"/>
        <pc:sldMkLst>
          <pc:docMk/>
          <pc:sldMk cId="0" sldId="281"/>
        </pc:sldMkLst>
        <pc:spChg chg="mod">
          <ac:chgData name="Preisinger Maria" userId="d3ceb473-02a5-4a81-a30b-10e094f47dc5" providerId="ADAL" clId="{08A3D7AD-244E-4C5E-9BB6-3B5EB91DB507}" dt="2024-11-27T11:15:45.274" v="4114" actId="14100"/>
          <ac:spMkLst>
            <pc:docMk/>
            <pc:sldMk cId="0" sldId="281"/>
            <ac:spMk id="394" creationId="{00000000-0000-0000-0000-000000000000}"/>
          </ac:spMkLst>
        </pc:spChg>
      </pc:sldChg>
      <pc:sldChg chg="modSp mod">
        <pc:chgData name="Preisinger Maria" userId="d3ceb473-02a5-4a81-a30b-10e094f47dc5" providerId="ADAL" clId="{08A3D7AD-244E-4C5E-9BB6-3B5EB91DB507}" dt="2024-11-27T11:17:02.820" v="4166" actId="20577"/>
        <pc:sldMkLst>
          <pc:docMk/>
          <pc:sldMk cId="0" sldId="282"/>
        </pc:sldMkLst>
        <pc:spChg chg="mod">
          <ac:chgData name="Preisinger Maria" userId="d3ceb473-02a5-4a81-a30b-10e094f47dc5" providerId="ADAL" clId="{08A3D7AD-244E-4C5E-9BB6-3B5EB91DB507}" dt="2024-11-27T11:17:02.820" v="4166" actId="20577"/>
          <ac:spMkLst>
            <pc:docMk/>
            <pc:sldMk cId="0" sldId="282"/>
            <ac:spMk id="400" creationId="{00000000-0000-0000-0000-000000000000}"/>
          </ac:spMkLst>
        </pc:spChg>
      </pc:sldChg>
      <pc:sldChg chg="modSp mod">
        <pc:chgData name="Preisinger Maria" userId="d3ceb473-02a5-4a81-a30b-10e094f47dc5" providerId="ADAL" clId="{08A3D7AD-244E-4C5E-9BB6-3B5EB91DB507}" dt="2024-11-27T11:17:32.971" v="4196" actId="14100"/>
        <pc:sldMkLst>
          <pc:docMk/>
          <pc:sldMk cId="0" sldId="283"/>
        </pc:sldMkLst>
        <pc:spChg chg="mod">
          <ac:chgData name="Preisinger Maria" userId="d3ceb473-02a5-4a81-a30b-10e094f47dc5" providerId="ADAL" clId="{08A3D7AD-244E-4C5E-9BB6-3B5EB91DB507}" dt="2024-11-27T11:17:32.971" v="4196" actId="14100"/>
          <ac:spMkLst>
            <pc:docMk/>
            <pc:sldMk cId="0" sldId="283"/>
            <ac:spMk id="406" creationId="{00000000-0000-0000-0000-000000000000}"/>
          </ac:spMkLst>
        </pc:spChg>
      </pc:sldChg>
      <pc:sldChg chg="addSp delSp modSp add del mod">
        <pc:chgData name="Preisinger Maria" userId="d3ceb473-02a5-4a81-a30b-10e094f47dc5" providerId="ADAL" clId="{08A3D7AD-244E-4C5E-9BB6-3B5EB91DB507}" dt="2024-12-10T09:23:08.104" v="4205" actId="2696"/>
        <pc:sldMkLst>
          <pc:docMk/>
          <pc:sldMk cId="1603044577" sldId="285"/>
        </pc:sldMkLst>
        <pc:spChg chg="add mod">
          <ac:chgData name="Preisinger Maria" userId="d3ceb473-02a5-4a81-a30b-10e094f47dc5" providerId="ADAL" clId="{08A3D7AD-244E-4C5E-9BB6-3B5EB91DB507}" dt="2024-12-10T09:22:47.068" v="4204" actId="6549"/>
          <ac:spMkLst>
            <pc:docMk/>
            <pc:sldMk cId="1603044577" sldId="285"/>
            <ac:spMk id="4" creationId="{44509001-3DC5-B6FA-245C-9695A04F3CB9}"/>
          </ac:spMkLst>
        </pc:spChg>
        <pc:spChg chg="mod">
          <ac:chgData name="Preisinger Maria" userId="d3ceb473-02a5-4a81-a30b-10e094f47dc5" providerId="ADAL" clId="{08A3D7AD-244E-4C5E-9BB6-3B5EB91DB507}" dt="2024-12-10T09:22:14.087" v="4198" actId="6549"/>
          <ac:spMkLst>
            <pc:docMk/>
            <pc:sldMk cId="1603044577" sldId="285"/>
            <ac:spMk id="410" creationId="{00000000-0000-0000-0000-000000000000}"/>
          </ac:spMkLst>
        </pc:spChg>
        <pc:picChg chg="add del mod">
          <ac:chgData name="Preisinger Maria" userId="d3ceb473-02a5-4a81-a30b-10e094f47dc5" providerId="ADAL" clId="{08A3D7AD-244E-4C5E-9BB6-3B5EB91DB507}" dt="2024-12-10T09:22:31.370" v="4201" actId="478"/>
          <ac:picMkLst>
            <pc:docMk/>
            <pc:sldMk cId="1603044577" sldId="285"/>
            <ac:picMk id="2" creationId="{654FA14A-ECC5-8512-D388-9F4995EF7D67}"/>
          </ac:picMkLst>
        </pc:picChg>
        <pc:picChg chg="del">
          <ac:chgData name="Preisinger Maria" userId="d3ceb473-02a5-4a81-a30b-10e094f47dc5" providerId="ADAL" clId="{08A3D7AD-244E-4C5E-9BB6-3B5EB91DB507}" dt="2024-12-10T09:22:17.465" v="4199" actId="478"/>
          <ac:picMkLst>
            <pc:docMk/>
            <pc:sldMk cId="1603044577" sldId="285"/>
            <ac:picMk id="412" creationId="{00000000-0000-0000-0000-000000000000}"/>
          </ac:picMkLst>
        </pc:picChg>
        <pc:picChg chg="del">
          <ac:chgData name="Preisinger Maria" userId="d3ceb473-02a5-4a81-a30b-10e094f47dc5" providerId="ADAL" clId="{08A3D7AD-244E-4C5E-9BB6-3B5EB91DB507}" dt="2024-12-10T09:22:33.124" v="4202" actId="478"/>
          <ac:picMkLst>
            <pc:docMk/>
            <pc:sldMk cId="1603044577" sldId="285"/>
            <ac:picMk id="413" creationId="{00000000-0000-0000-0000-000000000000}"/>
          </ac:picMkLst>
        </pc:picChg>
      </pc:sldChg>
      <pc:sldChg chg="addSp delSp modSp add mod">
        <pc:chgData name="Preisinger Maria" userId="d3ceb473-02a5-4a81-a30b-10e094f47dc5" providerId="ADAL" clId="{08A3D7AD-244E-4C5E-9BB6-3B5EB91DB507}" dt="2024-12-10T09:26:28.463" v="4214"/>
        <pc:sldMkLst>
          <pc:docMk/>
          <pc:sldMk cId="2446294516" sldId="285"/>
        </pc:sldMkLst>
        <pc:spChg chg="add mod">
          <ac:chgData name="Preisinger Maria" userId="d3ceb473-02a5-4a81-a30b-10e094f47dc5" providerId="ADAL" clId="{08A3D7AD-244E-4C5E-9BB6-3B5EB91DB507}" dt="2024-12-10T09:25:16.823" v="4212" actId="6549"/>
          <ac:spMkLst>
            <pc:docMk/>
            <pc:sldMk cId="2446294516" sldId="285"/>
            <ac:spMk id="2" creationId="{B4BCEA9D-8C46-06A9-CC9A-3CD1647B34F7}"/>
          </ac:spMkLst>
        </pc:spChg>
        <pc:spChg chg="add mod">
          <ac:chgData name="Preisinger Maria" userId="d3ceb473-02a5-4a81-a30b-10e094f47dc5" providerId="ADAL" clId="{08A3D7AD-244E-4C5E-9BB6-3B5EB91DB507}" dt="2024-12-10T09:26:28.463" v="4214"/>
          <ac:spMkLst>
            <pc:docMk/>
            <pc:sldMk cId="2446294516" sldId="285"/>
            <ac:spMk id="3" creationId="{5854931E-BBA1-356C-46AB-28E649AFCCE7}"/>
          </ac:spMkLst>
        </pc:spChg>
        <pc:spChg chg="add mod">
          <ac:chgData name="Preisinger Maria" userId="d3ceb473-02a5-4a81-a30b-10e094f47dc5" providerId="ADAL" clId="{08A3D7AD-244E-4C5E-9BB6-3B5EB91DB507}" dt="2024-12-10T09:25:18.359" v="4213"/>
          <ac:spMkLst>
            <pc:docMk/>
            <pc:sldMk cId="2446294516" sldId="285"/>
            <ac:spMk id="4" creationId="{D9819918-3A85-1703-7B23-F0E0E1A5013A}"/>
          </ac:spMkLst>
        </pc:spChg>
        <pc:spChg chg="add mod">
          <ac:chgData name="Preisinger Maria" userId="d3ceb473-02a5-4a81-a30b-10e094f47dc5" providerId="ADAL" clId="{08A3D7AD-244E-4C5E-9BB6-3B5EB91DB507}" dt="2024-12-10T09:25:18.359" v="4213"/>
          <ac:spMkLst>
            <pc:docMk/>
            <pc:sldMk cId="2446294516" sldId="285"/>
            <ac:spMk id="9" creationId="{190D9F7B-A64F-511D-443B-E69B2CA79930}"/>
          </ac:spMkLst>
        </pc:spChg>
        <pc:spChg chg="mod">
          <ac:chgData name="Preisinger Maria" userId="d3ceb473-02a5-4a81-a30b-10e094f47dc5" providerId="ADAL" clId="{08A3D7AD-244E-4C5E-9BB6-3B5EB91DB507}" dt="2024-12-10T09:25:18.359" v="4213"/>
          <ac:spMkLst>
            <pc:docMk/>
            <pc:sldMk cId="2446294516" sldId="285"/>
            <ac:spMk id="11" creationId="{9B10ACF7-F22E-3965-8948-472E8AAC192D}"/>
          </ac:spMkLst>
        </pc:spChg>
        <pc:spChg chg="mod">
          <ac:chgData name="Preisinger Maria" userId="d3ceb473-02a5-4a81-a30b-10e094f47dc5" providerId="ADAL" clId="{08A3D7AD-244E-4C5E-9BB6-3B5EB91DB507}" dt="2024-12-10T09:24:37.516" v="4210" actId="6549"/>
          <ac:spMkLst>
            <pc:docMk/>
            <pc:sldMk cId="2446294516" sldId="285"/>
            <ac:spMk id="410" creationId="{00000000-0000-0000-0000-000000000000}"/>
          </ac:spMkLst>
        </pc:spChg>
        <pc:grpChg chg="add mod">
          <ac:chgData name="Preisinger Maria" userId="d3ceb473-02a5-4a81-a30b-10e094f47dc5" providerId="ADAL" clId="{08A3D7AD-244E-4C5E-9BB6-3B5EB91DB507}" dt="2024-12-10T09:25:18.359" v="4213"/>
          <ac:grpSpMkLst>
            <pc:docMk/>
            <pc:sldMk cId="2446294516" sldId="285"/>
            <ac:grpSpMk id="10" creationId="{04C70078-3584-7C9B-8091-EDE1A60CE309}"/>
          </ac:grpSpMkLst>
        </pc:grpChg>
        <pc:picChg chg="add mod">
          <ac:chgData name="Preisinger Maria" userId="d3ceb473-02a5-4a81-a30b-10e094f47dc5" providerId="ADAL" clId="{08A3D7AD-244E-4C5E-9BB6-3B5EB91DB507}" dt="2024-12-10T09:25:18.359" v="4213"/>
          <ac:picMkLst>
            <pc:docMk/>
            <pc:sldMk cId="2446294516" sldId="285"/>
            <ac:picMk id="5" creationId="{DB078D76-D630-68E0-38F0-1E349FF6B797}"/>
          </ac:picMkLst>
        </pc:picChg>
        <pc:picChg chg="add mod">
          <ac:chgData name="Preisinger Maria" userId="d3ceb473-02a5-4a81-a30b-10e094f47dc5" providerId="ADAL" clId="{08A3D7AD-244E-4C5E-9BB6-3B5EB91DB507}" dt="2024-12-10T09:25:18.359" v="4213"/>
          <ac:picMkLst>
            <pc:docMk/>
            <pc:sldMk cId="2446294516" sldId="285"/>
            <ac:picMk id="6" creationId="{082588CF-19B8-D482-8ACB-C9B04B7415E9}"/>
          </ac:picMkLst>
        </pc:picChg>
        <pc:picChg chg="add mod">
          <ac:chgData name="Preisinger Maria" userId="d3ceb473-02a5-4a81-a30b-10e094f47dc5" providerId="ADAL" clId="{08A3D7AD-244E-4C5E-9BB6-3B5EB91DB507}" dt="2024-12-10T09:25:18.359" v="4213"/>
          <ac:picMkLst>
            <pc:docMk/>
            <pc:sldMk cId="2446294516" sldId="285"/>
            <ac:picMk id="7" creationId="{4537A8E6-1000-7277-676A-D22F932D43E1}"/>
          </ac:picMkLst>
        </pc:picChg>
        <pc:picChg chg="add mod">
          <ac:chgData name="Preisinger Maria" userId="d3ceb473-02a5-4a81-a30b-10e094f47dc5" providerId="ADAL" clId="{08A3D7AD-244E-4C5E-9BB6-3B5EB91DB507}" dt="2024-12-10T09:25:18.359" v="4213"/>
          <ac:picMkLst>
            <pc:docMk/>
            <pc:sldMk cId="2446294516" sldId="285"/>
            <ac:picMk id="8" creationId="{19502821-B5E0-98CA-FB55-72815E376235}"/>
          </ac:picMkLst>
        </pc:picChg>
        <pc:picChg chg="mod">
          <ac:chgData name="Preisinger Maria" userId="d3ceb473-02a5-4a81-a30b-10e094f47dc5" providerId="ADAL" clId="{08A3D7AD-244E-4C5E-9BB6-3B5EB91DB507}" dt="2024-12-10T09:25:18.359" v="4213"/>
          <ac:picMkLst>
            <pc:docMk/>
            <pc:sldMk cId="2446294516" sldId="285"/>
            <ac:picMk id="12" creationId="{DF479EEB-C915-49D3-8ECB-C663EE55FF0B}"/>
          </ac:picMkLst>
        </pc:picChg>
        <pc:picChg chg="add mod">
          <ac:chgData name="Preisinger Maria" userId="d3ceb473-02a5-4a81-a30b-10e094f47dc5" providerId="ADAL" clId="{08A3D7AD-244E-4C5E-9BB6-3B5EB91DB507}" dt="2024-12-10T09:25:18.359" v="4213"/>
          <ac:picMkLst>
            <pc:docMk/>
            <pc:sldMk cId="2446294516" sldId="285"/>
            <ac:picMk id="13" creationId="{B360CD8D-F60E-15B6-9CFF-93644DB5B2AD}"/>
          </ac:picMkLst>
        </pc:picChg>
        <pc:picChg chg="add mod">
          <ac:chgData name="Preisinger Maria" userId="d3ceb473-02a5-4a81-a30b-10e094f47dc5" providerId="ADAL" clId="{08A3D7AD-244E-4C5E-9BB6-3B5EB91DB507}" dt="2024-12-10T09:25:18.359" v="4213"/>
          <ac:picMkLst>
            <pc:docMk/>
            <pc:sldMk cId="2446294516" sldId="285"/>
            <ac:picMk id="14" creationId="{9D4ECA69-6E66-076E-8DC6-D27A5CFFEF20}"/>
          </ac:picMkLst>
        </pc:picChg>
        <pc:picChg chg="add mod">
          <ac:chgData name="Preisinger Maria" userId="d3ceb473-02a5-4a81-a30b-10e094f47dc5" providerId="ADAL" clId="{08A3D7AD-244E-4C5E-9BB6-3B5EB91DB507}" dt="2024-12-10T09:25:18.359" v="4213"/>
          <ac:picMkLst>
            <pc:docMk/>
            <pc:sldMk cId="2446294516" sldId="285"/>
            <ac:picMk id="15" creationId="{4C397D01-1ED8-DBBD-963C-783B4C0192A4}"/>
          </ac:picMkLst>
        </pc:picChg>
        <pc:picChg chg="add mod">
          <ac:chgData name="Preisinger Maria" userId="d3ceb473-02a5-4a81-a30b-10e094f47dc5" providerId="ADAL" clId="{08A3D7AD-244E-4C5E-9BB6-3B5EB91DB507}" dt="2024-12-10T09:25:18.359" v="4213"/>
          <ac:picMkLst>
            <pc:docMk/>
            <pc:sldMk cId="2446294516" sldId="285"/>
            <ac:picMk id="16" creationId="{E0D27472-0735-3A3C-2AE0-10E81C6D4C49}"/>
          </ac:picMkLst>
        </pc:picChg>
        <pc:picChg chg="add mod">
          <ac:chgData name="Preisinger Maria" userId="d3ceb473-02a5-4a81-a30b-10e094f47dc5" providerId="ADAL" clId="{08A3D7AD-244E-4C5E-9BB6-3B5EB91DB507}" dt="2024-12-10T09:25:18.359" v="4213"/>
          <ac:picMkLst>
            <pc:docMk/>
            <pc:sldMk cId="2446294516" sldId="285"/>
            <ac:picMk id="17" creationId="{EC8EB3AD-E04A-55DD-7967-9C5730A539C8}"/>
          </ac:picMkLst>
        </pc:picChg>
        <pc:picChg chg="del">
          <ac:chgData name="Preisinger Maria" userId="d3ceb473-02a5-4a81-a30b-10e094f47dc5" providerId="ADAL" clId="{08A3D7AD-244E-4C5E-9BB6-3B5EB91DB507}" dt="2024-12-10T09:24:31.838" v="4208" actId="478"/>
          <ac:picMkLst>
            <pc:docMk/>
            <pc:sldMk cId="2446294516" sldId="285"/>
            <ac:picMk id="412" creationId="{00000000-0000-0000-0000-000000000000}"/>
          </ac:picMkLst>
        </pc:picChg>
        <pc:picChg chg="del">
          <ac:chgData name="Preisinger Maria" userId="d3ceb473-02a5-4a81-a30b-10e094f47dc5" providerId="ADAL" clId="{08A3D7AD-244E-4C5E-9BB6-3B5EB91DB507}" dt="2024-12-10T09:24:33.862" v="4209" actId="478"/>
          <ac:picMkLst>
            <pc:docMk/>
            <pc:sldMk cId="2446294516" sldId="285"/>
            <ac:picMk id="413" creationId="{00000000-0000-0000-0000-000000000000}"/>
          </ac:picMkLst>
        </pc:picChg>
      </pc:sldChg>
      <pc:sldChg chg="new del">
        <pc:chgData name="Preisinger Maria" userId="d3ceb473-02a5-4a81-a30b-10e094f47dc5" providerId="ADAL" clId="{08A3D7AD-244E-4C5E-9BB6-3B5EB91DB507}" dt="2024-11-27T09:44:58.738" v="846" actId="680"/>
        <pc:sldMkLst>
          <pc:docMk/>
          <pc:sldMk cId="3301230892" sldId="285"/>
        </pc:sldMkLst>
      </pc:sldChg>
      <pc:sldChg chg="new del">
        <pc:chgData name="Preisinger Maria" userId="d3ceb473-02a5-4a81-a30b-10e094f47dc5" providerId="ADAL" clId="{08A3D7AD-244E-4C5E-9BB6-3B5EB91DB507}" dt="2024-11-27T09:44:57.266" v="845" actId="680"/>
        <pc:sldMkLst>
          <pc:docMk/>
          <pc:sldMk cId="346033420" sldId="286"/>
        </pc:sldMkLst>
      </pc:sldChg>
      <pc:sldChg chg="new del">
        <pc:chgData name="Preisinger Maria" userId="d3ceb473-02a5-4a81-a30b-10e094f47dc5" providerId="ADAL" clId="{08A3D7AD-244E-4C5E-9BB6-3B5EB91DB507}" dt="2024-11-27T09:44:55.317" v="844" actId="680"/>
        <pc:sldMkLst>
          <pc:docMk/>
          <pc:sldMk cId="1850760760" sldId="28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9C786A-3A35-4716-B800-F250BC31822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AT"/>
        </a:p>
      </dgm:t>
    </dgm:pt>
    <dgm:pt modelId="{85BFEA8C-48B8-492A-9C7A-2C648617714E}">
      <dgm:prSet phldrT="[Text]" custT="1"/>
      <dgm:spPr>
        <a:solidFill>
          <a:schemeClr val="bg1"/>
        </a:solidFill>
      </dgm:spPr>
      <dgm:t>
        <a:bodyPr/>
        <a:lstStyle/>
        <a:p>
          <a:r>
            <a:rPr lang="de-AT" sz="1800" b="1" kern="1200" dirty="0">
              <a:solidFill>
                <a:srgbClr val="000000"/>
              </a:solidFill>
              <a:latin typeface="Calibri Light" panose="020F0302020204030204" pitchFamily="34" charset="0"/>
              <a:ea typeface="+mn-ea"/>
              <a:cs typeface="+mn-cs"/>
            </a:rPr>
            <a:t>UNSER ANSATZ für ALLTAGS-MATHEMATIK</a:t>
          </a:r>
        </a:p>
      </dgm:t>
    </dgm:pt>
    <dgm:pt modelId="{636F2D43-EC22-447A-A420-69E642CBF43D}" type="parTrans" cxnId="{9ED6AA1F-428E-4D3D-B6C0-3A427CB3BB99}">
      <dgm:prSet/>
      <dgm:spPr/>
      <dgm:t>
        <a:bodyPr/>
        <a:lstStyle/>
        <a:p>
          <a:endParaRPr lang="de-AT"/>
        </a:p>
      </dgm:t>
    </dgm:pt>
    <dgm:pt modelId="{4502938B-3610-4E21-A857-9640D099F8B8}" type="sibTrans" cxnId="{9ED6AA1F-428E-4D3D-B6C0-3A427CB3BB99}">
      <dgm:prSet/>
      <dgm:spPr/>
      <dgm:t>
        <a:bodyPr/>
        <a:lstStyle/>
        <a:p>
          <a:endParaRPr lang="de-AT"/>
        </a:p>
      </dgm:t>
    </dgm:pt>
    <dgm:pt modelId="{4CC7B3F5-8F4F-4623-9857-C88E5E7A65D9}">
      <dgm:prSet phldrT="[Text]"/>
      <dgm:spPr>
        <a:solidFill>
          <a:srgbClr val="B70F7E"/>
        </a:solidFill>
      </dgm:spPr>
      <dgm:t>
        <a:bodyPr anchor="t" anchorCtr="0"/>
        <a:lstStyle/>
        <a:p>
          <a:endParaRPr lang="de-AT" dirty="0"/>
        </a:p>
        <a:p>
          <a:endParaRPr lang="de-AT" dirty="0"/>
        </a:p>
        <a:p>
          <a:r>
            <a:rPr lang="de-AT" dirty="0"/>
            <a:t>ALLTAGSMATHEMATIK </a:t>
          </a:r>
        </a:p>
        <a:p>
          <a:r>
            <a:rPr lang="de-AT" dirty="0" err="1"/>
            <a:t>für </a:t>
          </a:r>
          <a:r>
            <a:rPr lang="de-AT" dirty="0"/>
            <a:t>Erwachsene </a:t>
          </a:r>
        </a:p>
        <a:p>
          <a:r>
            <a:rPr lang="de-AT" dirty="0"/>
            <a:t>muss sich </a:t>
          </a:r>
          <a:r>
            <a:rPr lang="en-GB" noProof="0" dirty="0"/>
            <a:t>an </a:t>
          </a:r>
          <a:r>
            <a:rPr lang="de-AT" dirty="0"/>
            <a:t>Erwachsene richten</a:t>
          </a:r>
        </a:p>
      </dgm:t>
    </dgm:pt>
    <dgm:pt modelId="{487DECBB-6950-46B3-8C69-A601F2B8BD2C}" type="parTrans" cxnId="{94A3E813-D31B-47D8-A5F6-D3EBEF8DFB05}">
      <dgm:prSet/>
      <dgm:spPr/>
      <dgm:t>
        <a:bodyPr/>
        <a:lstStyle/>
        <a:p>
          <a:endParaRPr lang="de-AT"/>
        </a:p>
      </dgm:t>
    </dgm:pt>
    <dgm:pt modelId="{62B3C02F-B6A4-43D8-BF17-B298D34D3363}" type="sibTrans" cxnId="{94A3E813-D31B-47D8-A5F6-D3EBEF8DFB05}">
      <dgm:prSet/>
      <dgm:spPr/>
      <dgm:t>
        <a:bodyPr/>
        <a:lstStyle/>
        <a:p>
          <a:endParaRPr lang="de-AT"/>
        </a:p>
      </dgm:t>
    </dgm:pt>
    <dgm:pt modelId="{152C9B41-E60A-42A5-B81C-31695D9784C1}">
      <dgm:prSet phldrT="[Text]"/>
      <dgm:spPr>
        <a:solidFill>
          <a:srgbClr val="00AAD0"/>
        </a:solidFill>
      </dgm:spPr>
      <dgm:t>
        <a:bodyPr anchor="t" anchorCtr="0"/>
        <a:lstStyle/>
        <a:p>
          <a:r>
            <a:rPr lang="de-AT" dirty="0"/>
            <a:t>ALLTAGSMATHEMATIK </a:t>
          </a:r>
        </a:p>
        <a:p>
          <a:r>
            <a:rPr lang="de-AT" dirty="0"/>
            <a:t>ist </a:t>
          </a:r>
        </a:p>
        <a:p>
          <a:r>
            <a:rPr lang="de-AT" dirty="0"/>
            <a:t>funktional</a:t>
          </a:r>
        </a:p>
      </dgm:t>
    </dgm:pt>
    <dgm:pt modelId="{088123BD-5966-479C-BAC5-64EA201EE212}" type="parTrans" cxnId="{FFB8E523-F807-4612-A46D-C66E1C022DBD}">
      <dgm:prSet/>
      <dgm:spPr/>
      <dgm:t>
        <a:bodyPr/>
        <a:lstStyle/>
        <a:p>
          <a:endParaRPr lang="de-AT"/>
        </a:p>
      </dgm:t>
    </dgm:pt>
    <dgm:pt modelId="{367CF484-34E1-49E4-80F3-9F6A1DE92092}" type="sibTrans" cxnId="{FFB8E523-F807-4612-A46D-C66E1C022DBD}">
      <dgm:prSet/>
      <dgm:spPr/>
      <dgm:t>
        <a:bodyPr/>
        <a:lstStyle/>
        <a:p>
          <a:endParaRPr lang="de-AT"/>
        </a:p>
      </dgm:t>
    </dgm:pt>
    <dgm:pt modelId="{1BC29E5F-F26A-42FA-BD15-BAF28653DAFE}">
      <dgm:prSet phldrT="[Text]"/>
      <dgm:spPr>
        <a:solidFill>
          <a:srgbClr val="A1C63B"/>
        </a:solidFill>
        <a:ln w="28575">
          <a:solidFill>
            <a:schemeClr val="bg1"/>
          </a:solidFill>
        </a:ln>
      </dgm:spPr>
      <dgm:t>
        <a:bodyPr anchor="t" anchorCtr="0"/>
        <a:lstStyle/>
        <a:p>
          <a:r>
            <a:rPr lang="de-AT" dirty="0">
              <a:solidFill>
                <a:schemeClr val="tx1"/>
              </a:solidFill>
            </a:rPr>
            <a:t>ALLTAGSMATHEMATIK </a:t>
          </a:r>
        </a:p>
        <a:p>
          <a:r>
            <a:rPr lang="de-AT" dirty="0">
              <a:solidFill>
                <a:schemeClr val="tx1"/>
              </a:solidFill>
            </a:rPr>
            <a:t>involviert </a:t>
          </a:r>
        </a:p>
        <a:p>
          <a:r>
            <a:rPr lang="de-AT" dirty="0">
              <a:solidFill>
                <a:schemeClr val="tx1"/>
              </a:solidFill>
            </a:rPr>
            <a:t>erwachsene </a:t>
          </a:r>
          <a:r>
            <a:rPr lang="de-AT" dirty="0" err="1">
              <a:solidFill>
                <a:schemeClr val="tx1"/>
              </a:solidFill>
            </a:rPr>
            <a:t>Lernende</a:t>
          </a:r>
        </a:p>
      </dgm:t>
    </dgm:pt>
    <dgm:pt modelId="{D162D2CA-75BF-48F4-84C9-1F5A2828404B}" type="parTrans" cxnId="{308852CC-8CDF-4D24-B600-9DF6ADC5A9AC}">
      <dgm:prSet/>
      <dgm:spPr/>
      <dgm:t>
        <a:bodyPr/>
        <a:lstStyle/>
        <a:p>
          <a:endParaRPr lang="de-AT"/>
        </a:p>
      </dgm:t>
    </dgm:pt>
    <dgm:pt modelId="{32D8982F-DA3F-4F47-8C48-D4D0AF5F168C}" type="sibTrans" cxnId="{308852CC-8CDF-4D24-B600-9DF6ADC5A9AC}">
      <dgm:prSet/>
      <dgm:spPr/>
      <dgm:t>
        <a:bodyPr/>
        <a:lstStyle/>
        <a:p>
          <a:endParaRPr lang="de-AT"/>
        </a:p>
      </dgm:t>
    </dgm:pt>
    <dgm:pt modelId="{A4F3B5A8-4208-4C3C-A8BB-21FA8F2C2C47}">
      <dgm:prSet phldrT="[Text]"/>
      <dgm:spPr>
        <a:solidFill>
          <a:srgbClr val="A1C63B"/>
        </a:solidFill>
      </dgm:spPr>
      <dgm:t>
        <a:bodyPr anchor="t" anchorCtr="0"/>
        <a:lstStyle/>
        <a:p>
          <a:endParaRPr lang="de-AT" dirty="0">
            <a:solidFill>
              <a:schemeClr val="tx1"/>
            </a:solidFill>
          </a:endParaRPr>
        </a:p>
        <a:p>
          <a:endParaRPr lang="de-AT" dirty="0">
            <a:solidFill>
              <a:schemeClr val="tx1"/>
            </a:solidFill>
          </a:endParaRPr>
        </a:p>
        <a:p>
          <a:r>
            <a:rPr lang="de-AT" dirty="0">
              <a:solidFill>
                <a:schemeClr val="tx1"/>
              </a:solidFill>
            </a:rPr>
            <a:t>ALLTAGSMATHEMATIK</a:t>
          </a:r>
        </a:p>
        <a:p>
          <a:r>
            <a:rPr lang="de-AT" dirty="0">
              <a:solidFill>
                <a:schemeClr val="tx1"/>
              </a:solidFill>
            </a:rPr>
            <a:t>fördert  </a:t>
          </a:r>
        </a:p>
        <a:p>
          <a:r>
            <a:rPr lang="de-AT" dirty="0">
              <a:solidFill>
                <a:schemeClr val="tx1"/>
              </a:solidFill>
            </a:rPr>
            <a:t>erwachsene Lernende</a:t>
          </a:r>
        </a:p>
      </dgm:t>
    </dgm:pt>
    <dgm:pt modelId="{40F25115-798C-4BC2-B49A-BF65453BF24F}" type="sibTrans" cxnId="{89984E25-8AB1-4FE6-A4A8-AA5805C9EBC4}">
      <dgm:prSet/>
      <dgm:spPr/>
      <dgm:t>
        <a:bodyPr/>
        <a:lstStyle/>
        <a:p>
          <a:endParaRPr lang="de-AT"/>
        </a:p>
      </dgm:t>
    </dgm:pt>
    <dgm:pt modelId="{9EC64CC6-1437-453D-B6DA-D4808B96A334}" type="parTrans" cxnId="{89984E25-8AB1-4FE6-A4A8-AA5805C9EBC4}">
      <dgm:prSet/>
      <dgm:spPr/>
      <dgm:t>
        <a:bodyPr/>
        <a:lstStyle/>
        <a:p>
          <a:endParaRPr lang="de-AT"/>
        </a:p>
      </dgm:t>
    </dgm:pt>
    <dgm:pt modelId="{2A86F29B-A368-4B05-9E38-47843C046FB2}" type="pres">
      <dgm:prSet presAssocID="{6D9C786A-3A35-4716-B800-F250BC318223}" presName="diagram" presStyleCnt="0">
        <dgm:presLayoutVars>
          <dgm:chMax val="1"/>
          <dgm:dir/>
          <dgm:animLvl val="ctr"/>
          <dgm:resizeHandles val="exact"/>
        </dgm:presLayoutVars>
      </dgm:prSet>
      <dgm:spPr/>
    </dgm:pt>
    <dgm:pt modelId="{1D5B7573-C350-4791-9850-0247D2B3AA93}" type="pres">
      <dgm:prSet presAssocID="{6D9C786A-3A35-4716-B800-F250BC318223}" presName="matrix" presStyleCnt="0"/>
      <dgm:spPr/>
    </dgm:pt>
    <dgm:pt modelId="{446A57E5-18E5-473D-B56F-648E06244665}" type="pres">
      <dgm:prSet presAssocID="{6D9C786A-3A35-4716-B800-F250BC318223}" presName="tile1" presStyleLbl="node1" presStyleIdx="0" presStyleCnt="4" custLinFactNeighborX="-56" custLinFactNeighborY="63"/>
      <dgm:spPr/>
    </dgm:pt>
    <dgm:pt modelId="{4CA1FBCB-F28B-4EAD-83A9-F82C52689B61}" type="pres">
      <dgm:prSet presAssocID="{6D9C786A-3A35-4716-B800-F250BC318223}" presName="tile1text" presStyleLbl="node1" presStyleIdx="0" presStyleCnt="4">
        <dgm:presLayoutVars>
          <dgm:chMax val="0"/>
          <dgm:chPref val="0"/>
          <dgm:bulletEnabled val="1"/>
        </dgm:presLayoutVars>
      </dgm:prSet>
      <dgm:spPr/>
    </dgm:pt>
    <dgm:pt modelId="{87B48C17-1293-46A5-B51A-B3C1DC5593C4}" type="pres">
      <dgm:prSet presAssocID="{6D9C786A-3A35-4716-B800-F250BC318223}" presName="tile2" presStyleLbl="node1" presStyleIdx="1" presStyleCnt="4"/>
      <dgm:spPr/>
    </dgm:pt>
    <dgm:pt modelId="{E3AB9A97-E9C1-4AED-BBE8-00CDAA304188}" type="pres">
      <dgm:prSet presAssocID="{6D9C786A-3A35-4716-B800-F250BC318223}" presName="tile2text" presStyleLbl="node1" presStyleIdx="1" presStyleCnt="4">
        <dgm:presLayoutVars>
          <dgm:chMax val="0"/>
          <dgm:chPref val="0"/>
          <dgm:bulletEnabled val="1"/>
        </dgm:presLayoutVars>
      </dgm:prSet>
      <dgm:spPr/>
    </dgm:pt>
    <dgm:pt modelId="{2B36C58C-2DF1-4B88-BDE1-028530884521}" type="pres">
      <dgm:prSet presAssocID="{6D9C786A-3A35-4716-B800-F250BC318223}" presName="tile3" presStyleLbl="node1" presStyleIdx="2" presStyleCnt="4"/>
      <dgm:spPr/>
    </dgm:pt>
    <dgm:pt modelId="{F3EFFF93-7066-4D94-92AD-8A353170F3E2}" type="pres">
      <dgm:prSet presAssocID="{6D9C786A-3A35-4716-B800-F250BC318223}" presName="tile3text" presStyleLbl="node1" presStyleIdx="2" presStyleCnt="4">
        <dgm:presLayoutVars>
          <dgm:chMax val="0"/>
          <dgm:chPref val="0"/>
          <dgm:bulletEnabled val="1"/>
        </dgm:presLayoutVars>
      </dgm:prSet>
      <dgm:spPr/>
    </dgm:pt>
    <dgm:pt modelId="{F2CFEA01-2F8C-47C4-9763-E31BC3ABD09A}" type="pres">
      <dgm:prSet presAssocID="{6D9C786A-3A35-4716-B800-F250BC318223}" presName="tile4" presStyleLbl="node1" presStyleIdx="3" presStyleCnt="4"/>
      <dgm:spPr/>
    </dgm:pt>
    <dgm:pt modelId="{08B7CA9F-EA63-4842-BCA9-549E98602B18}" type="pres">
      <dgm:prSet presAssocID="{6D9C786A-3A35-4716-B800-F250BC318223}" presName="tile4text" presStyleLbl="node1" presStyleIdx="3" presStyleCnt="4">
        <dgm:presLayoutVars>
          <dgm:chMax val="0"/>
          <dgm:chPref val="0"/>
          <dgm:bulletEnabled val="1"/>
        </dgm:presLayoutVars>
      </dgm:prSet>
      <dgm:spPr/>
    </dgm:pt>
    <dgm:pt modelId="{E583E5F9-7193-49DB-8259-04E7FE28CBD8}" type="pres">
      <dgm:prSet presAssocID="{6D9C786A-3A35-4716-B800-F250BC318223}" presName="centerTile" presStyleLbl="fgShp" presStyleIdx="0" presStyleCnt="1" custScaleX="74091" custScaleY="66413">
        <dgm:presLayoutVars>
          <dgm:chMax val="0"/>
          <dgm:chPref val="0"/>
        </dgm:presLayoutVars>
      </dgm:prSet>
      <dgm:spPr/>
    </dgm:pt>
  </dgm:ptLst>
  <dgm:cxnLst>
    <dgm:cxn modelId="{94A3E813-D31B-47D8-A5F6-D3EBEF8DFB05}" srcId="{85BFEA8C-48B8-492A-9C7A-2C648617714E}" destId="{4CC7B3F5-8F4F-4623-9857-C88E5E7A65D9}" srcOrd="1" destOrd="0" parTransId="{487DECBB-6950-46B3-8C69-A601F2B8BD2C}" sibTransId="{62B3C02F-B6A4-43D8-BF17-B298D34D3363}"/>
    <dgm:cxn modelId="{9ED6AA1F-428E-4D3D-B6C0-3A427CB3BB99}" srcId="{6D9C786A-3A35-4716-B800-F250BC318223}" destId="{85BFEA8C-48B8-492A-9C7A-2C648617714E}" srcOrd="0" destOrd="0" parTransId="{636F2D43-EC22-447A-A420-69E642CBF43D}" sibTransId="{4502938B-3610-4E21-A857-9640D099F8B8}"/>
    <dgm:cxn modelId="{63430421-543B-48A7-809A-B84EF4F046B0}" type="presOf" srcId="{4CC7B3F5-8F4F-4623-9857-C88E5E7A65D9}" destId="{87B48C17-1293-46A5-B51A-B3C1DC5593C4}" srcOrd="0" destOrd="0" presId="urn:microsoft.com/office/officeart/2005/8/layout/matrix1"/>
    <dgm:cxn modelId="{FFB8E523-F807-4612-A46D-C66E1C022DBD}" srcId="{85BFEA8C-48B8-492A-9C7A-2C648617714E}" destId="{152C9B41-E60A-42A5-B81C-31695D9784C1}" srcOrd="2" destOrd="0" parTransId="{088123BD-5966-479C-BAC5-64EA201EE212}" sibTransId="{367CF484-34E1-49E4-80F3-9F6A1DE92092}"/>
    <dgm:cxn modelId="{89984E25-8AB1-4FE6-A4A8-AA5805C9EBC4}" srcId="{85BFEA8C-48B8-492A-9C7A-2C648617714E}" destId="{A4F3B5A8-4208-4C3C-A8BB-21FA8F2C2C47}" srcOrd="0" destOrd="0" parTransId="{9EC64CC6-1437-453D-B6DA-D4808B96A334}" sibTransId="{40F25115-798C-4BC2-B49A-BF65453BF24F}"/>
    <dgm:cxn modelId="{B2416164-9243-4D1B-AD13-48FAB6549DFA}" type="presOf" srcId="{6D9C786A-3A35-4716-B800-F250BC318223}" destId="{2A86F29B-A368-4B05-9E38-47843C046FB2}" srcOrd="0" destOrd="0" presId="urn:microsoft.com/office/officeart/2005/8/layout/matrix1"/>
    <dgm:cxn modelId="{80BB396D-F2B8-4B2E-B06E-A01E5F5B91D6}" type="presOf" srcId="{1BC29E5F-F26A-42FA-BD15-BAF28653DAFE}" destId="{F2CFEA01-2F8C-47C4-9763-E31BC3ABD09A}" srcOrd="0" destOrd="0" presId="urn:microsoft.com/office/officeart/2005/8/layout/matrix1"/>
    <dgm:cxn modelId="{137B5654-0D0E-41BA-9A3D-7587C9FB90F6}" type="presOf" srcId="{4CC7B3F5-8F4F-4623-9857-C88E5E7A65D9}" destId="{E3AB9A97-E9C1-4AED-BBE8-00CDAA304188}" srcOrd="1" destOrd="0" presId="urn:microsoft.com/office/officeart/2005/8/layout/matrix1"/>
    <dgm:cxn modelId="{F176C78E-CAC9-4125-8159-2A85EF6BB2BF}" type="presOf" srcId="{1BC29E5F-F26A-42FA-BD15-BAF28653DAFE}" destId="{08B7CA9F-EA63-4842-BCA9-549E98602B18}" srcOrd="1" destOrd="0" presId="urn:microsoft.com/office/officeart/2005/8/layout/matrix1"/>
    <dgm:cxn modelId="{E2FEF49A-8EC2-4740-AC91-3D2C4CC944BA}" type="presOf" srcId="{A4F3B5A8-4208-4C3C-A8BB-21FA8F2C2C47}" destId="{446A57E5-18E5-473D-B56F-648E06244665}" srcOrd="0" destOrd="0" presId="urn:microsoft.com/office/officeart/2005/8/layout/matrix1"/>
    <dgm:cxn modelId="{92CAA4A0-8B1F-4351-869B-552C7572CAD6}" type="presOf" srcId="{A4F3B5A8-4208-4C3C-A8BB-21FA8F2C2C47}" destId="{4CA1FBCB-F28B-4EAD-83A9-F82C52689B61}" srcOrd="1" destOrd="0" presId="urn:microsoft.com/office/officeart/2005/8/layout/matrix1"/>
    <dgm:cxn modelId="{67B826A5-04B7-430D-B166-F515A666BBCB}" type="presOf" srcId="{152C9B41-E60A-42A5-B81C-31695D9784C1}" destId="{F3EFFF93-7066-4D94-92AD-8A353170F3E2}" srcOrd="1" destOrd="0" presId="urn:microsoft.com/office/officeart/2005/8/layout/matrix1"/>
    <dgm:cxn modelId="{B6A76DA9-6BB9-4220-9F8B-F05714EB3518}" type="presOf" srcId="{152C9B41-E60A-42A5-B81C-31695D9784C1}" destId="{2B36C58C-2DF1-4B88-BDE1-028530884521}" srcOrd="0" destOrd="0" presId="urn:microsoft.com/office/officeart/2005/8/layout/matrix1"/>
    <dgm:cxn modelId="{308852CC-8CDF-4D24-B600-9DF6ADC5A9AC}" srcId="{85BFEA8C-48B8-492A-9C7A-2C648617714E}" destId="{1BC29E5F-F26A-42FA-BD15-BAF28653DAFE}" srcOrd="3" destOrd="0" parTransId="{D162D2CA-75BF-48F4-84C9-1F5A2828404B}" sibTransId="{32D8982F-DA3F-4F47-8C48-D4D0AF5F168C}"/>
    <dgm:cxn modelId="{60558DEE-2F01-4C3F-BF3B-37E4A8BF4284}" type="presOf" srcId="{85BFEA8C-48B8-492A-9C7A-2C648617714E}" destId="{E583E5F9-7193-49DB-8259-04E7FE28CBD8}" srcOrd="0" destOrd="0" presId="urn:microsoft.com/office/officeart/2005/8/layout/matrix1"/>
    <dgm:cxn modelId="{B64B1AFF-1B44-46E3-ADE8-CB7CC3866963}" type="presParOf" srcId="{2A86F29B-A368-4B05-9E38-47843C046FB2}" destId="{1D5B7573-C350-4791-9850-0247D2B3AA93}" srcOrd="0" destOrd="0" presId="urn:microsoft.com/office/officeart/2005/8/layout/matrix1"/>
    <dgm:cxn modelId="{D46B03A1-525D-4123-9246-BB3A259811AB}" type="presParOf" srcId="{1D5B7573-C350-4791-9850-0247D2B3AA93}" destId="{446A57E5-18E5-473D-B56F-648E06244665}" srcOrd="0" destOrd="0" presId="urn:microsoft.com/office/officeart/2005/8/layout/matrix1"/>
    <dgm:cxn modelId="{4C2919E2-B6C6-4C69-81D0-B5E7D27DD6BE}" type="presParOf" srcId="{1D5B7573-C350-4791-9850-0247D2B3AA93}" destId="{4CA1FBCB-F28B-4EAD-83A9-F82C52689B61}" srcOrd="1" destOrd="0" presId="urn:microsoft.com/office/officeart/2005/8/layout/matrix1"/>
    <dgm:cxn modelId="{CD66C972-E440-4F42-BDF3-BAECF57A9FA8}" type="presParOf" srcId="{1D5B7573-C350-4791-9850-0247D2B3AA93}" destId="{87B48C17-1293-46A5-B51A-B3C1DC5593C4}" srcOrd="2" destOrd="0" presId="urn:microsoft.com/office/officeart/2005/8/layout/matrix1"/>
    <dgm:cxn modelId="{800714EC-6C5C-4C5C-9E36-6ECFE8074BEE}" type="presParOf" srcId="{1D5B7573-C350-4791-9850-0247D2B3AA93}" destId="{E3AB9A97-E9C1-4AED-BBE8-00CDAA304188}" srcOrd="3" destOrd="0" presId="urn:microsoft.com/office/officeart/2005/8/layout/matrix1"/>
    <dgm:cxn modelId="{D5C69A4F-D343-47C9-ADBE-7AAA38F62AC1}" type="presParOf" srcId="{1D5B7573-C350-4791-9850-0247D2B3AA93}" destId="{2B36C58C-2DF1-4B88-BDE1-028530884521}" srcOrd="4" destOrd="0" presId="urn:microsoft.com/office/officeart/2005/8/layout/matrix1"/>
    <dgm:cxn modelId="{B33478D5-A83C-465F-A524-69DACDD98193}" type="presParOf" srcId="{1D5B7573-C350-4791-9850-0247D2B3AA93}" destId="{F3EFFF93-7066-4D94-92AD-8A353170F3E2}" srcOrd="5" destOrd="0" presId="urn:microsoft.com/office/officeart/2005/8/layout/matrix1"/>
    <dgm:cxn modelId="{C98B970E-E9E6-4151-A7EA-732F04F42DE8}" type="presParOf" srcId="{1D5B7573-C350-4791-9850-0247D2B3AA93}" destId="{F2CFEA01-2F8C-47C4-9763-E31BC3ABD09A}" srcOrd="6" destOrd="0" presId="urn:microsoft.com/office/officeart/2005/8/layout/matrix1"/>
    <dgm:cxn modelId="{EB3F5252-B814-4306-9538-D4B225D26AC6}" type="presParOf" srcId="{1D5B7573-C350-4791-9850-0247D2B3AA93}" destId="{08B7CA9F-EA63-4842-BCA9-549E98602B18}" srcOrd="7" destOrd="0" presId="urn:microsoft.com/office/officeart/2005/8/layout/matrix1"/>
    <dgm:cxn modelId="{10ADC770-CDCE-4547-AEE4-CB22F0FB071B}" type="presParOf" srcId="{2A86F29B-A368-4B05-9E38-47843C046FB2}" destId="{E583E5F9-7193-49DB-8259-04E7FE28CBD8}" srcOrd="1" destOrd="0" presId="urn:microsoft.com/office/officeart/2005/8/layout/matrix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9C786A-3A35-4716-B800-F250BC31822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AT"/>
        </a:p>
      </dgm:t>
    </dgm:pt>
    <dgm:pt modelId="{85BFEA8C-48B8-492A-9C7A-2C648617714E}">
      <dgm:prSet phldrT="[Text]" custT="1"/>
      <dgm:spPr>
        <a:solidFill>
          <a:schemeClr val="bg1"/>
        </a:solidFill>
      </dgm:spPr>
      <dgm:t>
        <a:bodyPr/>
        <a:lstStyle/>
        <a:p>
          <a:r>
            <a:rPr lang="de-AT" sz="1350" b="1" kern="1200" dirty="0">
              <a:solidFill>
                <a:srgbClr val="000000"/>
              </a:solidFill>
              <a:latin typeface="Calibri Light" panose="020F0302020204030204" pitchFamily="34" charset="0"/>
              <a:ea typeface="+mn-ea"/>
              <a:cs typeface="+mn-cs"/>
            </a:rPr>
            <a:t>WIE UNTERRICHTET MAN ALLTAGSMATHEMATIK?</a:t>
          </a:r>
        </a:p>
      </dgm:t>
    </dgm:pt>
    <dgm:pt modelId="{636F2D43-EC22-447A-A420-69E642CBF43D}" type="parTrans" cxnId="{9ED6AA1F-428E-4D3D-B6C0-3A427CB3BB99}">
      <dgm:prSet/>
      <dgm:spPr/>
      <dgm:t>
        <a:bodyPr/>
        <a:lstStyle/>
        <a:p>
          <a:endParaRPr lang="de-AT"/>
        </a:p>
      </dgm:t>
    </dgm:pt>
    <dgm:pt modelId="{4502938B-3610-4E21-A857-9640D099F8B8}" type="sibTrans" cxnId="{9ED6AA1F-428E-4D3D-B6C0-3A427CB3BB99}">
      <dgm:prSet/>
      <dgm:spPr/>
      <dgm:t>
        <a:bodyPr/>
        <a:lstStyle/>
        <a:p>
          <a:endParaRPr lang="de-AT"/>
        </a:p>
      </dgm:t>
    </dgm:pt>
    <dgm:pt modelId="{4CC7B3F5-8F4F-4623-9857-C88E5E7A65D9}">
      <dgm:prSet phldrT="[Text]"/>
      <dgm:spPr>
        <a:solidFill>
          <a:srgbClr val="B70F7E"/>
        </a:solidFill>
      </dgm:spPr>
      <dgm:t>
        <a:bodyPr anchor="t" anchorCtr="0"/>
        <a:lstStyle/>
        <a:p>
          <a:endParaRPr lang="de-AT" dirty="0"/>
        </a:p>
        <a:p>
          <a:endParaRPr lang="de-AT" dirty="0"/>
        </a:p>
        <a:p>
          <a:r>
            <a:rPr lang="de-AT" dirty="0"/>
            <a:t>ALLTAGSMATHEMATIK </a:t>
          </a:r>
        </a:p>
        <a:p>
          <a:r>
            <a:rPr lang="de-AT" dirty="0"/>
            <a:t>hat einen </a:t>
          </a:r>
        </a:p>
        <a:p>
          <a:r>
            <a:rPr lang="de-AT" dirty="0"/>
            <a:t>nützlichen Inhalt</a:t>
          </a:r>
        </a:p>
      </dgm:t>
    </dgm:pt>
    <dgm:pt modelId="{487DECBB-6950-46B3-8C69-A601F2B8BD2C}" type="parTrans" cxnId="{94A3E813-D31B-47D8-A5F6-D3EBEF8DFB05}">
      <dgm:prSet/>
      <dgm:spPr/>
      <dgm:t>
        <a:bodyPr/>
        <a:lstStyle/>
        <a:p>
          <a:endParaRPr lang="de-AT"/>
        </a:p>
      </dgm:t>
    </dgm:pt>
    <dgm:pt modelId="{62B3C02F-B6A4-43D8-BF17-B298D34D3363}" type="sibTrans" cxnId="{94A3E813-D31B-47D8-A5F6-D3EBEF8DFB05}">
      <dgm:prSet/>
      <dgm:spPr/>
      <dgm:t>
        <a:bodyPr/>
        <a:lstStyle/>
        <a:p>
          <a:endParaRPr lang="de-AT"/>
        </a:p>
      </dgm:t>
    </dgm:pt>
    <dgm:pt modelId="{152C9B41-E60A-42A5-B81C-31695D9784C1}">
      <dgm:prSet phldrT="[Text]"/>
      <dgm:spPr>
        <a:solidFill>
          <a:srgbClr val="00AAD0"/>
        </a:solidFill>
      </dgm:spPr>
      <dgm:t>
        <a:bodyPr anchor="t" anchorCtr="0"/>
        <a:lstStyle/>
        <a:p>
          <a:r>
            <a:rPr lang="de-AT" dirty="0"/>
            <a:t>ALLTAGSMATHEMATIK </a:t>
          </a:r>
        </a:p>
        <a:p>
          <a:r>
            <a:rPr lang="de-AT" dirty="0"/>
            <a:t>ist </a:t>
          </a:r>
        </a:p>
        <a:p>
          <a:r>
            <a:rPr lang="de-AT" dirty="0" err="1"/>
            <a:t>interaktiv </a:t>
          </a:r>
          <a:r>
            <a:rPr lang="de-AT" dirty="0"/>
            <a:t>und </a:t>
          </a:r>
          <a:r>
            <a:rPr lang="de-AT" dirty="0" err="1"/>
            <a:t>dialogisch</a:t>
          </a:r>
          <a:endParaRPr lang="de-AT" dirty="0"/>
        </a:p>
      </dgm:t>
    </dgm:pt>
    <dgm:pt modelId="{088123BD-5966-479C-BAC5-64EA201EE212}" type="parTrans" cxnId="{FFB8E523-F807-4612-A46D-C66E1C022DBD}">
      <dgm:prSet/>
      <dgm:spPr/>
      <dgm:t>
        <a:bodyPr/>
        <a:lstStyle/>
        <a:p>
          <a:endParaRPr lang="de-AT"/>
        </a:p>
      </dgm:t>
    </dgm:pt>
    <dgm:pt modelId="{367CF484-34E1-49E4-80F3-9F6A1DE92092}" type="sibTrans" cxnId="{FFB8E523-F807-4612-A46D-C66E1C022DBD}">
      <dgm:prSet/>
      <dgm:spPr/>
      <dgm:t>
        <a:bodyPr/>
        <a:lstStyle/>
        <a:p>
          <a:endParaRPr lang="de-AT"/>
        </a:p>
      </dgm:t>
    </dgm:pt>
    <dgm:pt modelId="{1BC29E5F-F26A-42FA-BD15-BAF28653DAFE}">
      <dgm:prSet phldrT="[Text]"/>
      <dgm:spPr>
        <a:solidFill>
          <a:srgbClr val="A1C63B"/>
        </a:solidFill>
        <a:ln w="28575">
          <a:solidFill>
            <a:schemeClr val="bg1"/>
          </a:solidFill>
        </a:ln>
      </dgm:spPr>
      <dgm:t>
        <a:bodyPr anchor="t" anchorCtr="0"/>
        <a:lstStyle/>
        <a:p>
          <a:r>
            <a:rPr lang="de-AT" dirty="0">
              <a:solidFill>
                <a:schemeClr val="tx1"/>
              </a:solidFill>
            </a:rPr>
            <a:t>ALLTAGSMATHEMATIK </a:t>
          </a:r>
        </a:p>
        <a:p>
          <a:r>
            <a:rPr lang="de-AT" dirty="0">
              <a:solidFill>
                <a:schemeClr val="tx1"/>
              </a:solidFill>
            </a:rPr>
            <a:t>braucht Zeit für</a:t>
          </a:r>
        </a:p>
        <a:p>
          <a:r>
            <a:rPr lang="de-AT" dirty="0">
              <a:solidFill>
                <a:schemeClr val="tx1"/>
              </a:solidFill>
            </a:rPr>
            <a:t>Aktivierung und Diskussion</a:t>
          </a:r>
        </a:p>
      </dgm:t>
    </dgm:pt>
    <dgm:pt modelId="{D162D2CA-75BF-48F4-84C9-1F5A2828404B}" type="parTrans" cxnId="{308852CC-8CDF-4D24-B600-9DF6ADC5A9AC}">
      <dgm:prSet/>
      <dgm:spPr/>
      <dgm:t>
        <a:bodyPr/>
        <a:lstStyle/>
        <a:p>
          <a:endParaRPr lang="de-AT"/>
        </a:p>
      </dgm:t>
    </dgm:pt>
    <dgm:pt modelId="{32D8982F-DA3F-4F47-8C48-D4D0AF5F168C}" type="sibTrans" cxnId="{308852CC-8CDF-4D24-B600-9DF6ADC5A9AC}">
      <dgm:prSet/>
      <dgm:spPr/>
      <dgm:t>
        <a:bodyPr/>
        <a:lstStyle/>
        <a:p>
          <a:endParaRPr lang="de-AT"/>
        </a:p>
      </dgm:t>
    </dgm:pt>
    <dgm:pt modelId="{A4F3B5A8-4208-4C3C-A8BB-21FA8F2C2C47}">
      <dgm:prSet phldrT="[Text]"/>
      <dgm:spPr>
        <a:solidFill>
          <a:srgbClr val="A1C63B"/>
        </a:solidFill>
      </dgm:spPr>
      <dgm:t>
        <a:bodyPr anchor="t" anchorCtr="0"/>
        <a:lstStyle/>
        <a:p>
          <a:endParaRPr lang="de-AT" dirty="0">
            <a:solidFill>
              <a:schemeClr val="tx1"/>
            </a:solidFill>
          </a:endParaRPr>
        </a:p>
        <a:p>
          <a:endParaRPr lang="de-AT" dirty="0">
            <a:solidFill>
              <a:schemeClr val="tx1"/>
            </a:solidFill>
          </a:endParaRPr>
        </a:p>
        <a:p>
          <a:r>
            <a:rPr lang="de-AT" dirty="0">
              <a:solidFill>
                <a:schemeClr val="tx1"/>
              </a:solidFill>
            </a:rPr>
            <a:t>ALLTAGSMATHEMATIK</a:t>
          </a:r>
        </a:p>
        <a:p>
          <a:r>
            <a:rPr lang="de-AT" dirty="0" err="1">
              <a:solidFill>
                <a:schemeClr val="tx1"/>
              </a:solidFill>
            </a:rPr>
            <a:t>ist</a:t>
          </a:r>
          <a:endParaRPr lang="de-AT" dirty="0">
            <a:solidFill>
              <a:schemeClr val="tx1"/>
            </a:solidFill>
          </a:endParaRPr>
        </a:p>
        <a:p>
          <a:r>
            <a:rPr lang="de-AT" dirty="0" err="1">
              <a:solidFill>
                <a:schemeClr val="tx1"/>
              </a:solidFill>
            </a:rPr>
            <a:t>kontextbezogen</a:t>
          </a:r>
          <a:endParaRPr lang="de-AT" dirty="0">
            <a:solidFill>
              <a:schemeClr val="tx1"/>
            </a:solidFill>
          </a:endParaRPr>
        </a:p>
      </dgm:t>
    </dgm:pt>
    <dgm:pt modelId="{40F25115-798C-4BC2-B49A-BF65453BF24F}" type="sibTrans" cxnId="{89984E25-8AB1-4FE6-A4A8-AA5805C9EBC4}">
      <dgm:prSet/>
      <dgm:spPr/>
      <dgm:t>
        <a:bodyPr/>
        <a:lstStyle/>
        <a:p>
          <a:endParaRPr lang="de-AT"/>
        </a:p>
      </dgm:t>
    </dgm:pt>
    <dgm:pt modelId="{9EC64CC6-1437-453D-B6DA-D4808B96A334}" type="parTrans" cxnId="{89984E25-8AB1-4FE6-A4A8-AA5805C9EBC4}">
      <dgm:prSet/>
      <dgm:spPr/>
      <dgm:t>
        <a:bodyPr/>
        <a:lstStyle/>
        <a:p>
          <a:endParaRPr lang="de-AT"/>
        </a:p>
      </dgm:t>
    </dgm:pt>
    <dgm:pt modelId="{2A86F29B-A368-4B05-9E38-47843C046FB2}" type="pres">
      <dgm:prSet presAssocID="{6D9C786A-3A35-4716-B800-F250BC318223}" presName="diagram" presStyleCnt="0">
        <dgm:presLayoutVars>
          <dgm:chMax val="1"/>
          <dgm:dir/>
          <dgm:animLvl val="ctr"/>
          <dgm:resizeHandles val="exact"/>
        </dgm:presLayoutVars>
      </dgm:prSet>
      <dgm:spPr/>
    </dgm:pt>
    <dgm:pt modelId="{1D5B7573-C350-4791-9850-0247D2B3AA93}" type="pres">
      <dgm:prSet presAssocID="{6D9C786A-3A35-4716-B800-F250BC318223}" presName="matrix" presStyleCnt="0"/>
      <dgm:spPr/>
    </dgm:pt>
    <dgm:pt modelId="{446A57E5-18E5-473D-B56F-648E06244665}" type="pres">
      <dgm:prSet presAssocID="{6D9C786A-3A35-4716-B800-F250BC318223}" presName="tile1" presStyleLbl="node1" presStyleIdx="0" presStyleCnt="4" custLinFactNeighborX="-56" custLinFactNeighborY="63"/>
      <dgm:spPr/>
    </dgm:pt>
    <dgm:pt modelId="{4CA1FBCB-F28B-4EAD-83A9-F82C52689B61}" type="pres">
      <dgm:prSet presAssocID="{6D9C786A-3A35-4716-B800-F250BC318223}" presName="tile1text" presStyleLbl="node1" presStyleIdx="0" presStyleCnt="4">
        <dgm:presLayoutVars>
          <dgm:chMax val="0"/>
          <dgm:chPref val="0"/>
          <dgm:bulletEnabled val="1"/>
        </dgm:presLayoutVars>
      </dgm:prSet>
      <dgm:spPr/>
    </dgm:pt>
    <dgm:pt modelId="{87B48C17-1293-46A5-B51A-B3C1DC5593C4}" type="pres">
      <dgm:prSet presAssocID="{6D9C786A-3A35-4716-B800-F250BC318223}" presName="tile2" presStyleLbl="node1" presStyleIdx="1" presStyleCnt="4"/>
      <dgm:spPr/>
    </dgm:pt>
    <dgm:pt modelId="{E3AB9A97-E9C1-4AED-BBE8-00CDAA304188}" type="pres">
      <dgm:prSet presAssocID="{6D9C786A-3A35-4716-B800-F250BC318223}" presName="tile2text" presStyleLbl="node1" presStyleIdx="1" presStyleCnt="4">
        <dgm:presLayoutVars>
          <dgm:chMax val="0"/>
          <dgm:chPref val="0"/>
          <dgm:bulletEnabled val="1"/>
        </dgm:presLayoutVars>
      </dgm:prSet>
      <dgm:spPr/>
    </dgm:pt>
    <dgm:pt modelId="{2B36C58C-2DF1-4B88-BDE1-028530884521}" type="pres">
      <dgm:prSet presAssocID="{6D9C786A-3A35-4716-B800-F250BC318223}" presName="tile3" presStyleLbl="node1" presStyleIdx="2" presStyleCnt="4"/>
      <dgm:spPr/>
    </dgm:pt>
    <dgm:pt modelId="{F3EFFF93-7066-4D94-92AD-8A353170F3E2}" type="pres">
      <dgm:prSet presAssocID="{6D9C786A-3A35-4716-B800-F250BC318223}" presName="tile3text" presStyleLbl="node1" presStyleIdx="2" presStyleCnt="4">
        <dgm:presLayoutVars>
          <dgm:chMax val="0"/>
          <dgm:chPref val="0"/>
          <dgm:bulletEnabled val="1"/>
        </dgm:presLayoutVars>
      </dgm:prSet>
      <dgm:spPr/>
    </dgm:pt>
    <dgm:pt modelId="{F2CFEA01-2F8C-47C4-9763-E31BC3ABD09A}" type="pres">
      <dgm:prSet presAssocID="{6D9C786A-3A35-4716-B800-F250BC318223}" presName="tile4" presStyleLbl="node1" presStyleIdx="3" presStyleCnt="4"/>
      <dgm:spPr/>
    </dgm:pt>
    <dgm:pt modelId="{08B7CA9F-EA63-4842-BCA9-549E98602B18}" type="pres">
      <dgm:prSet presAssocID="{6D9C786A-3A35-4716-B800-F250BC318223}" presName="tile4text" presStyleLbl="node1" presStyleIdx="3" presStyleCnt="4">
        <dgm:presLayoutVars>
          <dgm:chMax val="0"/>
          <dgm:chPref val="0"/>
          <dgm:bulletEnabled val="1"/>
        </dgm:presLayoutVars>
      </dgm:prSet>
      <dgm:spPr/>
    </dgm:pt>
    <dgm:pt modelId="{E583E5F9-7193-49DB-8259-04E7FE28CBD8}" type="pres">
      <dgm:prSet presAssocID="{6D9C786A-3A35-4716-B800-F250BC318223}" presName="centerTile" presStyleLbl="fgShp" presStyleIdx="0" presStyleCnt="1" custScaleX="74091" custScaleY="66413">
        <dgm:presLayoutVars>
          <dgm:chMax val="0"/>
          <dgm:chPref val="0"/>
        </dgm:presLayoutVars>
      </dgm:prSet>
      <dgm:spPr/>
    </dgm:pt>
  </dgm:ptLst>
  <dgm:cxnLst>
    <dgm:cxn modelId="{94A3E813-D31B-47D8-A5F6-D3EBEF8DFB05}" srcId="{85BFEA8C-48B8-492A-9C7A-2C648617714E}" destId="{4CC7B3F5-8F4F-4623-9857-C88E5E7A65D9}" srcOrd="1" destOrd="0" parTransId="{487DECBB-6950-46B3-8C69-A601F2B8BD2C}" sibTransId="{62B3C02F-B6A4-43D8-BF17-B298D34D3363}"/>
    <dgm:cxn modelId="{9ED6AA1F-428E-4D3D-B6C0-3A427CB3BB99}" srcId="{6D9C786A-3A35-4716-B800-F250BC318223}" destId="{85BFEA8C-48B8-492A-9C7A-2C648617714E}" srcOrd="0" destOrd="0" parTransId="{636F2D43-EC22-447A-A420-69E642CBF43D}" sibTransId="{4502938B-3610-4E21-A857-9640D099F8B8}"/>
    <dgm:cxn modelId="{63430421-543B-48A7-809A-B84EF4F046B0}" type="presOf" srcId="{4CC7B3F5-8F4F-4623-9857-C88E5E7A65D9}" destId="{87B48C17-1293-46A5-B51A-B3C1DC5593C4}" srcOrd="0" destOrd="0" presId="urn:microsoft.com/office/officeart/2005/8/layout/matrix1"/>
    <dgm:cxn modelId="{FFB8E523-F807-4612-A46D-C66E1C022DBD}" srcId="{85BFEA8C-48B8-492A-9C7A-2C648617714E}" destId="{152C9B41-E60A-42A5-B81C-31695D9784C1}" srcOrd="2" destOrd="0" parTransId="{088123BD-5966-479C-BAC5-64EA201EE212}" sibTransId="{367CF484-34E1-49E4-80F3-9F6A1DE92092}"/>
    <dgm:cxn modelId="{89984E25-8AB1-4FE6-A4A8-AA5805C9EBC4}" srcId="{85BFEA8C-48B8-492A-9C7A-2C648617714E}" destId="{A4F3B5A8-4208-4C3C-A8BB-21FA8F2C2C47}" srcOrd="0" destOrd="0" parTransId="{9EC64CC6-1437-453D-B6DA-D4808B96A334}" sibTransId="{40F25115-798C-4BC2-B49A-BF65453BF24F}"/>
    <dgm:cxn modelId="{B2416164-9243-4D1B-AD13-48FAB6549DFA}" type="presOf" srcId="{6D9C786A-3A35-4716-B800-F250BC318223}" destId="{2A86F29B-A368-4B05-9E38-47843C046FB2}" srcOrd="0" destOrd="0" presId="urn:microsoft.com/office/officeart/2005/8/layout/matrix1"/>
    <dgm:cxn modelId="{80BB396D-F2B8-4B2E-B06E-A01E5F5B91D6}" type="presOf" srcId="{1BC29E5F-F26A-42FA-BD15-BAF28653DAFE}" destId="{F2CFEA01-2F8C-47C4-9763-E31BC3ABD09A}" srcOrd="0" destOrd="0" presId="urn:microsoft.com/office/officeart/2005/8/layout/matrix1"/>
    <dgm:cxn modelId="{137B5654-0D0E-41BA-9A3D-7587C9FB90F6}" type="presOf" srcId="{4CC7B3F5-8F4F-4623-9857-C88E5E7A65D9}" destId="{E3AB9A97-E9C1-4AED-BBE8-00CDAA304188}" srcOrd="1" destOrd="0" presId="urn:microsoft.com/office/officeart/2005/8/layout/matrix1"/>
    <dgm:cxn modelId="{F176C78E-CAC9-4125-8159-2A85EF6BB2BF}" type="presOf" srcId="{1BC29E5F-F26A-42FA-BD15-BAF28653DAFE}" destId="{08B7CA9F-EA63-4842-BCA9-549E98602B18}" srcOrd="1" destOrd="0" presId="urn:microsoft.com/office/officeart/2005/8/layout/matrix1"/>
    <dgm:cxn modelId="{E2FEF49A-8EC2-4740-AC91-3D2C4CC944BA}" type="presOf" srcId="{A4F3B5A8-4208-4C3C-A8BB-21FA8F2C2C47}" destId="{446A57E5-18E5-473D-B56F-648E06244665}" srcOrd="0" destOrd="0" presId="urn:microsoft.com/office/officeart/2005/8/layout/matrix1"/>
    <dgm:cxn modelId="{92CAA4A0-8B1F-4351-869B-552C7572CAD6}" type="presOf" srcId="{A4F3B5A8-4208-4C3C-A8BB-21FA8F2C2C47}" destId="{4CA1FBCB-F28B-4EAD-83A9-F82C52689B61}" srcOrd="1" destOrd="0" presId="urn:microsoft.com/office/officeart/2005/8/layout/matrix1"/>
    <dgm:cxn modelId="{67B826A5-04B7-430D-B166-F515A666BBCB}" type="presOf" srcId="{152C9B41-E60A-42A5-B81C-31695D9784C1}" destId="{F3EFFF93-7066-4D94-92AD-8A353170F3E2}" srcOrd="1" destOrd="0" presId="urn:microsoft.com/office/officeart/2005/8/layout/matrix1"/>
    <dgm:cxn modelId="{B6A76DA9-6BB9-4220-9F8B-F05714EB3518}" type="presOf" srcId="{152C9B41-E60A-42A5-B81C-31695D9784C1}" destId="{2B36C58C-2DF1-4B88-BDE1-028530884521}" srcOrd="0" destOrd="0" presId="urn:microsoft.com/office/officeart/2005/8/layout/matrix1"/>
    <dgm:cxn modelId="{308852CC-8CDF-4D24-B600-9DF6ADC5A9AC}" srcId="{85BFEA8C-48B8-492A-9C7A-2C648617714E}" destId="{1BC29E5F-F26A-42FA-BD15-BAF28653DAFE}" srcOrd="3" destOrd="0" parTransId="{D162D2CA-75BF-48F4-84C9-1F5A2828404B}" sibTransId="{32D8982F-DA3F-4F47-8C48-D4D0AF5F168C}"/>
    <dgm:cxn modelId="{60558DEE-2F01-4C3F-BF3B-37E4A8BF4284}" type="presOf" srcId="{85BFEA8C-48B8-492A-9C7A-2C648617714E}" destId="{E583E5F9-7193-49DB-8259-04E7FE28CBD8}" srcOrd="0" destOrd="0" presId="urn:microsoft.com/office/officeart/2005/8/layout/matrix1"/>
    <dgm:cxn modelId="{B64B1AFF-1B44-46E3-ADE8-CB7CC3866963}" type="presParOf" srcId="{2A86F29B-A368-4B05-9E38-47843C046FB2}" destId="{1D5B7573-C350-4791-9850-0247D2B3AA93}" srcOrd="0" destOrd="0" presId="urn:microsoft.com/office/officeart/2005/8/layout/matrix1"/>
    <dgm:cxn modelId="{D46B03A1-525D-4123-9246-BB3A259811AB}" type="presParOf" srcId="{1D5B7573-C350-4791-9850-0247D2B3AA93}" destId="{446A57E5-18E5-473D-B56F-648E06244665}" srcOrd="0" destOrd="0" presId="urn:microsoft.com/office/officeart/2005/8/layout/matrix1"/>
    <dgm:cxn modelId="{4C2919E2-B6C6-4C69-81D0-B5E7D27DD6BE}" type="presParOf" srcId="{1D5B7573-C350-4791-9850-0247D2B3AA93}" destId="{4CA1FBCB-F28B-4EAD-83A9-F82C52689B61}" srcOrd="1" destOrd="0" presId="urn:microsoft.com/office/officeart/2005/8/layout/matrix1"/>
    <dgm:cxn modelId="{CD66C972-E440-4F42-BDF3-BAECF57A9FA8}" type="presParOf" srcId="{1D5B7573-C350-4791-9850-0247D2B3AA93}" destId="{87B48C17-1293-46A5-B51A-B3C1DC5593C4}" srcOrd="2" destOrd="0" presId="urn:microsoft.com/office/officeart/2005/8/layout/matrix1"/>
    <dgm:cxn modelId="{800714EC-6C5C-4C5C-9E36-6ECFE8074BEE}" type="presParOf" srcId="{1D5B7573-C350-4791-9850-0247D2B3AA93}" destId="{E3AB9A97-E9C1-4AED-BBE8-00CDAA304188}" srcOrd="3" destOrd="0" presId="urn:microsoft.com/office/officeart/2005/8/layout/matrix1"/>
    <dgm:cxn modelId="{D5C69A4F-D343-47C9-ADBE-7AAA38F62AC1}" type="presParOf" srcId="{1D5B7573-C350-4791-9850-0247D2B3AA93}" destId="{2B36C58C-2DF1-4B88-BDE1-028530884521}" srcOrd="4" destOrd="0" presId="urn:microsoft.com/office/officeart/2005/8/layout/matrix1"/>
    <dgm:cxn modelId="{B33478D5-A83C-465F-A524-69DACDD98193}" type="presParOf" srcId="{1D5B7573-C350-4791-9850-0247D2B3AA93}" destId="{F3EFFF93-7066-4D94-92AD-8A353170F3E2}" srcOrd="5" destOrd="0" presId="urn:microsoft.com/office/officeart/2005/8/layout/matrix1"/>
    <dgm:cxn modelId="{C98B970E-E9E6-4151-A7EA-732F04F42DE8}" type="presParOf" srcId="{1D5B7573-C350-4791-9850-0247D2B3AA93}" destId="{F2CFEA01-2F8C-47C4-9763-E31BC3ABD09A}" srcOrd="6" destOrd="0" presId="urn:microsoft.com/office/officeart/2005/8/layout/matrix1"/>
    <dgm:cxn modelId="{EB3F5252-B814-4306-9538-D4B225D26AC6}" type="presParOf" srcId="{1D5B7573-C350-4791-9850-0247D2B3AA93}" destId="{08B7CA9F-EA63-4842-BCA9-549E98602B18}" srcOrd="7" destOrd="0" presId="urn:microsoft.com/office/officeart/2005/8/layout/matrix1"/>
    <dgm:cxn modelId="{10ADC770-CDCE-4547-AEE4-CB22F0FB071B}" type="presParOf" srcId="{2A86F29B-A368-4B05-9E38-47843C046FB2}" destId="{E583E5F9-7193-49DB-8259-04E7FE28CBD8}" srcOrd="1" destOrd="0" presId="urn:microsoft.com/office/officeart/2005/8/layout/matrix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A57E5-18E5-473D-B56F-648E06244665}">
      <dsp:nvSpPr>
        <dsp:cNvPr id="0" name=""/>
        <dsp:cNvSpPr/>
      </dsp:nvSpPr>
      <dsp:spPr>
        <a:xfrm rot="16200000">
          <a:off x="704520" y="-702861"/>
          <a:ext cx="2632860" cy="4041900"/>
        </a:xfrm>
        <a:prstGeom prst="round1Rect">
          <a:avLst/>
        </a:prstGeom>
        <a:solidFill>
          <a:srgbClr val="A1C63B"/>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endParaRPr lang="de-AT" sz="1900" kern="1200" dirty="0">
            <a:solidFill>
              <a:schemeClr val="tx1"/>
            </a:solidFill>
          </a:endParaRPr>
        </a:p>
        <a:p>
          <a:pPr marL="0" lvl="0" indent="0" algn="ctr" defTabSz="844550">
            <a:lnSpc>
              <a:spcPct val="90000"/>
            </a:lnSpc>
            <a:spcBef>
              <a:spcPct val="0"/>
            </a:spcBef>
            <a:spcAft>
              <a:spcPct val="35000"/>
            </a:spcAft>
            <a:buNone/>
          </a:pPr>
          <a:endParaRPr lang="de-AT" sz="1900" kern="1200" dirty="0">
            <a:solidFill>
              <a:schemeClr val="tx1"/>
            </a:solidFill>
          </a:endParaRPr>
        </a:p>
        <a:p>
          <a:pPr marL="0" lvl="0" indent="0" algn="ctr" defTabSz="844550">
            <a:lnSpc>
              <a:spcPct val="90000"/>
            </a:lnSpc>
            <a:spcBef>
              <a:spcPct val="0"/>
            </a:spcBef>
            <a:spcAft>
              <a:spcPct val="35000"/>
            </a:spcAft>
            <a:buNone/>
          </a:pPr>
          <a:r>
            <a:rPr lang="de-AT" sz="1900" kern="1200" dirty="0">
              <a:solidFill>
                <a:schemeClr val="tx1"/>
              </a:solidFill>
            </a:rPr>
            <a:t>ALLTAGSMATHEMATIK</a:t>
          </a:r>
        </a:p>
        <a:p>
          <a:pPr marL="0" lvl="0" indent="0" algn="ctr" defTabSz="844550">
            <a:lnSpc>
              <a:spcPct val="90000"/>
            </a:lnSpc>
            <a:spcBef>
              <a:spcPct val="0"/>
            </a:spcBef>
            <a:spcAft>
              <a:spcPct val="35000"/>
            </a:spcAft>
            <a:buNone/>
          </a:pPr>
          <a:r>
            <a:rPr lang="de-AT" sz="1900" kern="1200" dirty="0">
              <a:solidFill>
                <a:schemeClr val="tx1"/>
              </a:solidFill>
            </a:rPr>
            <a:t>fördert  </a:t>
          </a:r>
        </a:p>
        <a:p>
          <a:pPr marL="0" lvl="0" indent="0" algn="ctr" defTabSz="844550">
            <a:lnSpc>
              <a:spcPct val="90000"/>
            </a:lnSpc>
            <a:spcBef>
              <a:spcPct val="0"/>
            </a:spcBef>
            <a:spcAft>
              <a:spcPct val="35000"/>
            </a:spcAft>
            <a:buNone/>
          </a:pPr>
          <a:r>
            <a:rPr lang="de-AT" sz="1900" kern="1200" dirty="0">
              <a:solidFill>
                <a:schemeClr val="tx1"/>
              </a:solidFill>
            </a:rPr>
            <a:t>erwachsene Lernende</a:t>
          </a:r>
        </a:p>
      </dsp:txBody>
      <dsp:txXfrm rot="5400000">
        <a:off x="0" y="1659"/>
        <a:ext cx="4041900" cy="1974645"/>
      </dsp:txXfrm>
    </dsp:sp>
    <dsp:sp modelId="{87B48C17-1293-46A5-B51A-B3C1DC5593C4}">
      <dsp:nvSpPr>
        <dsp:cNvPr id="0" name=""/>
        <dsp:cNvSpPr/>
      </dsp:nvSpPr>
      <dsp:spPr>
        <a:xfrm>
          <a:off x="4041900" y="0"/>
          <a:ext cx="4041900" cy="2632860"/>
        </a:xfrm>
        <a:prstGeom prst="round1Rect">
          <a:avLst/>
        </a:prstGeom>
        <a:solidFill>
          <a:srgbClr val="B70F7E"/>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endParaRPr lang="de-AT" sz="1900" kern="1200" dirty="0"/>
        </a:p>
        <a:p>
          <a:pPr marL="0" lvl="0" indent="0" algn="ctr" defTabSz="844550">
            <a:lnSpc>
              <a:spcPct val="90000"/>
            </a:lnSpc>
            <a:spcBef>
              <a:spcPct val="0"/>
            </a:spcBef>
            <a:spcAft>
              <a:spcPct val="35000"/>
            </a:spcAft>
            <a:buNone/>
          </a:pPr>
          <a:endParaRPr lang="de-AT" sz="1900" kern="1200" dirty="0"/>
        </a:p>
        <a:p>
          <a:pPr marL="0" lvl="0" indent="0" algn="ctr" defTabSz="844550">
            <a:lnSpc>
              <a:spcPct val="90000"/>
            </a:lnSpc>
            <a:spcBef>
              <a:spcPct val="0"/>
            </a:spcBef>
            <a:spcAft>
              <a:spcPct val="35000"/>
            </a:spcAft>
            <a:buNone/>
          </a:pPr>
          <a:r>
            <a:rPr lang="de-AT" sz="1900" kern="1200" dirty="0"/>
            <a:t>ALLTAGSMATHEMATIK </a:t>
          </a:r>
        </a:p>
        <a:p>
          <a:pPr marL="0" lvl="0" indent="0" algn="ctr" defTabSz="844550">
            <a:lnSpc>
              <a:spcPct val="90000"/>
            </a:lnSpc>
            <a:spcBef>
              <a:spcPct val="0"/>
            </a:spcBef>
            <a:spcAft>
              <a:spcPct val="35000"/>
            </a:spcAft>
            <a:buNone/>
          </a:pPr>
          <a:r>
            <a:rPr lang="de-AT" sz="1900" kern="1200" dirty="0" err="1"/>
            <a:t>für </a:t>
          </a:r>
          <a:r>
            <a:rPr lang="de-AT" sz="1900" kern="1200" dirty="0"/>
            <a:t>Erwachsene </a:t>
          </a:r>
        </a:p>
        <a:p>
          <a:pPr marL="0" lvl="0" indent="0" algn="ctr" defTabSz="844550">
            <a:lnSpc>
              <a:spcPct val="90000"/>
            </a:lnSpc>
            <a:spcBef>
              <a:spcPct val="0"/>
            </a:spcBef>
            <a:spcAft>
              <a:spcPct val="35000"/>
            </a:spcAft>
            <a:buNone/>
          </a:pPr>
          <a:r>
            <a:rPr lang="de-AT" sz="1900" kern="1200" dirty="0"/>
            <a:t>muss sich </a:t>
          </a:r>
          <a:r>
            <a:rPr lang="en-GB" sz="1900" kern="1200" noProof="0" dirty="0"/>
            <a:t>an </a:t>
          </a:r>
          <a:r>
            <a:rPr lang="de-AT" sz="1900" kern="1200" dirty="0"/>
            <a:t>Erwachsene richten</a:t>
          </a:r>
        </a:p>
      </dsp:txBody>
      <dsp:txXfrm>
        <a:off x="4041900" y="0"/>
        <a:ext cx="4041900" cy="1974645"/>
      </dsp:txXfrm>
    </dsp:sp>
    <dsp:sp modelId="{2B36C58C-2DF1-4B88-BDE1-028530884521}">
      <dsp:nvSpPr>
        <dsp:cNvPr id="0" name=""/>
        <dsp:cNvSpPr/>
      </dsp:nvSpPr>
      <dsp:spPr>
        <a:xfrm rot="10800000">
          <a:off x="0" y="2632860"/>
          <a:ext cx="4041900" cy="2632860"/>
        </a:xfrm>
        <a:prstGeom prst="round1Rect">
          <a:avLst/>
        </a:prstGeom>
        <a:solidFill>
          <a:srgbClr val="00AAD0"/>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de-AT" sz="1900" kern="1200" dirty="0"/>
            <a:t>ALLTAGSMATHEMATIK </a:t>
          </a:r>
        </a:p>
        <a:p>
          <a:pPr marL="0" lvl="0" indent="0" algn="ctr" defTabSz="844550">
            <a:lnSpc>
              <a:spcPct val="90000"/>
            </a:lnSpc>
            <a:spcBef>
              <a:spcPct val="0"/>
            </a:spcBef>
            <a:spcAft>
              <a:spcPct val="35000"/>
            </a:spcAft>
            <a:buNone/>
          </a:pPr>
          <a:r>
            <a:rPr lang="de-AT" sz="1900" kern="1200" dirty="0"/>
            <a:t>ist </a:t>
          </a:r>
        </a:p>
        <a:p>
          <a:pPr marL="0" lvl="0" indent="0" algn="ctr" defTabSz="844550">
            <a:lnSpc>
              <a:spcPct val="90000"/>
            </a:lnSpc>
            <a:spcBef>
              <a:spcPct val="0"/>
            </a:spcBef>
            <a:spcAft>
              <a:spcPct val="35000"/>
            </a:spcAft>
            <a:buNone/>
          </a:pPr>
          <a:r>
            <a:rPr lang="de-AT" sz="1900" kern="1200" dirty="0"/>
            <a:t>funktional</a:t>
          </a:r>
        </a:p>
      </dsp:txBody>
      <dsp:txXfrm rot="10800000">
        <a:off x="0" y="3291074"/>
        <a:ext cx="4041900" cy="1974645"/>
      </dsp:txXfrm>
    </dsp:sp>
    <dsp:sp modelId="{F2CFEA01-2F8C-47C4-9763-E31BC3ABD09A}">
      <dsp:nvSpPr>
        <dsp:cNvPr id="0" name=""/>
        <dsp:cNvSpPr/>
      </dsp:nvSpPr>
      <dsp:spPr>
        <a:xfrm rot="5400000">
          <a:off x="4746420" y="1928340"/>
          <a:ext cx="2632860" cy="4041900"/>
        </a:xfrm>
        <a:prstGeom prst="round1Rect">
          <a:avLst/>
        </a:prstGeom>
        <a:solidFill>
          <a:srgbClr val="A1C63B"/>
        </a:solidFill>
        <a:ln w="28575" cap="flat" cmpd="sng" algn="ctr">
          <a:solidFill>
            <a:schemeClr val="bg1"/>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de-AT" sz="1900" kern="1200" dirty="0">
              <a:solidFill>
                <a:schemeClr val="tx1"/>
              </a:solidFill>
            </a:rPr>
            <a:t>ALLTAGSMATHEMATIK </a:t>
          </a:r>
        </a:p>
        <a:p>
          <a:pPr marL="0" lvl="0" indent="0" algn="ctr" defTabSz="844550">
            <a:lnSpc>
              <a:spcPct val="90000"/>
            </a:lnSpc>
            <a:spcBef>
              <a:spcPct val="0"/>
            </a:spcBef>
            <a:spcAft>
              <a:spcPct val="35000"/>
            </a:spcAft>
            <a:buNone/>
          </a:pPr>
          <a:r>
            <a:rPr lang="de-AT" sz="1900" kern="1200" dirty="0">
              <a:solidFill>
                <a:schemeClr val="tx1"/>
              </a:solidFill>
            </a:rPr>
            <a:t>involviert </a:t>
          </a:r>
        </a:p>
        <a:p>
          <a:pPr marL="0" lvl="0" indent="0" algn="ctr" defTabSz="844550">
            <a:lnSpc>
              <a:spcPct val="90000"/>
            </a:lnSpc>
            <a:spcBef>
              <a:spcPct val="0"/>
            </a:spcBef>
            <a:spcAft>
              <a:spcPct val="35000"/>
            </a:spcAft>
            <a:buNone/>
          </a:pPr>
          <a:r>
            <a:rPr lang="de-AT" sz="1900" kern="1200" dirty="0">
              <a:solidFill>
                <a:schemeClr val="tx1"/>
              </a:solidFill>
            </a:rPr>
            <a:t>erwachsene </a:t>
          </a:r>
          <a:r>
            <a:rPr lang="de-AT" sz="1900" kern="1200" dirty="0" err="1">
              <a:solidFill>
                <a:schemeClr val="tx1"/>
              </a:solidFill>
            </a:rPr>
            <a:t>Lernende</a:t>
          </a:r>
        </a:p>
      </dsp:txBody>
      <dsp:txXfrm rot="-5400000">
        <a:off x="4041900" y="3291074"/>
        <a:ext cx="4041900" cy="1974645"/>
      </dsp:txXfrm>
    </dsp:sp>
    <dsp:sp modelId="{E583E5F9-7193-49DB-8259-04E7FE28CBD8}">
      <dsp:nvSpPr>
        <dsp:cNvPr id="0" name=""/>
        <dsp:cNvSpPr/>
      </dsp:nvSpPr>
      <dsp:spPr>
        <a:xfrm>
          <a:off x="3143494" y="2195719"/>
          <a:ext cx="1796810" cy="874280"/>
        </a:xfrm>
        <a:prstGeom prst="roundRect">
          <a:avLst/>
        </a:prstGeom>
        <a:solidFill>
          <a:schemeClr val="bg1"/>
        </a:solidFill>
        <a:ln w="25400" cap="flat" cmpd="sng" algn="ctr">
          <a:prstDash val="solid"/>
          <a:miter/>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AT" sz="1800" b="1" kern="1200" dirty="0">
              <a:solidFill>
                <a:srgbClr val="000000"/>
              </a:solidFill>
              <a:latin typeface="Calibri Light" panose="020F0302020204030204" pitchFamily="34" charset="0"/>
              <a:ea typeface="+mn-ea"/>
              <a:cs typeface="+mn-cs"/>
            </a:rPr>
            <a:t>UNSER ANSATZ für ALLTAGS-MATHEMATIK</a:t>
          </a:r>
        </a:p>
      </dsp:txBody>
      <dsp:txXfrm>
        <a:off x="3186173" y="2238398"/>
        <a:ext cx="1711452" cy="788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A57E5-18E5-473D-B56F-648E06244665}">
      <dsp:nvSpPr>
        <dsp:cNvPr id="0" name=""/>
        <dsp:cNvSpPr/>
      </dsp:nvSpPr>
      <dsp:spPr>
        <a:xfrm rot="16200000">
          <a:off x="704520" y="-702861"/>
          <a:ext cx="2632860" cy="4041900"/>
        </a:xfrm>
        <a:prstGeom prst="round1Rect">
          <a:avLst/>
        </a:prstGeom>
        <a:solidFill>
          <a:srgbClr val="A1C63B"/>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endParaRPr lang="de-AT" sz="1900" kern="1200" dirty="0">
            <a:solidFill>
              <a:schemeClr val="tx1"/>
            </a:solidFill>
          </a:endParaRPr>
        </a:p>
        <a:p>
          <a:pPr marL="0" lvl="0" indent="0" algn="ctr" defTabSz="844550">
            <a:lnSpc>
              <a:spcPct val="90000"/>
            </a:lnSpc>
            <a:spcBef>
              <a:spcPct val="0"/>
            </a:spcBef>
            <a:spcAft>
              <a:spcPct val="35000"/>
            </a:spcAft>
            <a:buNone/>
          </a:pPr>
          <a:endParaRPr lang="de-AT" sz="1900" kern="1200" dirty="0">
            <a:solidFill>
              <a:schemeClr val="tx1"/>
            </a:solidFill>
          </a:endParaRPr>
        </a:p>
        <a:p>
          <a:pPr marL="0" lvl="0" indent="0" algn="ctr" defTabSz="844550">
            <a:lnSpc>
              <a:spcPct val="90000"/>
            </a:lnSpc>
            <a:spcBef>
              <a:spcPct val="0"/>
            </a:spcBef>
            <a:spcAft>
              <a:spcPct val="35000"/>
            </a:spcAft>
            <a:buNone/>
          </a:pPr>
          <a:r>
            <a:rPr lang="de-AT" sz="1900" kern="1200" dirty="0">
              <a:solidFill>
                <a:schemeClr val="tx1"/>
              </a:solidFill>
            </a:rPr>
            <a:t>ALLTAGSMATHEMATIK</a:t>
          </a:r>
        </a:p>
        <a:p>
          <a:pPr marL="0" lvl="0" indent="0" algn="ctr" defTabSz="844550">
            <a:lnSpc>
              <a:spcPct val="90000"/>
            </a:lnSpc>
            <a:spcBef>
              <a:spcPct val="0"/>
            </a:spcBef>
            <a:spcAft>
              <a:spcPct val="35000"/>
            </a:spcAft>
            <a:buNone/>
          </a:pPr>
          <a:r>
            <a:rPr lang="de-AT" sz="1900" kern="1200" dirty="0" err="1">
              <a:solidFill>
                <a:schemeClr val="tx1"/>
              </a:solidFill>
            </a:rPr>
            <a:t>ist</a:t>
          </a:r>
          <a:endParaRPr lang="de-AT" sz="1900" kern="1200" dirty="0">
            <a:solidFill>
              <a:schemeClr val="tx1"/>
            </a:solidFill>
          </a:endParaRPr>
        </a:p>
        <a:p>
          <a:pPr marL="0" lvl="0" indent="0" algn="ctr" defTabSz="844550">
            <a:lnSpc>
              <a:spcPct val="90000"/>
            </a:lnSpc>
            <a:spcBef>
              <a:spcPct val="0"/>
            </a:spcBef>
            <a:spcAft>
              <a:spcPct val="35000"/>
            </a:spcAft>
            <a:buNone/>
          </a:pPr>
          <a:r>
            <a:rPr lang="de-AT" sz="1900" kern="1200" dirty="0" err="1">
              <a:solidFill>
                <a:schemeClr val="tx1"/>
              </a:solidFill>
            </a:rPr>
            <a:t>kontextbezogen</a:t>
          </a:r>
          <a:endParaRPr lang="de-AT" sz="1900" kern="1200" dirty="0">
            <a:solidFill>
              <a:schemeClr val="tx1"/>
            </a:solidFill>
          </a:endParaRPr>
        </a:p>
      </dsp:txBody>
      <dsp:txXfrm rot="5400000">
        <a:off x="0" y="1659"/>
        <a:ext cx="4041900" cy="1974645"/>
      </dsp:txXfrm>
    </dsp:sp>
    <dsp:sp modelId="{87B48C17-1293-46A5-B51A-B3C1DC5593C4}">
      <dsp:nvSpPr>
        <dsp:cNvPr id="0" name=""/>
        <dsp:cNvSpPr/>
      </dsp:nvSpPr>
      <dsp:spPr>
        <a:xfrm>
          <a:off x="4041900" y="0"/>
          <a:ext cx="4041900" cy="2632860"/>
        </a:xfrm>
        <a:prstGeom prst="round1Rect">
          <a:avLst/>
        </a:prstGeom>
        <a:solidFill>
          <a:srgbClr val="B70F7E"/>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endParaRPr lang="de-AT" sz="1900" kern="1200" dirty="0"/>
        </a:p>
        <a:p>
          <a:pPr marL="0" lvl="0" indent="0" algn="ctr" defTabSz="844550">
            <a:lnSpc>
              <a:spcPct val="90000"/>
            </a:lnSpc>
            <a:spcBef>
              <a:spcPct val="0"/>
            </a:spcBef>
            <a:spcAft>
              <a:spcPct val="35000"/>
            </a:spcAft>
            <a:buNone/>
          </a:pPr>
          <a:endParaRPr lang="de-AT" sz="1900" kern="1200" dirty="0"/>
        </a:p>
        <a:p>
          <a:pPr marL="0" lvl="0" indent="0" algn="ctr" defTabSz="844550">
            <a:lnSpc>
              <a:spcPct val="90000"/>
            </a:lnSpc>
            <a:spcBef>
              <a:spcPct val="0"/>
            </a:spcBef>
            <a:spcAft>
              <a:spcPct val="35000"/>
            </a:spcAft>
            <a:buNone/>
          </a:pPr>
          <a:r>
            <a:rPr lang="de-AT" sz="1900" kern="1200" dirty="0"/>
            <a:t>ALLTAGSMATHEMATIK </a:t>
          </a:r>
        </a:p>
        <a:p>
          <a:pPr marL="0" lvl="0" indent="0" algn="ctr" defTabSz="844550">
            <a:lnSpc>
              <a:spcPct val="90000"/>
            </a:lnSpc>
            <a:spcBef>
              <a:spcPct val="0"/>
            </a:spcBef>
            <a:spcAft>
              <a:spcPct val="35000"/>
            </a:spcAft>
            <a:buNone/>
          </a:pPr>
          <a:r>
            <a:rPr lang="de-AT" sz="1900" kern="1200" dirty="0"/>
            <a:t>hat einen </a:t>
          </a:r>
        </a:p>
        <a:p>
          <a:pPr marL="0" lvl="0" indent="0" algn="ctr" defTabSz="844550">
            <a:lnSpc>
              <a:spcPct val="90000"/>
            </a:lnSpc>
            <a:spcBef>
              <a:spcPct val="0"/>
            </a:spcBef>
            <a:spcAft>
              <a:spcPct val="35000"/>
            </a:spcAft>
            <a:buNone/>
          </a:pPr>
          <a:r>
            <a:rPr lang="de-AT" sz="1900" kern="1200" dirty="0"/>
            <a:t>nützlichen Inhalt</a:t>
          </a:r>
        </a:p>
      </dsp:txBody>
      <dsp:txXfrm>
        <a:off x="4041900" y="0"/>
        <a:ext cx="4041900" cy="1974645"/>
      </dsp:txXfrm>
    </dsp:sp>
    <dsp:sp modelId="{2B36C58C-2DF1-4B88-BDE1-028530884521}">
      <dsp:nvSpPr>
        <dsp:cNvPr id="0" name=""/>
        <dsp:cNvSpPr/>
      </dsp:nvSpPr>
      <dsp:spPr>
        <a:xfrm rot="10800000">
          <a:off x="0" y="2632860"/>
          <a:ext cx="4041900" cy="2632860"/>
        </a:xfrm>
        <a:prstGeom prst="round1Rect">
          <a:avLst/>
        </a:prstGeom>
        <a:solidFill>
          <a:srgbClr val="00AAD0"/>
        </a:solidFill>
        <a:ln w="2540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de-AT" sz="1900" kern="1200" dirty="0"/>
            <a:t>ALLTAGSMATHEMATIK </a:t>
          </a:r>
        </a:p>
        <a:p>
          <a:pPr marL="0" lvl="0" indent="0" algn="ctr" defTabSz="844550">
            <a:lnSpc>
              <a:spcPct val="90000"/>
            </a:lnSpc>
            <a:spcBef>
              <a:spcPct val="0"/>
            </a:spcBef>
            <a:spcAft>
              <a:spcPct val="35000"/>
            </a:spcAft>
            <a:buNone/>
          </a:pPr>
          <a:r>
            <a:rPr lang="de-AT" sz="1900" kern="1200" dirty="0"/>
            <a:t>ist </a:t>
          </a:r>
        </a:p>
        <a:p>
          <a:pPr marL="0" lvl="0" indent="0" algn="ctr" defTabSz="844550">
            <a:lnSpc>
              <a:spcPct val="90000"/>
            </a:lnSpc>
            <a:spcBef>
              <a:spcPct val="0"/>
            </a:spcBef>
            <a:spcAft>
              <a:spcPct val="35000"/>
            </a:spcAft>
            <a:buNone/>
          </a:pPr>
          <a:r>
            <a:rPr lang="de-AT" sz="1900" kern="1200" dirty="0" err="1"/>
            <a:t>interaktiv </a:t>
          </a:r>
          <a:r>
            <a:rPr lang="de-AT" sz="1900" kern="1200" dirty="0"/>
            <a:t>und </a:t>
          </a:r>
          <a:r>
            <a:rPr lang="de-AT" sz="1900" kern="1200" dirty="0" err="1"/>
            <a:t>dialogisch</a:t>
          </a:r>
          <a:endParaRPr lang="de-AT" sz="1900" kern="1200" dirty="0"/>
        </a:p>
      </dsp:txBody>
      <dsp:txXfrm rot="10800000">
        <a:off x="0" y="3291074"/>
        <a:ext cx="4041900" cy="1974645"/>
      </dsp:txXfrm>
    </dsp:sp>
    <dsp:sp modelId="{F2CFEA01-2F8C-47C4-9763-E31BC3ABD09A}">
      <dsp:nvSpPr>
        <dsp:cNvPr id="0" name=""/>
        <dsp:cNvSpPr/>
      </dsp:nvSpPr>
      <dsp:spPr>
        <a:xfrm rot="5400000">
          <a:off x="4746420" y="1928340"/>
          <a:ext cx="2632860" cy="4041900"/>
        </a:xfrm>
        <a:prstGeom prst="round1Rect">
          <a:avLst/>
        </a:prstGeom>
        <a:solidFill>
          <a:srgbClr val="A1C63B"/>
        </a:solidFill>
        <a:ln w="28575" cap="flat" cmpd="sng" algn="ctr">
          <a:solidFill>
            <a:schemeClr val="bg1"/>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de-AT" sz="1900" kern="1200" dirty="0">
              <a:solidFill>
                <a:schemeClr val="tx1"/>
              </a:solidFill>
            </a:rPr>
            <a:t>ALLTAGSMATHEMATIK </a:t>
          </a:r>
        </a:p>
        <a:p>
          <a:pPr marL="0" lvl="0" indent="0" algn="ctr" defTabSz="844550">
            <a:lnSpc>
              <a:spcPct val="90000"/>
            </a:lnSpc>
            <a:spcBef>
              <a:spcPct val="0"/>
            </a:spcBef>
            <a:spcAft>
              <a:spcPct val="35000"/>
            </a:spcAft>
            <a:buNone/>
          </a:pPr>
          <a:r>
            <a:rPr lang="de-AT" sz="1900" kern="1200" dirty="0">
              <a:solidFill>
                <a:schemeClr val="tx1"/>
              </a:solidFill>
            </a:rPr>
            <a:t>braucht Zeit für</a:t>
          </a:r>
        </a:p>
        <a:p>
          <a:pPr marL="0" lvl="0" indent="0" algn="ctr" defTabSz="844550">
            <a:lnSpc>
              <a:spcPct val="90000"/>
            </a:lnSpc>
            <a:spcBef>
              <a:spcPct val="0"/>
            </a:spcBef>
            <a:spcAft>
              <a:spcPct val="35000"/>
            </a:spcAft>
            <a:buNone/>
          </a:pPr>
          <a:r>
            <a:rPr lang="de-AT" sz="1900" kern="1200" dirty="0">
              <a:solidFill>
                <a:schemeClr val="tx1"/>
              </a:solidFill>
            </a:rPr>
            <a:t>Aktivierung und Diskussion</a:t>
          </a:r>
        </a:p>
      </dsp:txBody>
      <dsp:txXfrm rot="-5400000">
        <a:off x="4041900" y="3291074"/>
        <a:ext cx="4041900" cy="1974645"/>
      </dsp:txXfrm>
    </dsp:sp>
    <dsp:sp modelId="{E583E5F9-7193-49DB-8259-04E7FE28CBD8}">
      <dsp:nvSpPr>
        <dsp:cNvPr id="0" name=""/>
        <dsp:cNvSpPr/>
      </dsp:nvSpPr>
      <dsp:spPr>
        <a:xfrm>
          <a:off x="3143494" y="2195719"/>
          <a:ext cx="1796810" cy="874280"/>
        </a:xfrm>
        <a:prstGeom prst="roundRect">
          <a:avLst/>
        </a:prstGeom>
        <a:solidFill>
          <a:schemeClr val="bg1"/>
        </a:solidFill>
        <a:ln w="25400" cap="flat" cmpd="sng" algn="ctr">
          <a:prstDash val="solid"/>
          <a:miter/>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00075">
            <a:lnSpc>
              <a:spcPct val="90000"/>
            </a:lnSpc>
            <a:spcBef>
              <a:spcPct val="0"/>
            </a:spcBef>
            <a:spcAft>
              <a:spcPct val="35000"/>
            </a:spcAft>
            <a:buNone/>
          </a:pPr>
          <a:r>
            <a:rPr lang="de-AT" sz="1350" b="1" kern="1200" dirty="0">
              <a:solidFill>
                <a:srgbClr val="000000"/>
              </a:solidFill>
              <a:latin typeface="Calibri Light" panose="020F0302020204030204" pitchFamily="34" charset="0"/>
              <a:ea typeface="+mn-ea"/>
              <a:cs typeface="+mn-cs"/>
            </a:rPr>
            <a:t>WIE UNTERRICHTET MAN ALLTAGSMATHEMATIK?</a:t>
          </a:r>
        </a:p>
      </dsp:txBody>
      <dsp:txXfrm>
        <a:off x="3186173" y="2238398"/>
        <a:ext cx="1711452" cy="78892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8"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r>
              <a:rPr lang="de-DE" sz="1800" b="0" strike="noStrike" spc="-1">
                <a:solidFill>
                  <a:schemeClr val="dk1"/>
                </a:solidFill>
                <a:latin typeface="Arial"/>
              </a:rPr>
              <a:t>Klicken, um die Folie zu verschieben</a:t>
            </a:r>
          </a:p>
        </p:txBody>
      </p:sp>
      <p:sp>
        <p:nvSpPr>
          <p:cNvPr id="159"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de-DE" sz="2000" b="0" strike="noStrike" spc="-1">
                <a:solidFill>
                  <a:srgbClr val="000000"/>
                </a:solidFill>
                <a:latin typeface="Calibri"/>
              </a:rPr>
              <a:t>Klicken Sie auf , um das Format der Notizen zu bearbeiten</a:t>
            </a:r>
          </a:p>
        </p:txBody>
      </p:sp>
      <p:sp>
        <p:nvSpPr>
          <p:cNvPr id="160"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de-DE" sz="1400" b="0" strike="noStrike" spc="-1">
                <a:solidFill>
                  <a:srgbClr val="000000"/>
                </a:solidFill>
                <a:latin typeface="Calibri"/>
              </a:rPr>
              <a:t>&lt;Kopfzeile&gt;</a:t>
            </a:r>
          </a:p>
        </p:txBody>
      </p:sp>
      <p:sp>
        <p:nvSpPr>
          <p:cNvPr id="161" name="PlaceHolder 4"/>
          <p:cNvSpPr>
            <a:spLocks noGrp="1"/>
          </p:cNvSpPr>
          <p:nvPr>
            <p:ph type="dt" idx="37"/>
          </p:nvPr>
        </p:nvSpPr>
        <p:spPr>
          <a:xfrm>
            <a:off x="4278960" y="0"/>
            <a:ext cx="3280680" cy="534240"/>
          </a:xfrm>
          <a:prstGeom prst="rect">
            <a:avLst/>
          </a:prstGeom>
          <a:noFill/>
          <a:ln w="0">
            <a:noFill/>
          </a:ln>
        </p:spPr>
        <p:txBody>
          <a:bodyPr lIns="0" tIns="0" rIns="0" bIns="0" anchor="t">
            <a:noAutofit/>
          </a:bodyPr>
          <a:lstStyle>
            <a:lvl1pPr indent="0" algn="r">
              <a:buNone/>
              <a:defRPr lang="de-DE" sz="1400" b="0" strike="noStrike" spc="-1">
                <a:solidFill>
                  <a:srgbClr val="000000"/>
                </a:solidFill>
                <a:latin typeface="Calibri"/>
              </a:defRPr>
            </a:lvl1pPr>
          </a:lstStyle>
          <a:p>
            <a:pPr indent="0" algn="r">
              <a:buNone/>
            </a:pPr>
            <a:r>
              <a:rPr lang="de-DE" sz="1400" b="0" strike="noStrike" spc="-1">
                <a:solidFill>
                  <a:srgbClr val="000000"/>
                </a:solidFill>
                <a:latin typeface="Calibri"/>
              </a:rPr>
              <a:t>&lt;Datum/Zeit&gt;</a:t>
            </a:r>
          </a:p>
        </p:txBody>
      </p:sp>
      <p:sp>
        <p:nvSpPr>
          <p:cNvPr id="162" name="PlaceHolder 5"/>
          <p:cNvSpPr>
            <a:spLocks noGrp="1"/>
          </p:cNvSpPr>
          <p:nvPr>
            <p:ph type="ftr" idx="38"/>
          </p:nvPr>
        </p:nvSpPr>
        <p:spPr>
          <a:xfrm>
            <a:off x="0" y="10157400"/>
            <a:ext cx="3280680" cy="534240"/>
          </a:xfrm>
          <a:prstGeom prst="rect">
            <a:avLst/>
          </a:prstGeom>
          <a:noFill/>
          <a:ln w="0">
            <a:noFill/>
          </a:ln>
        </p:spPr>
        <p:txBody>
          <a:bodyPr lIns="0" tIns="0" rIns="0" bIns="0" anchor="b">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&lt;Fußnote&gt;</a:t>
            </a:r>
          </a:p>
        </p:txBody>
      </p:sp>
      <p:sp>
        <p:nvSpPr>
          <p:cNvPr id="163" name="PlaceHolder 6"/>
          <p:cNvSpPr>
            <a:spLocks noGrp="1"/>
          </p:cNvSpPr>
          <p:nvPr>
            <p:ph type="sldNum" idx="39"/>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strike="noStrike" spc="-1">
                <a:solidFill>
                  <a:srgbClr val="000000"/>
                </a:solidFill>
                <a:latin typeface="Calibri"/>
              </a:defRPr>
            </a:lvl1pPr>
          </a:lstStyle>
          <a:p>
            <a:pPr indent="0" algn="r">
              <a:buNone/>
            </a:pPr>
            <a:fld id="{24C4A454-88CA-476B-8F8E-A96CB84C5E09}" type="slidenum">
              <a:rPr lang="de-DE" sz="1400" b="0" strike="noStrike" spc="-1">
                <a:solidFill>
                  <a:srgbClr val="000000"/>
                </a:solidFill>
                <a:latin typeface="Calibri"/>
              </a:rPr>
              <a:t>‹Nr.›</a:t>
            </a:fld>
            <a:endParaRPr lang="de-DE"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PlaceHolder 1"/>
          <p:cNvSpPr>
            <a:spLocks noGrp="1" noRot="1" noChangeAspect="1"/>
          </p:cNvSpPr>
          <p:nvPr>
            <p:ph type="sldImg"/>
          </p:nvPr>
        </p:nvSpPr>
        <p:spPr>
          <a:xfrm>
            <a:off x="482600" y="1279525"/>
            <a:ext cx="6140450" cy="3454400"/>
          </a:xfrm>
          <a:prstGeom prst="rect">
            <a:avLst/>
          </a:prstGeom>
          <a:ln w="0">
            <a:noFill/>
          </a:ln>
        </p:spPr>
      </p:sp>
      <p:sp>
        <p:nvSpPr>
          <p:cNvPr id="415" name="PlaceHolder 2"/>
          <p:cNvSpPr>
            <a:spLocks noGrp="1"/>
          </p:cNvSpPr>
          <p:nvPr>
            <p:ph type="body"/>
          </p:nvPr>
        </p:nvSpPr>
        <p:spPr>
          <a:xfrm>
            <a:off x="711360" y="4925880"/>
            <a:ext cx="5682960" cy="40287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Calibri"/>
            </a:endParaRPr>
          </a:p>
        </p:txBody>
      </p:sp>
      <p:sp>
        <p:nvSpPr>
          <p:cNvPr id="416" name="PlaceHolder 3"/>
          <p:cNvSpPr>
            <a:spLocks noGrp="1"/>
          </p:cNvSpPr>
          <p:nvPr>
            <p:ph type="sldNum" idx="40"/>
          </p:nvPr>
        </p:nvSpPr>
        <p:spPr>
          <a:xfrm>
            <a:off x="4024440" y="9721800"/>
            <a:ext cx="3077640" cy="512280"/>
          </a:xfrm>
          <a:prstGeom prst="rect">
            <a:avLst/>
          </a:prstGeom>
          <a:noFill/>
          <a:ln w="0">
            <a:noFill/>
          </a:ln>
        </p:spPr>
        <p:txBody>
          <a:bodyPr lIns="91440" tIns="45720" rIns="91440" bIns="45720" anchor="b">
            <a:noAutofit/>
          </a:bodyPr>
          <a:lstStyle>
            <a:lvl1pPr indent="0" algn="r">
              <a:lnSpc>
                <a:spcPct val="100000"/>
              </a:lnSpc>
              <a:buNone/>
              <a:defRPr lang="de-AT" sz="1200" b="0" strike="noStrike" spc="-1">
                <a:solidFill>
                  <a:srgbClr val="000000"/>
                </a:solidFill>
                <a:latin typeface="Calibri"/>
              </a:defRPr>
            </a:lvl1pPr>
          </a:lstStyle>
          <a:p>
            <a:pPr indent="0" algn="r">
              <a:lnSpc>
                <a:spcPct val="100000"/>
              </a:lnSpc>
              <a:buNone/>
            </a:pPr>
            <a:fld id="{09581070-2EC6-40C4-BABF-2594F96485A6}" type="slidenum">
              <a:rPr lang="de-AT" sz="1200" b="0" strike="noStrike" spc="-1">
                <a:solidFill>
                  <a:srgbClr val="000000"/>
                </a:solidFill>
                <a:latin typeface="Calibri"/>
              </a:rPr>
              <a:t>5</a:t>
            </a:fld>
            <a:endParaRPr lang="de-DE"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77F57F3F-41A7-4093-8E8D-6481E7F85A72}" type="slidenum">
              <a:t>‹Nr.›</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20" name="PlaceHolder 2"/>
          <p:cNvSpPr>
            <a:spLocks noGrp="1"/>
          </p:cNvSpPr>
          <p:nvPr>
            <p:ph/>
          </p:nvPr>
        </p:nvSpPr>
        <p:spPr>
          <a:xfrm>
            <a:off x="609480" y="1604520"/>
            <a:ext cx="109720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21" name="PlaceHolder 3"/>
          <p:cNvSpPr>
            <a:spLocks noGrp="1"/>
          </p:cNvSpPr>
          <p:nvPr>
            <p:ph/>
          </p:nvPr>
        </p:nvSpPr>
        <p:spPr>
          <a:xfrm>
            <a:off x="609480" y="3682080"/>
            <a:ext cx="109720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FC8D080B-465D-4173-A72D-2E1080E221B0}" type="slidenum">
              <a:t>‹Nr.›</a:t>
            </a:fld>
            <a:endParaRPr/>
          </a:p>
        </p:txBody>
      </p:sp>
      <p:sp>
        <p:nvSpPr>
          <p:cNvPr id="7" name="PlaceHolder 6"/>
          <p:cNvSpPr>
            <a:spLocks noGrp="1"/>
          </p:cNvSpPr>
          <p:nvPr>
            <p:ph type="dt" idx="6"/>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36"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37"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38"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39"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7" name="PlaceHolder 6"/>
          <p:cNvSpPr>
            <a:spLocks noGrp="1"/>
          </p:cNvSpPr>
          <p:nvPr>
            <p:ph type="ftr" idx="7"/>
          </p:nvPr>
        </p:nvSpPr>
        <p:spPr/>
        <p:txBody>
          <a:bodyPr/>
          <a:lstStyle/>
          <a:p>
            <a:r>
              <a:t>Footer</a:t>
            </a:r>
          </a:p>
        </p:txBody>
      </p:sp>
      <p:sp>
        <p:nvSpPr>
          <p:cNvPr id="8" name="PlaceHolder 7"/>
          <p:cNvSpPr>
            <a:spLocks noGrp="1"/>
          </p:cNvSpPr>
          <p:nvPr>
            <p:ph type="sldNum" idx="8"/>
          </p:nvPr>
        </p:nvSpPr>
        <p:spPr/>
        <p:txBody>
          <a:bodyPr/>
          <a:lstStyle/>
          <a:p>
            <a:fld id="{A1FF07E2-3904-4971-BCFC-6BFF344532F0}" type="slidenum">
              <a:t>‹Nr.›</a:t>
            </a:fld>
            <a:endParaRPr/>
          </a:p>
        </p:txBody>
      </p:sp>
      <p:sp>
        <p:nvSpPr>
          <p:cNvPr id="9" name="PlaceHolder 8"/>
          <p:cNvSpPr>
            <a:spLocks noGrp="1"/>
          </p:cNvSpPr>
          <p:nvPr>
            <p:ph type="dt" idx="9"/>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lstStyle/>
          <a:p>
            <a:r>
              <a:t>Footer</a:t>
            </a:r>
          </a:p>
        </p:txBody>
      </p:sp>
      <p:sp>
        <p:nvSpPr>
          <p:cNvPr id="3" name="PlaceHolder 2"/>
          <p:cNvSpPr>
            <a:spLocks noGrp="1"/>
          </p:cNvSpPr>
          <p:nvPr>
            <p:ph type="sldNum" idx="11"/>
          </p:nvPr>
        </p:nvSpPr>
        <p:spPr/>
        <p:txBody>
          <a:bodyPr/>
          <a:lstStyle/>
          <a:p>
            <a:fld id="{51FBA121-08B4-4880-A299-0D15E6A805B4}" type="slidenum">
              <a:t>‹Nr.›</a:t>
            </a:fld>
            <a:endParaRPr/>
          </a:p>
        </p:txBody>
      </p:sp>
      <p:sp>
        <p:nvSpPr>
          <p:cNvPr id="4" name="PlaceHolder 3"/>
          <p:cNvSpPr>
            <a:spLocks noGrp="1"/>
          </p:cNvSpPr>
          <p:nvPr>
            <p:ph type="dt" idx="1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4"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65" name="PlaceHolder 2"/>
          <p:cNvSpPr>
            <a:spLocks noGrp="1"/>
          </p:cNvSpPr>
          <p:nvPr>
            <p:ph/>
          </p:nvPr>
        </p:nvSpPr>
        <p:spPr>
          <a:xfrm>
            <a:off x="609480" y="1604520"/>
            <a:ext cx="109720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4" name="PlaceHolder 3"/>
          <p:cNvSpPr>
            <a:spLocks noGrp="1"/>
          </p:cNvSpPr>
          <p:nvPr>
            <p:ph type="ftr" idx="13"/>
          </p:nvPr>
        </p:nvSpPr>
        <p:spPr/>
        <p:txBody>
          <a:bodyPr/>
          <a:lstStyle/>
          <a:p>
            <a:r>
              <a:t>Footer</a:t>
            </a:r>
          </a:p>
        </p:txBody>
      </p:sp>
      <p:sp>
        <p:nvSpPr>
          <p:cNvPr id="5" name="PlaceHolder 4"/>
          <p:cNvSpPr>
            <a:spLocks noGrp="1"/>
          </p:cNvSpPr>
          <p:nvPr>
            <p:ph type="sldNum" idx="14"/>
          </p:nvPr>
        </p:nvSpPr>
        <p:spPr/>
        <p:txBody>
          <a:bodyPr/>
          <a:lstStyle/>
          <a:p>
            <a:fld id="{C70774BC-A964-4F1B-AC7E-1AFE2D97ABC8}" type="slidenum">
              <a:t>‹Nr.›</a:t>
            </a:fld>
            <a:endParaRPr/>
          </a:p>
        </p:txBody>
      </p:sp>
      <p:sp>
        <p:nvSpPr>
          <p:cNvPr id="6" name="PlaceHolder 5"/>
          <p:cNvSpPr>
            <a:spLocks noGrp="1"/>
          </p:cNvSpPr>
          <p:nvPr>
            <p:ph type="dt" idx="15"/>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77" name="PlaceHolder 2"/>
          <p:cNvSpPr>
            <a:spLocks noGrp="1"/>
          </p:cNvSpPr>
          <p:nvPr>
            <p:ph/>
          </p:nvPr>
        </p:nvSpPr>
        <p:spPr>
          <a:xfrm>
            <a:off x="609480" y="1604520"/>
            <a:ext cx="109720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4" name="PlaceHolder 3"/>
          <p:cNvSpPr>
            <a:spLocks noGrp="1"/>
          </p:cNvSpPr>
          <p:nvPr>
            <p:ph type="ftr" idx="16"/>
          </p:nvPr>
        </p:nvSpPr>
        <p:spPr/>
        <p:txBody>
          <a:bodyPr/>
          <a:lstStyle/>
          <a:p>
            <a:r>
              <a:t>Footer</a:t>
            </a:r>
          </a:p>
        </p:txBody>
      </p:sp>
      <p:sp>
        <p:nvSpPr>
          <p:cNvPr id="5" name="PlaceHolder 4"/>
          <p:cNvSpPr>
            <a:spLocks noGrp="1"/>
          </p:cNvSpPr>
          <p:nvPr>
            <p:ph type="sldNum" idx="17"/>
          </p:nvPr>
        </p:nvSpPr>
        <p:spPr/>
        <p:txBody>
          <a:bodyPr/>
          <a:lstStyle/>
          <a:p>
            <a:fld id="{35B34676-1F44-4307-B006-688F730E4284}" type="slidenum">
              <a:t>‹Nr.›</a:t>
            </a:fld>
            <a:endParaRPr/>
          </a:p>
        </p:txBody>
      </p:sp>
      <p:sp>
        <p:nvSpPr>
          <p:cNvPr id="6" name="PlaceHolder 5"/>
          <p:cNvSpPr>
            <a:spLocks noGrp="1"/>
          </p:cNvSpPr>
          <p:nvPr>
            <p:ph type="dt" idx="18"/>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90" name="PlaceHolder 2"/>
          <p:cNvSpPr>
            <a:spLocks noGrp="1"/>
          </p:cNvSpPr>
          <p:nvPr>
            <p:ph/>
          </p:nvPr>
        </p:nvSpPr>
        <p:spPr>
          <a:xfrm>
            <a:off x="609480" y="1604520"/>
            <a:ext cx="53542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91" name="PlaceHolder 3"/>
          <p:cNvSpPr>
            <a:spLocks noGrp="1"/>
          </p:cNvSpPr>
          <p:nvPr>
            <p:ph/>
          </p:nvPr>
        </p:nvSpPr>
        <p:spPr>
          <a:xfrm>
            <a:off x="6231960" y="1604520"/>
            <a:ext cx="53542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5" name="PlaceHolder 4"/>
          <p:cNvSpPr>
            <a:spLocks noGrp="1"/>
          </p:cNvSpPr>
          <p:nvPr>
            <p:ph type="ftr" idx="19"/>
          </p:nvPr>
        </p:nvSpPr>
        <p:spPr/>
        <p:txBody>
          <a:bodyPr/>
          <a:lstStyle/>
          <a:p>
            <a:r>
              <a:t>Footer</a:t>
            </a:r>
          </a:p>
        </p:txBody>
      </p:sp>
      <p:sp>
        <p:nvSpPr>
          <p:cNvPr id="6" name="PlaceHolder 5"/>
          <p:cNvSpPr>
            <a:spLocks noGrp="1"/>
          </p:cNvSpPr>
          <p:nvPr>
            <p:ph type="sldNum" idx="20"/>
          </p:nvPr>
        </p:nvSpPr>
        <p:spPr/>
        <p:txBody>
          <a:bodyPr/>
          <a:lstStyle/>
          <a:p>
            <a:fld id="{C7883AA1-8678-46DC-BE99-4F7C73C50C4D}" type="slidenum">
              <a:t>‹Nr.›</a:t>
            </a:fld>
            <a:endParaRPr/>
          </a:p>
        </p:txBody>
      </p:sp>
      <p:sp>
        <p:nvSpPr>
          <p:cNvPr id="7" name="PlaceHolder 6"/>
          <p:cNvSpPr>
            <a:spLocks noGrp="1"/>
          </p:cNvSpPr>
          <p:nvPr>
            <p:ph type="dt" idx="2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1"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3" name="PlaceHolder 2"/>
          <p:cNvSpPr>
            <a:spLocks noGrp="1"/>
          </p:cNvSpPr>
          <p:nvPr>
            <p:ph type="ftr" idx="22"/>
          </p:nvPr>
        </p:nvSpPr>
        <p:spPr/>
        <p:txBody>
          <a:bodyPr/>
          <a:lstStyle/>
          <a:p>
            <a:r>
              <a:t>Footer</a:t>
            </a:r>
          </a:p>
        </p:txBody>
      </p:sp>
      <p:sp>
        <p:nvSpPr>
          <p:cNvPr id="4" name="PlaceHolder 3"/>
          <p:cNvSpPr>
            <a:spLocks noGrp="1"/>
          </p:cNvSpPr>
          <p:nvPr>
            <p:ph type="sldNum" idx="23"/>
          </p:nvPr>
        </p:nvSpPr>
        <p:spPr/>
        <p:txBody>
          <a:bodyPr/>
          <a:lstStyle/>
          <a:p>
            <a:fld id="{4359CDE8-623E-4C47-9589-B0C56EB63838}" type="slidenum">
              <a:t>‹Nr.›</a:t>
            </a:fld>
            <a:endParaRPr/>
          </a:p>
        </p:txBody>
      </p:sp>
      <p:sp>
        <p:nvSpPr>
          <p:cNvPr id="5" name="PlaceHolder 4"/>
          <p:cNvSpPr>
            <a:spLocks noGrp="1"/>
          </p:cNvSpPr>
          <p:nvPr>
            <p:ph type="dt" idx="24"/>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mediaAndTx" preserve="1">
  <p:cSld name="Centered Text">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lstStyle/>
          <a:p>
            <a:r>
              <a:t>Footer</a:t>
            </a:r>
          </a:p>
        </p:txBody>
      </p:sp>
      <p:sp>
        <p:nvSpPr>
          <p:cNvPr id="3" name="PlaceHolder 2"/>
          <p:cNvSpPr>
            <a:spLocks noGrp="1"/>
          </p:cNvSpPr>
          <p:nvPr>
            <p:ph type="sldNum" idx="26"/>
          </p:nvPr>
        </p:nvSpPr>
        <p:spPr/>
        <p:txBody>
          <a:bodyPr/>
          <a:lstStyle/>
          <a:p>
            <a:fld id="{1D9A992F-5045-4223-A2D7-2D40C4A18A58}" type="slidenum">
              <a:t>‹Nr.›</a:t>
            </a:fld>
            <a:endParaRPr/>
          </a:p>
        </p:txBody>
      </p:sp>
      <p:sp>
        <p:nvSpPr>
          <p:cNvPr id="4" name="PlaceHolder 3"/>
          <p:cNvSpPr>
            <a:spLocks noGrp="1"/>
          </p:cNvSpPr>
          <p:nvPr>
            <p:ph type="dt" idx="27"/>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AndTx" preserve="1">
  <p:cSld name="Title, 2 Content and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12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24" name="PlaceHolder 3"/>
          <p:cNvSpPr>
            <a:spLocks noGrp="1"/>
          </p:cNvSpPr>
          <p:nvPr>
            <p:ph/>
          </p:nvPr>
        </p:nvSpPr>
        <p:spPr>
          <a:xfrm>
            <a:off x="6231960" y="1604520"/>
            <a:ext cx="53542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25"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6" name="PlaceHolder 5"/>
          <p:cNvSpPr>
            <a:spLocks noGrp="1"/>
          </p:cNvSpPr>
          <p:nvPr>
            <p:ph type="ftr" idx="28"/>
          </p:nvPr>
        </p:nvSpPr>
        <p:spPr/>
        <p:txBody>
          <a:bodyPr/>
          <a:lstStyle/>
          <a:p>
            <a:r>
              <a:t>Footer</a:t>
            </a:r>
          </a:p>
        </p:txBody>
      </p:sp>
      <p:sp>
        <p:nvSpPr>
          <p:cNvPr id="7" name="PlaceHolder 6"/>
          <p:cNvSpPr>
            <a:spLocks noGrp="1"/>
          </p:cNvSpPr>
          <p:nvPr>
            <p:ph type="sldNum" idx="29"/>
          </p:nvPr>
        </p:nvSpPr>
        <p:spPr/>
        <p:txBody>
          <a:bodyPr/>
          <a:lstStyle/>
          <a:p>
            <a:fld id="{9355FF9B-DA1B-4462-8148-7081E42FC153}" type="slidenum">
              <a:t>‹Nr.›</a:t>
            </a:fld>
            <a:endParaRPr/>
          </a:p>
        </p:txBody>
      </p:sp>
      <p:sp>
        <p:nvSpPr>
          <p:cNvPr id="8" name="PlaceHolder 7"/>
          <p:cNvSpPr>
            <a:spLocks noGrp="1"/>
          </p:cNvSpPr>
          <p:nvPr>
            <p:ph type="dt" idx="30"/>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Content and 2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139" name="PlaceHolder 2"/>
          <p:cNvSpPr>
            <a:spLocks noGrp="1"/>
          </p:cNvSpPr>
          <p:nvPr>
            <p:ph/>
          </p:nvPr>
        </p:nvSpPr>
        <p:spPr>
          <a:xfrm>
            <a:off x="609480" y="1604520"/>
            <a:ext cx="5354280" cy="397692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4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41"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6" name="PlaceHolder 5"/>
          <p:cNvSpPr>
            <a:spLocks noGrp="1"/>
          </p:cNvSpPr>
          <p:nvPr>
            <p:ph type="ftr" idx="31"/>
          </p:nvPr>
        </p:nvSpPr>
        <p:spPr/>
        <p:txBody>
          <a:bodyPr/>
          <a:lstStyle/>
          <a:p>
            <a:r>
              <a:t>Footer</a:t>
            </a:r>
          </a:p>
        </p:txBody>
      </p:sp>
      <p:sp>
        <p:nvSpPr>
          <p:cNvPr id="7" name="PlaceHolder 6"/>
          <p:cNvSpPr>
            <a:spLocks noGrp="1"/>
          </p:cNvSpPr>
          <p:nvPr>
            <p:ph type="sldNum" idx="32"/>
          </p:nvPr>
        </p:nvSpPr>
        <p:spPr/>
        <p:txBody>
          <a:bodyPr/>
          <a:lstStyle/>
          <a:p>
            <a:fld id="{54D85263-2A1D-4B34-B5AA-08E71F0E5F56}" type="slidenum">
              <a:t>‹Nr.›</a:t>
            </a:fld>
            <a:endParaRPr/>
          </a:p>
        </p:txBody>
      </p:sp>
      <p:sp>
        <p:nvSpPr>
          <p:cNvPr id="8" name="PlaceHolder 7"/>
          <p:cNvSpPr>
            <a:spLocks noGrp="1"/>
          </p:cNvSpPr>
          <p:nvPr>
            <p:ph type="dt" idx="3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endParaRPr lang="de-DE" sz="1800" b="0" strike="noStrike" spc="-1">
              <a:solidFill>
                <a:schemeClr val="dk1"/>
              </a:solidFill>
              <a:latin typeface="Arial"/>
            </a:endParaRPr>
          </a:p>
        </p:txBody>
      </p:sp>
      <p:sp>
        <p:nvSpPr>
          <p:cNvPr id="155"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56"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157" name="PlaceHolder 4"/>
          <p:cNvSpPr>
            <a:spLocks noGrp="1"/>
          </p:cNvSpPr>
          <p:nvPr>
            <p:ph/>
          </p:nvPr>
        </p:nvSpPr>
        <p:spPr>
          <a:xfrm>
            <a:off x="609480" y="3682080"/>
            <a:ext cx="10972080" cy="1896840"/>
          </a:xfrm>
          <a:prstGeom prst="rect">
            <a:avLst/>
          </a:prstGeom>
          <a:noFill/>
          <a:ln w="0">
            <a:noFill/>
          </a:ln>
        </p:spPr>
        <p:txBody>
          <a:bodyPr lIns="0" tIns="0" rIns="0" bIns="0" anchor="t">
            <a:normAutofit/>
          </a:bodyPr>
          <a:lstStyle/>
          <a:p>
            <a:pPr indent="0">
              <a:lnSpc>
                <a:spcPct val="90000"/>
              </a:lnSpc>
              <a:spcBef>
                <a:spcPts val="1417"/>
              </a:spcBef>
              <a:buNone/>
            </a:pPr>
            <a:endParaRPr lang="de-DE" sz="2800" b="0" strike="noStrike" spc="-1">
              <a:solidFill>
                <a:schemeClr val="dk1"/>
              </a:solidFill>
              <a:latin typeface="Arial"/>
            </a:endParaRPr>
          </a:p>
        </p:txBody>
      </p:sp>
      <p:sp>
        <p:nvSpPr>
          <p:cNvPr id="6" name="PlaceHolder 5"/>
          <p:cNvSpPr>
            <a:spLocks noGrp="1"/>
          </p:cNvSpPr>
          <p:nvPr>
            <p:ph type="ftr" idx="34"/>
          </p:nvPr>
        </p:nvSpPr>
        <p:spPr/>
        <p:txBody>
          <a:bodyPr/>
          <a:lstStyle/>
          <a:p>
            <a:r>
              <a:t>Footer</a:t>
            </a:r>
          </a:p>
        </p:txBody>
      </p:sp>
      <p:sp>
        <p:nvSpPr>
          <p:cNvPr id="7" name="PlaceHolder 6"/>
          <p:cNvSpPr>
            <a:spLocks noGrp="1"/>
          </p:cNvSpPr>
          <p:nvPr>
            <p:ph type="sldNum" idx="35"/>
          </p:nvPr>
        </p:nvSpPr>
        <p:spPr/>
        <p:txBody>
          <a:bodyPr/>
          <a:lstStyle/>
          <a:p>
            <a:fld id="{5A205D5F-2ED7-448C-B623-8D9D24B4AC48}" type="slidenum">
              <a:t>‹Nr.›</a:t>
            </a:fld>
            <a:endParaRPr/>
          </a:p>
        </p:txBody>
      </p:sp>
      <p:sp>
        <p:nvSpPr>
          <p:cNvPr id="8" name="PlaceHolder 7"/>
          <p:cNvSpPr>
            <a:spLocks noGrp="1"/>
          </p:cNvSpPr>
          <p:nvPr>
            <p:ph type="dt" idx="36"/>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1.xml"/><Relationship Id="rId1" Type="http://schemas.openxmlformats.org/officeDocument/2006/relationships/slideLayout" Target="../slideLayouts/slideLayout11.xml"/><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 name="Group 4"/>
          <p:cNvGrpSpPr/>
          <p:nvPr/>
        </p:nvGrpSpPr>
        <p:grpSpPr>
          <a:xfrm>
            <a:off x="0" y="-53280"/>
            <a:ext cx="12190680" cy="6909840"/>
            <a:chOff x="0" y="-53280"/>
            <a:chExt cx="12190680" cy="6909840"/>
          </a:xfrm>
        </p:grpSpPr>
        <p:pic>
          <p:nvPicPr>
            <p:cNvPr id="9"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2"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3"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4"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5" name="PlaceHolder 1"/>
          <p:cNvSpPr>
            <a:spLocks noGrp="1"/>
          </p:cNvSpPr>
          <p:nvPr>
            <p:ph type="ftr" idx="1"/>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6" name="PlaceHolder 2"/>
          <p:cNvSpPr>
            <a:spLocks noGrp="1"/>
          </p:cNvSpPr>
          <p:nvPr>
            <p:ph type="sldNum" idx="2"/>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70004985-F871-4F20-8394-422A027C2DBE}"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7" name="PlaceHolder 3"/>
          <p:cNvSpPr>
            <a:spLocks noGrp="1"/>
          </p:cNvSpPr>
          <p:nvPr>
            <p:ph type="dt" idx="3"/>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 name="Group 4"/>
          <p:cNvGrpSpPr/>
          <p:nvPr/>
        </p:nvGrpSpPr>
        <p:grpSpPr>
          <a:xfrm>
            <a:off x="0" y="-53280"/>
            <a:ext cx="12190680" cy="6909840"/>
            <a:chOff x="0" y="-53280"/>
            <a:chExt cx="12190680" cy="6909840"/>
          </a:xfrm>
        </p:grpSpPr>
        <p:pic>
          <p:nvPicPr>
            <p:cNvPr id="9"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10"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11"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12"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13"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14" name="PlaceHolder 2"/>
          <p:cNvSpPr>
            <a:spLocks noGrp="1"/>
          </p:cNvSpPr>
          <p:nvPr>
            <p:ph type="body"/>
          </p:nvPr>
        </p:nvSpPr>
        <p:spPr>
          <a:xfrm>
            <a:off x="609480" y="1604520"/>
            <a:ext cx="1097208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5" name="PlaceHolder 3"/>
          <p:cNvSpPr>
            <a:spLocks noGrp="1"/>
          </p:cNvSpPr>
          <p:nvPr>
            <p:ph type="body"/>
          </p:nvPr>
        </p:nvSpPr>
        <p:spPr>
          <a:xfrm>
            <a:off x="609480" y="3682080"/>
            <a:ext cx="1097208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6" name="PlaceHolder 4"/>
          <p:cNvSpPr>
            <a:spLocks noGrp="1"/>
          </p:cNvSpPr>
          <p:nvPr>
            <p:ph type="ftr" idx="4"/>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17" name="PlaceHolder 5"/>
          <p:cNvSpPr>
            <a:spLocks noGrp="1"/>
          </p:cNvSpPr>
          <p:nvPr>
            <p:ph type="sldNum" idx="5"/>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0CFBA9D7-72BE-4354-8839-50273BAD6F84}"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8" name="PlaceHolder 6"/>
          <p:cNvSpPr>
            <a:spLocks noGrp="1"/>
          </p:cNvSpPr>
          <p:nvPr>
            <p:ph type="dt" idx="6"/>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2" name="Group 4"/>
          <p:cNvGrpSpPr/>
          <p:nvPr/>
        </p:nvGrpSpPr>
        <p:grpSpPr>
          <a:xfrm>
            <a:off x="0" y="-53280"/>
            <a:ext cx="12190680" cy="6909840"/>
            <a:chOff x="0" y="-53280"/>
            <a:chExt cx="12190680" cy="6909840"/>
          </a:xfrm>
        </p:grpSpPr>
        <p:pic>
          <p:nvPicPr>
            <p:cNvPr id="23"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24"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25"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26"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27"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28" name="PlaceHolder 2"/>
          <p:cNvSpPr>
            <a:spLocks noGrp="1"/>
          </p:cNvSpPr>
          <p:nvPr>
            <p:ph type="body"/>
          </p:nvPr>
        </p:nvSpPr>
        <p:spPr>
          <a:xfrm>
            <a:off x="60948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29" name="PlaceHolder 3"/>
          <p:cNvSpPr>
            <a:spLocks noGrp="1"/>
          </p:cNvSpPr>
          <p:nvPr>
            <p:ph type="body"/>
          </p:nvPr>
        </p:nvSpPr>
        <p:spPr>
          <a:xfrm>
            <a:off x="623196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30" name="PlaceHolder 4"/>
          <p:cNvSpPr>
            <a:spLocks noGrp="1"/>
          </p:cNvSpPr>
          <p:nvPr>
            <p:ph type="body"/>
          </p:nvPr>
        </p:nvSpPr>
        <p:spPr>
          <a:xfrm>
            <a:off x="609480" y="368208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31" name="PlaceHolder 5"/>
          <p:cNvSpPr>
            <a:spLocks noGrp="1"/>
          </p:cNvSpPr>
          <p:nvPr>
            <p:ph type="body"/>
          </p:nvPr>
        </p:nvSpPr>
        <p:spPr>
          <a:xfrm>
            <a:off x="6231960" y="368208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32" name="PlaceHolder 6"/>
          <p:cNvSpPr>
            <a:spLocks noGrp="1"/>
          </p:cNvSpPr>
          <p:nvPr>
            <p:ph type="ftr" idx="7"/>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33" name="PlaceHolder 7"/>
          <p:cNvSpPr>
            <a:spLocks noGrp="1"/>
          </p:cNvSpPr>
          <p:nvPr>
            <p:ph type="sldNum" idx="8"/>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26BA2576-9182-4600-B46E-3CCC44AF1A6C}"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34" name="PlaceHolder 8"/>
          <p:cNvSpPr>
            <a:spLocks noGrp="1"/>
          </p:cNvSpPr>
          <p:nvPr>
            <p:ph type="dt" idx="9"/>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0" name="Group 4"/>
          <p:cNvGrpSpPr/>
          <p:nvPr/>
        </p:nvGrpSpPr>
        <p:grpSpPr>
          <a:xfrm>
            <a:off x="0" y="-53280"/>
            <a:ext cx="12190680" cy="6909840"/>
            <a:chOff x="0" y="-53280"/>
            <a:chExt cx="12190680" cy="6909840"/>
          </a:xfrm>
        </p:grpSpPr>
        <p:pic>
          <p:nvPicPr>
            <p:cNvPr id="41"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42"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43"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44"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45"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46" name="PlaceHolder 2"/>
          <p:cNvSpPr>
            <a:spLocks noGrp="1"/>
          </p:cNvSpPr>
          <p:nvPr>
            <p:ph type="body"/>
          </p:nvPr>
        </p:nvSpPr>
        <p:spPr>
          <a:xfrm>
            <a:off x="609480" y="160452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47" name="PlaceHolder 3"/>
          <p:cNvSpPr>
            <a:spLocks noGrp="1"/>
          </p:cNvSpPr>
          <p:nvPr>
            <p:ph type="body"/>
          </p:nvPr>
        </p:nvSpPr>
        <p:spPr>
          <a:xfrm>
            <a:off x="4319640" y="160452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48" name="PlaceHolder 4"/>
          <p:cNvSpPr>
            <a:spLocks noGrp="1"/>
          </p:cNvSpPr>
          <p:nvPr>
            <p:ph type="body"/>
          </p:nvPr>
        </p:nvSpPr>
        <p:spPr>
          <a:xfrm>
            <a:off x="8029800" y="160452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49" name="PlaceHolder 5"/>
          <p:cNvSpPr>
            <a:spLocks noGrp="1"/>
          </p:cNvSpPr>
          <p:nvPr>
            <p:ph type="body"/>
          </p:nvPr>
        </p:nvSpPr>
        <p:spPr>
          <a:xfrm>
            <a:off x="609480" y="368208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50" name="PlaceHolder 6"/>
          <p:cNvSpPr>
            <a:spLocks noGrp="1"/>
          </p:cNvSpPr>
          <p:nvPr>
            <p:ph type="body"/>
          </p:nvPr>
        </p:nvSpPr>
        <p:spPr>
          <a:xfrm>
            <a:off x="4319640" y="368208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51" name="PlaceHolder 7"/>
          <p:cNvSpPr>
            <a:spLocks noGrp="1"/>
          </p:cNvSpPr>
          <p:nvPr>
            <p:ph type="body"/>
          </p:nvPr>
        </p:nvSpPr>
        <p:spPr>
          <a:xfrm>
            <a:off x="8029800" y="3682080"/>
            <a:ext cx="3532680" cy="1896480"/>
          </a:xfrm>
          <a:prstGeom prst="rect">
            <a:avLst/>
          </a:prstGeom>
          <a:noFill/>
          <a:ln w="0">
            <a:noFill/>
          </a:ln>
        </p:spPr>
        <p:txBody>
          <a:bodyPr lIns="0" tIns="0" rIns="0" bIns="0" anchor="t">
            <a:normAutofit fontScale="62500" lnSpcReduction="2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52" name="PlaceHolder 8"/>
          <p:cNvSpPr>
            <a:spLocks noGrp="1"/>
          </p:cNvSpPr>
          <p:nvPr>
            <p:ph type="ftr" idx="10"/>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53" name="PlaceHolder 9"/>
          <p:cNvSpPr>
            <a:spLocks noGrp="1"/>
          </p:cNvSpPr>
          <p:nvPr>
            <p:ph type="sldNum" idx="11"/>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FA40079C-CB9D-46ED-8BD4-E3D93D9C0E97}"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54" name="PlaceHolder 10"/>
          <p:cNvSpPr>
            <a:spLocks noGrp="1"/>
          </p:cNvSpPr>
          <p:nvPr>
            <p:ph type="dt" idx="12"/>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5" name="Group 4"/>
          <p:cNvGrpSpPr/>
          <p:nvPr/>
        </p:nvGrpSpPr>
        <p:grpSpPr>
          <a:xfrm>
            <a:off x="0" y="-53280"/>
            <a:ext cx="12190680" cy="6909840"/>
            <a:chOff x="0" y="-53280"/>
            <a:chExt cx="12190680" cy="6909840"/>
          </a:xfrm>
        </p:grpSpPr>
        <p:pic>
          <p:nvPicPr>
            <p:cNvPr id="56"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57"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58"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59"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60"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61" name="PlaceHolder 2"/>
          <p:cNvSpPr>
            <a:spLocks noGrp="1"/>
          </p:cNvSpPr>
          <p:nvPr>
            <p:ph type="ftr" idx="13"/>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62" name="PlaceHolder 3"/>
          <p:cNvSpPr>
            <a:spLocks noGrp="1"/>
          </p:cNvSpPr>
          <p:nvPr>
            <p:ph type="sldNum" idx="14"/>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CE5207A9-3FB8-4458-B2B5-C459A801F063}"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63" name="PlaceHolder 4"/>
          <p:cNvSpPr>
            <a:spLocks noGrp="1"/>
          </p:cNvSpPr>
          <p:nvPr>
            <p:ph type="dt" idx="15"/>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6" name="Group 4"/>
          <p:cNvGrpSpPr/>
          <p:nvPr/>
        </p:nvGrpSpPr>
        <p:grpSpPr>
          <a:xfrm>
            <a:off x="0" y="-53280"/>
            <a:ext cx="12190680" cy="6909840"/>
            <a:chOff x="0" y="-53280"/>
            <a:chExt cx="12190680" cy="6909840"/>
          </a:xfrm>
        </p:grpSpPr>
        <p:pic>
          <p:nvPicPr>
            <p:cNvPr id="67"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68"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69"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70"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71"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72" name="PlaceHolder 2"/>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73" name="PlaceHolder 3"/>
          <p:cNvSpPr>
            <a:spLocks noGrp="1"/>
          </p:cNvSpPr>
          <p:nvPr>
            <p:ph type="ftr" idx="16"/>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74" name="PlaceHolder 4"/>
          <p:cNvSpPr>
            <a:spLocks noGrp="1"/>
          </p:cNvSpPr>
          <p:nvPr>
            <p:ph type="sldNum" idx="17"/>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9F2F9F46-3FF7-4D36-9FED-799A4F567FB0}"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75" name="PlaceHolder 5"/>
          <p:cNvSpPr>
            <a:spLocks noGrp="1"/>
          </p:cNvSpPr>
          <p:nvPr>
            <p:ph type="dt" idx="18"/>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78" name="Group 4"/>
          <p:cNvGrpSpPr/>
          <p:nvPr/>
        </p:nvGrpSpPr>
        <p:grpSpPr>
          <a:xfrm>
            <a:off x="0" y="-53280"/>
            <a:ext cx="12190680" cy="6909840"/>
            <a:chOff x="0" y="-53280"/>
            <a:chExt cx="12190680" cy="6909840"/>
          </a:xfrm>
        </p:grpSpPr>
        <p:pic>
          <p:nvPicPr>
            <p:cNvPr id="79"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80"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81"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82"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83"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84" name="PlaceHolder 2"/>
          <p:cNvSpPr>
            <a:spLocks noGrp="1"/>
          </p:cNvSpPr>
          <p:nvPr>
            <p:ph type="body"/>
          </p:nvPr>
        </p:nvSpPr>
        <p:spPr>
          <a:xfrm>
            <a:off x="609480" y="1604520"/>
            <a:ext cx="535392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85" name="PlaceHolder 3"/>
          <p:cNvSpPr>
            <a:spLocks noGrp="1"/>
          </p:cNvSpPr>
          <p:nvPr>
            <p:ph type="body"/>
          </p:nvPr>
        </p:nvSpPr>
        <p:spPr>
          <a:xfrm>
            <a:off x="6231960" y="1604520"/>
            <a:ext cx="535392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86" name="PlaceHolder 4"/>
          <p:cNvSpPr>
            <a:spLocks noGrp="1"/>
          </p:cNvSpPr>
          <p:nvPr>
            <p:ph type="ftr" idx="19"/>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87" name="PlaceHolder 5"/>
          <p:cNvSpPr>
            <a:spLocks noGrp="1"/>
          </p:cNvSpPr>
          <p:nvPr>
            <p:ph type="sldNum" idx="20"/>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F11F10F3-B0A7-4B1B-89A6-5FDE0014C807}"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88" name="PlaceHolder 6"/>
          <p:cNvSpPr>
            <a:spLocks noGrp="1"/>
          </p:cNvSpPr>
          <p:nvPr>
            <p:ph type="dt" idx="21"/>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92" name="Group 4"/>
          <p:cNvGrpSpPr/>
          <p:nvPr/>
        </p:nvGrpSpPr>
        <p:grpSpPr>
          <a:xfrm>
            <a:off x="0" y="-53280"/>
            <a:ext cx="12190680" cy="6909840"/>
            <a:chOff x="0" y="-53280"/>
            <a:chExt cx="12190680" cy="6909840"/>
          </a:xfrm>
        </p:grpSpPr>
        <p:pic>
          <p:nvPicPr>
            <p:cNvPr id="93"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94"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95"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96"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97"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98" name="PlaceHolder 2"/>
          <p:cNvSpPr>
            <a:spLocks noGrp="1"/>
          </p:cNvSpPr>
          <p:nvPr>
            <p:ph type="ftr" idx="22"/>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99" name="PlaceHolder 3"/>
          <p:cNvSpPr>
            <a:spLocks noGrp="1"/>
          </p:cNvSpPr>
          <p:nvPr>
            <p:ph type="sldNum" idx="23"/>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DFEFD826-6B18-4CAB-B003-7CCA2CD8CA49}"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00" name="PlaceHolder 4"/>
          <p:cNvSpPr>
            <a:spLocks noGrp="1"/>
          </p:cNvSpPr>
          <p:nvPr>
            <p:ph type="dt" idx="24"/>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02" name="Group 4"/>
          <p:cNvGrpSpPr/>
          <p:nvPr/>
        </p:nvGrpSpPr>
        <p:grpSpPr>
          <a:xfrm>
            <a:off x="0" y="-53280"/>
            <a:ext cx="12190680" cy="6909840"/>
            <a:chOff x="0" y="-53280"/>
            <a:chExt cx="12190680" cy="6909840"/>
          </a:xfrm>
        </p:grpSpPr>
        <p:pic>
          <p:nvPicPr>
            <p:cNvPr id="103"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104"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105"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106"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107" name="PlaceHolder 1"/>
          <p:cNvSpPr>
            <a:spLocks noGrp="1"/>
          </p:cNvSpPr>
          <p:nvPr>
            <p:ph type="ftr" idx="25"/>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108" name="PlaceHolder 2"/>
          <p:cNvSpPr>
            <a:spLocks noGrp="1"/>
          </p:cNvSpPr>
          <p:nvPr>
            <p:ph type="sldNum" idx="26"/>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733751DB-21A8-49C4-BA7A-453A9F126B03}"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09" name="PlaceHolder 3"/>
          <p:cNvSpPr>
            <a:spLocks noGrp="1"/>
          </p:cNvSpPr>
          <p:nvPr>
            <p:ph type="dt" idx="27"/>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10" name="Group 4"/>
          <p:cNvGrpSpPr/>
          <p:nvPr/>
        </p:nvGrpSpPr>
        <p:grpSpPr>
          <a:xfrm>
            <a:off x="0" y="-53280"/>
            <a:ext cx="12190680" cy="6909840"/>
            <a:chOff x="0" y="-53280"/>
            <a:chExt cx="12190680" cy="6909840"/>
          </a:xfrm>
        </p:grpSpPr>
        <p:pic>
          <p:nvPicPr>
            <p:cNvPr id="111"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112"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113"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114"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115"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116" name="PlaceHolder 2"/>
          <p:cNvSpPr>
            <a:spLocks noGrp="1"/>
          </p:cNvSpPr>
          <p:nvPr>
            <p:ph type="body"/>
          </p:nvPr>
        </p:nvSpPr>
        <p:spPr>
          <a:xfrm>
            <a:off x="60948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17" name="PlaceHolder 3"/>
          <p:cNvSpPr>
            <a:spLocks noGrp="1"/>
          </p:cNvSpPr>
          <p:nvPr>
            <p:ph type="body"/>
          </p:nvPr>
        </p:nvSpPr>
        <p:spPr>
          <a:xfrm>
            <a:off x="6231960" y="1604520"/>
            <a:ext cx="535392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18" name="PlaceHolder 4"/>
          <p:cNvSpPr>
            <a:spLocks noGrp="1"/>
          </p:cNvSpPr>
          <p:nvPr>
            <p:ph type="body"/>
          </p:nvPr>
        </p:nvSpPr>
        <p:spPr>
          <a:xfrm>
            <a:off x="609480" y="368208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19" name="PlaceHolder 5"/>
          <p:cNvSpPr>
            <a:spLocks noGrp="1"/>
          </p:cNvSpPr>
          <p:nvPr>
            <p:ph type="ftr" idx="28"/>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120" name="PlaceHolder 6"/>
          <p:cNvSpPr>
            <a:spLocks noGrp="1"/>
          </p:cNvSpPr>
          <p:nvPr>
            <p:ph type="sldNum" idx="29"/>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E431496C-BEB7-47D4-83BF-F4E40241BF7F}"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21" name="PlaceHolder 7"/>
          <p:cNvSpPr>
            <a:spLocks noGrp="1"/>
          </p:cNvSpPr>
          <p:nvPr>
            <p:ph type="dt" idx="30"/>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4"/>
          <p:cNvGrpSpPr/>
          <p:nvPr/>
        </p:nvGrpSpPr>
        <p:grpSpPr>
          <a:xfrm>
            <a:off x="0" y="-53280"/>
            <a:ext cx="12190680" cy="6909840"/>
            <a:chOff x="0" y="-53280"/>
            <a:chExt cx="12190680" cy="6909840"/>
          </a:xfrm>
        </p:grpSpPr>
        <p:pic>
          <p:nvPicPr>
            <p:cNvPr id="127"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128"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129"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130"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131"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um das Format des Titeltextes zu bearbeiten</a:t>
            </a:r>
          </a:p>
        </p:txBody>
      </p:sp>
      <p:sp>
        <p:nvSpPr>
          <p:cNvPr id="132" name="PlaceHolder 2"/>
          <p:cNvSpPr>
            <a:spLocks noGrp="1"/>
          </p:cNvSpPr>
          <p:nvPr>
            <p:ph type="body"/>
          </p:nvPr>
        </p:nvSpPr>
        <p:spPr>
          <a:xfrm>
            <a:off x="609480" y="1604520"/>
            <a:ext cx="535392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33" name="PlaceHolder 3"/>
          <p:cNvSpPr>
            <a:spLocks noGrp="1"/>
          </p:cNvSpPr>
          <p:nvPr>
            <p:ph type="body"/>
          </p:nvPr>
        </p:nvSpPr>
        <p:spPr>
          <a:xfrm>
            <a:off x="623196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34" name="PlaceHolder 4"/>
          <p:cNvSpPr>
            <a:spLocks noGrp="1"/>
          </p:cNvSpPr>
          <p:nvPr>
            <p:ph type="body"/>
          </p:nvPr>
        </p:nvSpPr>
        <p:spPr>
          <a:xfrm>
            <a:off x="6231960" y="368208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35" name="PlaceHolder 5"/>
          <p:cNvSpPr>
            <a:spLocks noGrp="1"/>
          </p:cNvSpPr>
          <p:nvPr>
            <p:ph type="ftr" idx="31"/>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136" name="PlaceHolder 6"/>
          <p:cNvSpPr>
            <a:spLocks noGrp="1"/>
          </p:cNvSpPr>
          <p:nvPr>
            <p:ph type="sldNum" idx="32"/>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63B91348-5C7B-455D-8FB3-95008C8A13A0}"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37" name="PlaceHolder 7"/>
          <p:cNvSpPr>
            <a:spLocks noGrp="1"/>
          </p:cNvSpPr>
          <p:nvPr>
            <p:ph type="dt" idx="33"/>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42" name="Group 4"/>
          <p:cNvGrpSpPr/>
          <p:nvPr/>
        </p:nvGrpSpPr>
        <p:grpSpPr>
          <a:xfrm>
            <a:off x="0" y="-53280"/>
            <a:ext cx="12190680" cy="6909840"/>
            <a:chOff x="0" y="-53280"/>
            <a:chExt cx="12190680" cy="6909840"/>
          </a:xfrm>
        </p:grpSpPr>
        <p:pic>
          <p:nvPicPr>
            <p:cNvPr id="143" name="Afbeelding 6" descr="Afbeelding met tekst&#10;&#10;Automatisch gegenereerde beschrijving"/>
            <p:cNvPicPr/>
            <p:nvPr/>
          </p:nvPicPr>
          <p:blipFill>
            <a:blip r:embed="rId3"/>
            <a:srcRect l="-56"/>
            <a:stretch/>
          </p:blipFill>
          <p:spPr>
            <a:xfrm>
              <a:off x="2486160" y="0"/>
              <a:ext cx="9704520" cy="6856560"/>
            </a:xfrm>
            <a:prstGeom prst="rect">
              <a:avLst/>
            </a:prstGeom>
            <a:ln w="0">
              <a:noFill/>
            </a:ln>
          </p:spPr>
        </p:pic>
        <p:pic>
          <p:nvPicPr>
            <p:cNvPr id="144" name="Afbeelding 7" descr="Afbeelding met tekst&#10;&#10;Automatisch gegenereerde beschrijving"/>
            <p:cNvPicPr/>
            <p:nvPr/>
          </p:nvPicPr>
          <p:blipFill>
            <a:blip r:embed="rId3"/>
            <a:srcRect l="-56" r="23173"/>
            <a:stretch/>
          </p:blipFill>
          <p:spPr>
            <a:xfrm>
              <a:off x="0" y="0"/>
              <a:ext cx="7456680" cy="6856560"/>
            </a:xfrm>
            <a:prstGeom prst="rect">
              <a:avLst/>
            </a:prstGeom>
            <a:ln w="0">
              <a:noFill/>
            </a:ln>
          </p:spPr>
        </p:pic>
        <p:sp>
          <p:nvSpPr>
            <p:cNvPr id="145" name="Rectangle 7"/>
            <p:cNvSpPr/>
            <p:nvPr/>
          </p:nvSpPr>
          <p:spPr>
            <a:xfrm>
              <a:off x="8801280" y="0"/>
              <a:ext cx="3389400" cy="67968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pic>
          <p:nvPicPr>
            <p:cNvPr id="146" name="Picture 8" descr="A black background with white text&#10;&#10;Description automatically generated"/>
            <p:cNvPicPr/>
            <p:nvPr/>
          </p:nvPicPr>
          <p:blipFill>
            <a:blip r:embed="rId4"/>
            <a:stretch/>
          </p:blipFill>
          <p:spPr>
            <a:xfrm>
              <a:off x="10134720" y="-53280"/>
              <a:ext cx="2055960" cy="834840"/>
            </a:xfrm>
            <a:prstGeom prst="rect">
              <a:avLst/>
            </a:prstGeom>
            <a:ln w="0">
              <a:noFill/>
            </a:ln>
          </p:spPr>
        </p:pic>
      </p:grpSp>
      <p:sp>
        <p:nvSpPr>
          <p:cNvPr id="147" name="PlaceHolder 1"/>
          <p:cNvSpPr>
            <a:spLocks noGrp="1"/>
          </p:cNvSpPr>
          <p:nvPr>
            <p:ph type="title"/>
          </p:nvPr>
        </p:nvSpPr>
        <p:spPr>
          <a:xfrm>
            <a:off x="647640" y="-46440"/>
            <a:ext cx="10514520" cy="1007280"/>
          </a:xfrm>
          <a:prstGeom prst="rect">
            <a:avLst/>
          </a:prstGeom>
          <a:noFill/>
          <a:ln w="0">
            <a:noFill/>
          </a:ln>
        </p:spPr>
        <p:txBody>
          <a:bodyPr lIns="0" tIns="0" rIns="0" bIns="0" anchor="ctr">
            <a:noAutofit/>
          </a:bodyPr>
          <a:lstStyle/>
          <a:p>
            <a:pPr indent="0">
              <a:buNone/>
            </a:pPr>
            <a:r>
              <a:rPr lang="de-DE" sz="4400" b="0" strike="noStrike" spc="-1">
                <a:solidFill>
                  <a:schemeClr val="dk1"/>
                </a:solidFill>
                <a:latin typeface="Arial"/>
              </a:rPr>
              <a:t>Klicken Sie auf , um das Format des Titeltextes zu bearbeiten</a:t>
            </a:r>
          </a:p>
        </p:txBody>
      </p:sp>
      <p:sp>
        <p:nvSpPr>
          <p:cNvPr id="148" name="PlaceHolder 2"/>
          <p:cNvSpPr>
            <a:spLocks noGrp="1"/>
          </p:cNvSpPr>
          <p:nvPr>
            <p:ph type="body"/>
          </p:nvPr>
        </p:nvSpPr>
        <p:spPr>
          <a:xfrm>
            <a:off x="60948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49" name="PlaceHolder 3"/>
          <p:cNvSpPr>
            <a:spLocks noGrp="1"/>
          </p:cNvSpPr>
          <p:nvPr>
            <p:ph type="body"/>
          </p:nvPr>
        </p:nvSpPr>
        <p:spPr>
          <a:xfrm>
            <a:off x="6231960" y="1604520"/>
            <a:ext cx="535392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50" name="PlaceHolder 4"/>
          <p:cNvSpPr>
            <a:spLocks noGrp="1"/>
          </p:cNvSpPr>
          <p:nvPr>
            <p:ph type="body"/>
          </p:nvPr>
        </p:nvSpPr>
        <p:spPr>
          <a:xfrm>
            <a:off x="609480" y="3682080"/>
            <a:ext cx="10972080" cy="1896480"/>
          </a:xfrm>
          <a:prstGeom prst="rect">
            <a:avLst/>
          </a:prstGeom>
          <a:noFill/>
          <a:ln w="0">
            <a:noFill/>
          </a:ln>
        </p:spPr>
        <p:txBody>
          <a:bodyPr lIns="0" tIns="0" rIns="0" bIns="0" anchor="t">
            <a:normAutofit fontScale="92500" lnSpcReduction="10000"/>
          </a:bodyPr>
          <a:lstStyle/>
          <a:p>
            <a:pPr marL="432000" indent="-324000">
              <a:lnSpc>
                <a:spcPct val="90000"/>
              </a:lnSpc>
              <a:spcBef>
                <a:spcPts val="1417"/>
              </a:spcBef>
              <a:buClr>
                <a:srgbClr val="000000"/>
              </a:buClr>
              <a:buSzPct val="45000"/>
              <a:buFont typeface="Wingdings" charset="2"/>
              <a:buChar char=""/>
            </a:pPr>
            <a:r>
              <a:rPr lang="de-DE" sz="1800" b="0" strike="noStrike" spc="-1">
                <a:solidFill>
                  <a:schemeClr val="dk1"/>
                </a:solidFill>
                <a:latin typeface="Arial"/>
              </a:rPr>
              <a:t>Klicken Sie auf , um das Textformat der Gliederung zu bearbeiten</a:t>
            </a:r>
          </a:p>
          <a:p>
            <a:pPr marL="864000" lvl="1" indent="-324000">
              <a:lnSpc>
                <a:spcPct val="90000"/>
              </a:lnSpc>
              <a:spcBef>
                <a:spcPts val="1134"/>
              </a:spcBef>
              <a:buClr>
                <a:srgbClr val="000000"/>
              </a:buClr>
              <a:buSzPct val="75000"/>
              <a:buFont typeface="Symbol" charset="2"/>
              <a:buChar char=""/>
            </a:pPr>
            <a:r>
              <a:rPr lang="de-DE" sz="1800" b="0" strike="noStrike" spc="-1">
                <a:solidFill>
                  <a:schemeClr val="dk1"/>
                </a:solidFill>
                <a:latin typeface="Arial"/>
              </a:rPr>
              <a:t>Zweite Gliederungsebene</a:t>
            </a:r>
          </a:p>
          <a:p>
            <a:pPr marL="1296000" lvl="2" indent="-288000">
              <a:lnSpc>
                <a:spcPct val="90000"/>
              </a:lnSpc>
              <a:spcBef>
                <a:spcPts val="850"/>
              </a:spcBef>
              <a:buClr>
                <a:srgbClr val="000000"/>
              </a:buClr>
              <a:buSzPct val="45000"/>
              <a:buFont typeface="Wingdings" charset="2"/>
              <a:buChar char=""/>
            </a:pPr>
            <a:r>
              <a:rPr lang="de-DE" sz="1800" b="0" strike="noStrike" spc="-1">
                <a:solidFill>
                  <a:schemeClr val="dk1"/>
                </a:solidFill>
                <a:latin typeface="Arial"/>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Arial"/>
              </a:rPr>
              <a:t>Vierte Gliederungsebene</a:t>
            </a:r>
          </a:p>
          <a:p>
            <a:pPr marL="2160000" lvl="4"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Fünfte Gliederungsebene</a:t>
            </a:r>
          </a:p>
          <a:p>
            <a:pPr marL="2592000" lvl="5"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Sechste Gliederungsebene</a:t>
            </a:r>
          </a:p>
          <a:p>
            <a:pPr marL="3024000" lvl="6" indent="-216000">
              <a:lnSpc>
                <a:spcPct val="90000"/>
              </a:lnSpc>
              <a:spcBef>
                <a:spcPts val="283"/>
              </a:spcBef>
              <a:buClr>
                <a:srgbClr val="000000"/>
              </a:buClr>
              <a:buSzPct val="45000"/>
              <a:buFont typeface="Wingdings" charset="2"/>
              <a:buChar char=""/>
            </a:pPr>
            <a:r>
              <a:rPr lang="de-DE" sz="1800" b="0" strike="noStrike" spc="-1">
                <a:solidFill>
                  <a:schemeClr val="dk1"/>
                </a:solidFill>
                <a:latin typeface="Arial"/>
              </a:rPr>
              <a:t>Siebte Gliederungsebene</a:t>
            </a:r>
          </a:p>
        </p:txBody>
      </p:sp>
      <p:sp>
        <p:nvSpPr>
          <p:cNvPr id="151" name="PlaceHolder 5"/>
          <p:cNvSpPr>
            <a:spLocks noGrp="1"/>
          </p:cNvSpPr>
          <p:nvPr>
            <p:ph type="ftr" idx="34"/>
          </p:nvPr>
        </p:nvSpPr>
        <p:spPr>
          <a:xfrm>
            <a:off x="4038480" y="6356520"/>
            <a:ext cx="4113720" cy="363960"/>
          </a:xfrm>
          <a:prstGeom prst="rect">
            <a:avLst/>
          </a:prstGeom>
          <a:noFill/>
          <a:ln w="0">
            <a:noFill/>
          </a:ln>
        </p:spPr>
        <p:txBody>
          <a:bodyPr lIns="90000" tIns="45000" rIns="90000" bIns="45000" anchor="ctr">
            <a:noAutofit/>
          </a:bodyPr>
          <a:lstStyle>
            <a:lvl1pPr indent="0" algn="ctr" defTabSz="914400">
              <a:lnSpc>
                <a:spcPct val="100000"/>
              </a:lnSpc>
              <a:buNone/>
              <a:defRPr lang="en-US" sz="1400" b="0" strike="noStrike" spc="-1">
                <a:solidFill>
                  <a:srgbClr val="000000"/>
                </a:solidFill>
                <a:latin typeface="Calibri"/>
                <a:ea typeface="DejaVu Sans"/>
              </a:defRPr>
            </a:lvl1pPr>
          </a:lstStyle>
          <a:p>
            <a:pPr indent="0" algn="ctr" defTabSz="914400">
              <a:lnSpc>
                <a:spcPct val="100000"/>
              </a:lnSpc>
              <a:buNone/>
            </a:pPr>
            <a:r>
              <a:rPr lang="en-US" sz="1400" b="0" strike="noStrike" spc="-1">
                <a:solidFill>
                  <a:srgbClr val="000000"/>
                </a:solidFill>
                <a:latin typeface="Calibri"/>
                <a:ea typeface="DejaVu Sans"/>
              </a:rPr>
              <a:t>&lt;Fußnote&gt;</a:t>
            </a:r>
            <a:endParaRPr lang="de-DE" sz="1400" b="0" strike="noStrike" spc="-1">
              <a:solidFill>
                <a:srgbClr val="000000"/>
              </a:solidFill>
              <a:latin typeface="Calibri"/>
            </a:endParaRPr>
          </a:p>
        </p:txBody>
      </p:sp>
      <p:sp>
        <p:nvSpPr>
          <p:cNvPr id="152" name="PlaceHolder 6"/>
          <p:cNvSpPr>
            <a:spLocks noGrp="1"/>
          </p:cNvSpPr>
          <p:nvPr>
            <p:ph type="sldNum" idx="35"/>
          </p:nvPr>
        </p:nvSpPr>
        <p:spPr>
          <a:xfrm>
            <a:off x="8610480" y="6356520"/>
            <a:ext cx="2742120" cy="363960"/>
          </a:xfrm>
          <a:prstGeom prst="rect">
            <a:avLst/>
          </a:prstGeom>
          <a:noFill/>
          <a:ln w="0">
            <a:noFill/>
          </a:ln>
        </p:spPr>
        <p:txBody>
          <a:bodyPr lIns="90000" tIns="45000" rIns="90000" bIns="45000" anchor="ctr">
            <a:noAutofit/>
          </a:bodyPr>
          <a:lstStyle>
            <a:lvl1pPr indent="0" algn="r" defTabSz="914400">
              <a:lnSpc>
                <a:spcPct val="100000"/>
              </a:lnSpc>
              <a:buNone/>
              <a:defRPr lang="en-US" sz="1200" b="0" strike="noStrike" spc="-1">
                <a:solidFill>
                  <a:srgbClr val="787878"/>
                </a:solidFill>
                <a:latin typeface="Aptos"/>
                <a:ea typeface="DejaVu Sans"/>
              </a:defRPr>
            </a:lvl1pPr>
          </a:lstStyle>
          <a:p>
            <a:pPr indent="0" algn="r" defTabSz="914400">
              <a:lnSpc>
                <a:spcPct val="100000"/>
              </a:lnSpc>
              <a:buNone/>
            </a:pPr>
            <a:fld id="{328ECA1A-557C-45F3-B486-7CCD6264479A}" type="slidenum">
              <a:rPr lang="en-US" sz="1200" b="0" strike="noStrike" spc="-1">
                <a:solidFill>
                  <a:srgbClr val="787878"/>
                </a:solidFill>
                <a:latin typeface="Aptos"/>
                <a:ea typeface="DejaVu Sans"/>
              </a:rPr>
              <a:t>‹Nr.›</a:t>
            </a:fld>
            <a:endParaRPr lang="de-DE" sz="1200" b="0" strike="noStrike" spc="-1">
              <a:solidFill>
                <a:srgbClr val="000000"/>
              </a:solidFill>
              <a:latin typeface="Calibri"/>
            </a:endParaRPr>
          </a:p>
        </p:txBody>
      </p:sp>
      <p:sp>
        <p:nvSpPr>
          <p:cNvPr id="153" name="PlaceHolder 7"/>
          <p:cNvSpPr>
            <a:spLocks noGrp="1"/>
          </p:cNvSpPr>
          <p:nvPr>
            <p:ph type="dt" idx="36"/>
          </p:nvPr>
        </p:nvSpPr>
        <p:spPr>
          <a:xfrm>
            <a:off x="838080" y="6356520"/>
            <a:ext cx="2742120" cy="36396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Calibri"/>
              </a:defRPr>
            </a:lvl1pPr>
          </a:lstStyle>
          <a:p>
            <a:pPr indent="0">
              <a:buNone/>
            </a:pPr>
            <a:r>
              <a:rPr lang="de-DE" sz="1400" b="0" strike="noStrike" spc="-1">
                <a:solidFill>
                  <a:srgbClr val="000000"/>
                </a:solidFill>
                <a:latin typeface="Calibri"/>
              </a:rPr>
              <a:t>&lt;Datum/Zeit&gt;</a:t>
            </a: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hyperlink" Target="http://cenf.eu/"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0.png"/><Relationship Id="rId7" Type="http://schemas.openxmlformats.org/officeDocument/2006/relationships/image" Target="../media/image11.png"/><Relationship Id="rId12" Type="http://schemas.openxmlformats.org/officeDocument/2006/relationships/slide" Target="slide10.xml"/><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slide" Target="slide4.xml"/><Relationship Id="rId11" Type="http://schemas.openxmlformats.org/officeDocument/2006/relationships/image" Target="../media/image13.svg"/><Relationship Id="rId5" Type="http://schemas.openxmlformats.org/officeDocument/2006/relationships/hyperlink" Target="https://husite.nl/cenf/" TargetMode="External"/><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slide" Target="slide19.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hyperlink" Target="https://ec.europa.eu/programmes/erasmus-plus/project-result-content/9a99b03e-3d16-47c4-ac47-8913358734e8/2021_11_30__CENF_Aspects_and_Levels_IO3_.pdf" TargetMode="Externa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 Target="slide11.xml"/><Relationship Id="rId7"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slide" Target="slide12.xml"/><Relationship Id="rId5" Type="http://schemas.openxmlformats.org/officeDocument/2006/relationships/slide" Target="slide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slide" Target="slide15.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slide" Target="slide18.xml"/><Relationship Id="rId5" Type="http://schemas.openxmlformats.org/officeDocument/2006/relationships/diagramColors" Target="../diagrams/colors1.xml"/><Relationship Id="rId10" Type="http://schemas.openxmlformats.org/officeDocument/2006/relationships/slide" Target="slide16.xml"/><Relationship Id="rId4" Type="http://schemas.openxmlformats.org/officeDocument/2006/relationships/diagramQuickStyle" Target="../diagrams/quickStyle1.xml"/><Relationship Id="rId9"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 Target="slide23.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2.xml"/><Relationship Id="rId7" Type="http://schemas.openxmlformats.org/officeDocument/2006/relationships/slide" Target="slide25.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openxmlformats.org/officeDocument/2006/relationships/slide" Target="slide28.xml"/><Relationship Id="rId5" Type="http://schemas.openxmlformats.org/officeDocument/2006/relationships/diagramColors" Target="../diagrams/colors2.xml"/><Relationship Id="rId10" Type="http://schemas.openxmlformats.org/officeDocument/2006/relationships/slide" Target="slide26.xml"/><Relationship Id="rId4" Type="http://schemas.openxmlformats.org/officeDocument/2006/relationships/diagramQuickStyle" Target="../diagrams/quickStyle2.xml"/><Relationship Id="rId9" Type="http://schemas.openxmlformats.org/officeDocument/2006/relationships/slide" Target="slide2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eur03.safelinks.protection.outlook.com/?url=https%3A%2F%2Fcreativecommons.org%2Flicenses%2Fby-sa%2F4.0%2F&amp;data=05|02|Daniela.Neudorfer@bfi-ooe.at|181307d0a3d54f4411d508dcf030c9e3|efc0445e5b0848f594143f2d52dc21a8|0|0|638649339576874909|Unknown|TWFpbGZsb3d8eyJWIjoiMC4wLjAwMDAiLCJQIjoiV2luMzIiLCJBTiI6Ik1haWwiLCJXVCI6Mn0%3D|0|||&amp;sdata=hzKcE2ZddX2NvC5xT2TWHDslb00R7geDLTwI8TC6vTI%3D&amp;reserved=0" TargetMode="Externa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hyperlink" Target="https://eur03.safelinks.protection.outlook.com/?url=https%3A%2F%2Fcreativecommons.org%2Flicenses%2Fby-sa%2F4.0%2F&amp;data=05%7C02%7CDaniela.Neudorfer%40bfi-ooe.at%7C181307d0a3d54f4411d508dcf030c9e3%7Cefc0445e5b0848f594143f2d52dc21a8%7C0%7C0%7C638649339576854185%7CUnknown%7CTWFpbGZsb3d8eyJWIjoiMC4wLjAwMDAiLCJQIjoiV2luMzIiLCJBTiI6Ik1haWwiLCJXVCI6Mn0%3D%7C0%7C%7C%7C&amp;sdata=7tO7kULrO1wwYCb4L8G0poeqB3YieKrJ0gU9XLKV0%2FQ%3D&amp;reserved=0"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jpeg"/><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 name="Group 15"/>
          <p:cNvGrpSpPr/>
          <p:nvPr/>
        </p:nvGrpSpPr>
        <p:grpSpPr>
          <a:xfrm>
            <a:off x="18744" y="-42480"/>
            <a:ext cx="12190680" cy="6900480"/>
            <a:chOff x="1080" y="-42840"/>
            <a:chExt cx="12190680" cy="6900480"/>
          </a:xfrm>
        </p:grpSpPr>
        <p:sp>
          <p:nvSpPr>
            <p:cNvPr id="165" name="Rectangle 10"/>
            <p:cNvSpPr/>
            <p:nvPr/>
          </p:nvSpPr>
          <p:spPr>
            <a:xfrm>
              <a:off x="6084360" y="-17280"/>
              <a:ext cx="6107400" cy="613620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grpSp>
          <p:nvGrpSpPr>
            <p:cNvPr id="166" name="Groep 12"/>
            <p:cNvGrpSpPr/>
            <p:nvPr/>
          </p:nvGrpSpPr>
          <p:grpSpPr>
            <a:xfrm>
              <a:off x="1080" y="-17640"/>
              <a:ext cx="12190680" cy="6875280"/>
              <a:chOff x="1080" y="-17640"/>
              <a:chExt cx="12190680" cy="6875280"/>
            </a:xfrm>
          </p:grpSpPr>
          <p:pic>
            <p:nvPicPr>
              <p:cNvPr id="167" name="Afbeelding 7"/>
              <p:cNvPicPr/>
              <p:nvPr/>
            </p:nvPicPr>
            <p:blipFill>
              <a:blip r:embed="rId2"/>
              <a:srcRect l="46" r="35328"/>
              <a:stretch/>
            </p:blipFill>
            <p:spPr>
              <a:xfrm>
                <a:off x="1080" y="-17640"/>
                <a:ext cx="6266160" cy="6856560"/>
              </a:xfrm>
              <a:prstGeom prst="rect">
                <a:avLst/>
              </a:prstGeom>
              <a:ln w="0">
                <a:noFill/>
              </a:ln>
            </p:spPr>
          </p:pic>
          <p:pic>
            <p:nvPicPr>
              <p:cNvPr id="168" name="Afbeelding 8" descr="Afbeelding met tekst&#10;&#10;Automatisch gegenereerde beschrijving"/>
              <p:cNvPicPr/>
              <p:nvPr/>
            </p:nvPicPr>
            <p:blipFill>
              <a:blip r:embed="rId3"/>
              <a:srcRect l="-56" t="90696"/>
              <a:stretch/>
            </p:blipFill>
            <p:spPr>
              <a:xfrm>
                <a:off x="1080" y="6107400"/>
                <a:ext cx="12190680" cy="750240"/>
              </a:xfrm>
              <a:prstGeom prst="rect">
                <a:avLst/>
              </a:prstGeom>
              <a:ln w="0">
                <a:noFill/>
              </a:ln>
            </p:spPr>
          </p:pic>
        </p:grpSp>
        <p:grpSp>
          <p:nvGrpSpPr>
            <p:cNvPr id="169" name="Group 25"/>
            <p:cNvGrpSpPr/>
            <p:nvPr/>
          </p:nvGrpSpPr>
          <p:grpSpPr>
            <a:xfrm>
              <a:off x="9637560" y="-42840"/>
              <a:ext cx="2535120" cy="1030320"/>
              <a:chOff x="9637560" y="-42840"/>
              <a:chExt cx="2535120" cy="1030320"/>
            </a:xfrm>
          </p:grpSpPr>
          <p:grpSp>
            <p:nvGrpSpPr>
              <p:cNvPr id="170" name="Group 14"/>
              <p:cNvGrpSpPr/>
              <p:nvPr/>
            </p:nvGrpSpPr>
            <p:grpSpPr>
              <a:xfrm>
                <a:off x="9637560" y="128880"/>
                <a:ext cx="323640" cy="660240"/>
                <a:chOff x="9637560" y="128880"/>
                <a:chExt cx="323640" cy="660240"/>
              </a:xfrm>
            </p:grpSpPr>
            <p:sp>
              <p:nvSpPr>
                <p:cNvPr id="171" name="TextBox 15"/>
                <p:cNvSpPr/>
                <p:nvPr/>
              </p:nvSpPr>
              <p:spPr>
                <a:xfrm>
                  <a:off x="9739800" y="325800"/>
                  <a:ext cx="209520" cy="382680"/>
                </a:xfrm>
                <a:custGeom>
                  <a:avLst/>
                  <a:gdLst>
                    <a:gd name="textAreaLeft" fmla="*/ 0 w 209520"/>
                    <a:gd name="textAreaRight" fmla="*/ 210960 w 209520"/>
                    <a:gd name="textAreaTop" fmla="*/ 0 h 382680"/>
                    <a:gd name="textAreaBottom" fmla="*/ 384120 h 382680"/>
                  </a:gdLst>
                  <a:ahLst/>
                  <a:cxnLst/>
                  <a:rect l="textAreaLeft" t="textAreaTop" r="textAreaRight" b="textAreaBottom"/>
                  <a:pathLst>
                    <a:path w="450934" h="821027">
                      <a:moveTo>
                        <a:pt x="101210" y="778892"/>
                      </a:moveTo>
                      <a:lnTo>
                        <a:pt x="88883" y="792734"/>
                      </a:lnTo>
                      <a:cubicBezTo>
                        <a:pt x="80137" y="803502"/>
                        <a:pt x="73429" y="812931"/>
                        <a:pt x="68757" y="821021"/>
                      </a:cubicBezTo>
                      <a:lnTo>
                        <a:pt x="450934" y="821021"/>
                      </a:lnTo>
                      <a:lnTo>
                        <a:pt x="450934" y="821027"/>
                      </a:lnTo>
                      <a:lnTo>
                        <a:pt x="68674" y="821027"/>
                      </a:lnTo>
                      <a:cubicBezTo>
                        <a:pt x="73357" y="812937"/>
                        <a:pt x="80082" y="803508"/>
                        <a:pt x="88848" y="792740"/>
                      </a:cubicBezTo>
                      <a:close/>
                      <a:moveTo>
                        <a:pt x="2090" y="11340"/>
                      </a:moveTo>
                      <a:lnTo>
                        <a:pt x="0" y="12343"/>
                      </a:lnTo>
                      <a:lnTo>
                        <a:pt x="1842" y="11374"/>
                      </a:lnTo>
                      <a:close/>
                      <a:moveTo>
                        <a:pt x="201134" y="0"/>
                      </a:moveTo>
                      <a:lnTo>
                        <a:pt x="224551" y="2401"/>
                      </a:lnTo>
                      <a:cubicBezTo>
                        <a:pt x="252752" y="8611"/>
                        <a:pt x="278875" y="17926"/>
                        <a:pt x="302917" y="30346"/>
                      </a:cubicBezTo>
                      <a:cubicBezTo>
                        <a:pt x="351003" y="55187"/>
                        <a:pt x="387693" y="88915"/>
                        <a:pt x="412990" y="131531"/>
                      </a:cubicBezTo>
                      <a:cubicBezTo>
                        <a:pt x="438286" y="174147"/>
                        <a:pt x="450934" y="221662"/>
                        <a:pt x="450934" y="274078"/>
                      </a:cubicBezTo>
                      <a:cubicBezTo>
                        <a:pt x="450934" y="317378"/>
                        <a:pt x="443527" y="358740"/>
                        <a:pt x="428714" y="398166"/>
                      </a:cubicBezTo>
                      <a:lnTo>
                        <a:pt x="406432" y="444232"/>
                      </a:lnTo>
                      <a:lnTo>
                        <a:pt x="393109" y="466363"/>
                      </a:lnTo>
                      <a:cubicBezTo>
                        <a:pt x="381216" y="481803"/>
                        <a:pt x="367703" y="495619"/>
                        <a:pt x="352569" y="507811"/>
                      </a:cubicBezTo>
                      <a:cubicBezTo>
                        <a:pt x="292034" y="556580"/>
                        <a:pt x="213109" y="580965"/>
                        <a:pt x="115794" y="580965"/>
                      </a:cubicBezTo>
                      <a:lnTo>
                        <a:pt x="50449" y="574280"/>
                      </a:lnTo>
                      <a:lnTo>
                        <a:pt x="94053" y="531825"/>
                      </a:lnTo>
                      <a:cubicBezTo>
                        <a:pt x="124591" y="502199"/>
                        <a:pt x="153761" y="473712"/>
                        <a:pt x="181564" y="446365"/>
                      </a:cubicBezTo>
                      <a:cubicBezTo>
                        <a:pt x="226687" y="400786"/>
                        <a:pt x="249248" y="347459"/>
                        <a:pt x="249248" y="286384"/>
                      </a:cubicBezTo>
                      <a:cubicBezTo>
                        <a:pt x="249248" y="243996"/>
                        <a:pt x="238651" y="211179"/>
                        <a:pt x="217457" y="187934"/>
                      </a:cubicBezTo>
                      <a:cubicBezTo>
                        <a:pt x="196263" y="164689"/>
                        <a:pt x="166523" y="153067"/>
                        <a:pt x="128237" y="153067"/>
                      </a:cubicBezTo>
                      <a:cubicBezTo>
                        <a:pt x="84938" y="153067"/>
                        <a:pt x="52463" y="165943"/>
                        <a:pt x="30813" y="191694"/>
                      </a:cubicBezTo>
                      <a:lnTo>
                        <a:pt x="12754" y="225488"/>
                      </a:lnTo>
                      <a:lnTo>
                        <a:pt x="13520" y="218154"/>
                      </a:lnTo>
                      <a:cubicBezTo>
                        <a:pt x="22341" y="177340"/>
                        <a:pt x="44393" y="140673"/>
                        <a:pt x="79677" y="108151"/>
                      </a:cubicBezTo>
                      <a:cubicBezTo>
                        <a:pt x="108664" y="82135"/>
                        <a:pt x="139077" y="55033"/>
                        <a:pt x="170915" y="26848"/>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FF0000"/>
                    </a:solidFill>
                    <a:latin typeface="Arial Nova"/>
                    <a:ea typeface="Jost"/>
                  </a:endParaRPr>
                </a:p>
              </p:txBody>
            </p:sp>
            <p:sp>
              <p:nvSpPr>
                <p:cNvPr id="172" name="TextBox 16"/>
                <p:cNvSpPr/>
                <p:nvPr/>
              </p:nvSpPr>
              <p:spPr>
                <a:xfrm flipV="1">
                  <a:off x="9647640" y="128520"/>
                  <a:ext cx="313560" cy="244080"/>
                </a:xfrm>
                <a:custGeom>
                  <a:avLst/>
                  <a:gdLst>
                    <a:gd name="textAreaLeft" fmla="*/ 0 w 313560"/>
                    <a:gd name="textAreaRight" fmla="*/ 315000 w 313560"/>
                    <a:gd name="textAreaTop" fmla="*/ -720 h 244080"/>
                    <a:gd name="textAreaBottom" fmla="*/ 244800 h 244080"/>
                  </a:gdLst>
                  <a:ahLst/>
                  <a:cxnLst/>
                  <a:rect l="textAreaLeft" t="textAreaTop" r="textAreaRight" b="textAreaBottom"/>
                  <a:pathLst>
                    <a:path w="673424" h="524937">
                      <a:moveTo>
                        <a:pt x="0" y="348875"/>
                      </a:moveTo>
                      <a:lnTo>
                        <a:pt x="381613" y="348875"/>
                      </a:lnTo>
                      <a:lnTo>
                        <a:pt x="379434" y="345813"/>
                      </a:lnTo>
                      <a:lnTo>
                        <a:pt x="0" y="345813"/>
                      </a:lnTo>
                      <a:close/>
                      <a:moveTo>
                        <a:pt x="0" y="524937"/>
                      </a:moveTo>
                      <a:lnTo>
                        <a:pt x="673424" y="524937"/>
                      </a:lnTo>
                      <a:cubicBezTo>
                        <a:pt x="665220" y="445630"/>
                        <a:pt x="637645" y="373616"/>
                        <a:pt x="590699" y="308895"/>
                      </a:cubicBezTo>
                      <a:cubicBezTo>
                        <a:pt x="561529" y="268330"/>
                        <a:pt x="528826" y="229132"/>
                        <a:pt x="492591" y="191302"/>
                      </a:cubicBezTo>
                      <a:cubicBezTo>
                        <a:pt x="474473" y="172387"/>
                        <a:pt x="454106" y="151705"/>
                        <a:pt x="431487" y="129258"/>
                      </a:cubicBezTo>
                      <a:lnTo>
                        <a:pt x="403531" y="102038"/>
                      </a:lnTo>
                      <a:lnTo>
                        <a:pt x="401642" y="104541"/>
                      </a:lnTo>
                      <a:lnTo>
                        <a:pt x="398629" y="102266"/>
                      </a:lnTo>
                      <a:lnTo>
                        <a:pt x="334576" y="108819"/>
                      </a:lnTo>
                      <a:cubicBezTo>
                        <a:pt x="237261" y="108819"/>
                        <a:pt x="158336" y="84434"/>
                        <a:pt x="97801" y="35665"/>
                      </a:cubicBezTo>
                      <a:lnTo>
                        <a:pt x="62917" y="0"/>
                      </a:lnTo>
                      <a:lnTo>
                        <a:pt x="94348" y="45678"/>
                      </a:lnTo>
                      <a:cubicBezTo>
                        <a:pt x="127620" y="88066"/>
                        <a:pt x="172287" y="134328"/>
                        <a:pt x="228349" y="184465"/>
                      </a:cubicBezTo>
                      <a:cubicBezTo>
                        <a:pt x="312214" y="259670"/>
                        <a:pt x="363490" y="313452"/>
                        <a:pt x="382177" y="345813"/>
                      </a:cubicBezTo>
                      <a:lnTo>
                        <a:pt x="379508" y="345813"/>
                      </a:lnTo>
                      <a:lnTo>
                        <a:pt x="381696" y="348881"/>
                      </a:lnTo>
                      <a:lnTo>
                        <a:pt x="0" y="348881"/>
                      </a:ln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000000"/>
                    </a:solidFill>
                    <a:latin typeface="Arial Nova"/>
                    <a:ea typeface="Jost"/>
                  </a:endParaRPr>
                </a:p>
              </p:txBody>
            </p:sp>
            <p:sp>
              <p:nvSpPr>
                <p:cNvPr id="173" name="TextBox 17"/>
                <p:cNvSpPr/>
                <p:nvPr/>
              </p:nvSpPr>
              <p:spPr>
                <a:xfrm flipV="1">
                  <a:off x="9648720" y="321480"/>
                  <a:ext cx="189360" cy="150480"/>
                </a:xfrm>
                <a:custGeom>
                  <a:avLst/>
                  <a:gdLst>
                    <a:gd name="textAreaLeft" fmla="*/ 0 w 189360"/>
                    <a:gd name="textAreaRight" fmla="*/ 190800 w 189360"/>
                    <a:gd name="textAreaTop" fmla="*/ -720 h 150480"/>
                    <a:gd name="textAreaBottom" fmla="*/ 151200 h 150480"/>
                  </a:gdLst>
                  <a:ahLst/>
                  <a:cxnLst/>
                  <a:rect l="textAreaLeft" t="textAreaTop" r="textAreaRight" b="textAreaBottom"/>
                  <a:pathLst>
                    <a:path w="390890" h="341524">
                      <a:moveTo>
                        <a:pt x="334925" y="341524"/>
                      </a:moveTo>
                      <a:lnTo>
                        <a:pt x="390890" y="335785"/>
                      </a:lnTo>
                      <a:lnTo>
                        <a:pt x="356881" y="302672"/>
                      </a:lnTo>
                      <a:cubicBezTo>
                        <a:pt x="326343" y="273046"/>
                        <a:pt x="297173" y="244559"/>
                        <a:pt x="269370" y="217212"/>
                      </a:cubicBezTo>
                      <a:cubicBezTo>
                        <a:pt x="235528" y="183028"/>
                        <a:pt x="214377" y="144486"/>
                        <a:pt x="205916" y="101585"/>
                      </a:cubicBezTo>
                      <a:lnTo>
                        <a:pt x="204300" y="84634"/>
                      </a:lnTo>
                      <a:lnTo>
                        <a:pt x="197211" y="46716"/>
                      </a:lnTo>
                      <a:lnTo>
                        <a:pt x="197211" y="0"/>
                      </a:lnTo>
                      <a:lnTo>
                        <a:pt x="0" y="0"/>
                      </a:lnTo>
                      <a:lnTo>
                        <a:pt x="0" y="44925"/>
                      </a:lnTo>
                      <a:lnTo>
                        <a:pt x="0" y="50481"/>
                      </a:lnTo>
                      <a:lnTo>
                        <a:pt x="486" y="50481"/>
                      </a:lnTo>
                      <a:lnTo>
                        <a:pt x="5555" y="108422"/>
                      </a:lnTo>
                      <a:lnTo>
                        <a:pt x="10549" y="126579"/>
                      </a:lnTo>
                      <a:lnTo>
                        <a:pt x="27525" y="175733"/>
                      </a:lnTo>
                      <a:cubicBezTo>
                        <a:pt x="44788" y="213107"/>
                        <a:pt x="68518" y="243987"/>
                        <a:pt x="98713" y="268371"/>
                      </a:cubicBezTo>
                      <a:cubicBezTo>
                        <a:pt x="159105" y="317140"/>
                        <a:pt x="237842" y="341524"/>
                        <a:pt x="334925" y="341524"/>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000000"/>
                    </a:solidFill>
                    <a:latin typeface="Arial Nova"/>
                    <a:ea typeface="Jost"/>
                  </a:endParaRPr>
                </a:p>
              </p:txBody>
            </p:sp>
            <p:sp>
              <p:nvSpPr>
                <p:cNvPr id="174" name="TextBox 18"/>
                <p:cNvSpPr/>
                <p:nvPr/>
              </p:nvSpPr>
              <p:spPr>
                <a:xfrm>
                  <a:off x="9637560" y="527400"/>
                  <a:ext cx="313560" cy="261720"/>
                </a:xfrm>
                <a:custGeom>
                  <a:avLst/>
                  <a:gdLst>
                    <a:gd name="textAreaLeft" fmla="*/ 0 w 313560"/>
                    <a:gd name="textAreaRight" fmla="*/ 315000 w 313560"/>
                    <a:gd name="textAreaTop" fmla="*/ 0 h 261720"/>
                    <a:gd name="textAreaBottom" fmla="*/ 263160 h 261720"/>
                  </a:gdLst>
                  <a:ahLst/>
                  <a:cxnLst/>
                  <a:rect l="textAreaLeft" t="textAreaTop" r="textAreaRight" b="textAreaBottom"/>
                  <a:pathLst>
                    <a:path w="673424" h="562108">
                      <a:moveTo>
                        <a:pt x="631918" y="0"/>
                      </a:moveTo>
                      <a:lnTo>
                        <a:pt x="622062" y="20378"/>
                      </a:lnTo>
                      <a:cubicBezTo>
                        <a:pt x="610041" y="40831"/>
                        <a:pt x="595712" y="61655"/>
                        <a:pt x="579076" y="82849"/>
                      </a:cubicBezTo>
                      <a:cubicBezTo>
                        <a:pt x="545804" y="125237"/>
                        <a:pt x="501137" y="171499"/>
                        <a:pt x="445075" y="221636"/>
                      </a:cubicBezTo>
                      <a:cubicBezTo>
                        <a:pt x="361210" y="296841"/>
                        <a:pt x="309934" y="350623"/>
                        <a:pt x="291247" y="382984"/>
                      </a:cubicBezTo>
                      <a:lnTo>
                        <a:pt x="673424" y="382984"/>
                      </a:lnTo>
                      <a:lnTo>
                        <a:pt x="673424" y="562108"/>
                      </a:lnTo>
                      <a:lnTo>
                        <a:pt x="0" y="562108"/>
                      </a:lnTo>
                      <a:cubicBezTo>
                        <a:pt x="8204" y="482801"/>
                        <a:pt x="35779" y="410787"/>
                        <a:pt x="82725" y="346066"/>
                      </a:cubicBezTo>
                      <a:cubicBezTo>
                        <a:pt x="111895" y="305501"/>
                        <a:pt x="144598" y="266303"/>
                        <a:pt x="180833" y="228473"/>
                      </a:cubicBezTo>
                      <a:cubicBezTo>
                        <a:pt x="198951" y="209558"/>
                        <a:pt x="219319" y="188876"/>
                        <a:pt x="241937" y="166429"/>
                      </a:cubicBezTo>
                      <a:lnTo>
                        <a:pt x="272957" y="136226"/>
                      </a:lnTo>
                      <a:lnTo>
                        <a:pt x="338255" y="142922"/>
                      </a:lnTo>
                      <a:cubicBezTo>
                        <a:pt x="435338" y="142922"/>
                        <a:pt x="514075" y="118537"/>
                        <a:pt x="574466" y="69768"/>
                      </a:cubicBezTo>
                      <a:cubicBezTo>
                        <a:pt x="589564" y="57576"/>
                        <a:pt x="603045" y="43760"/>
                        <a:pt x="614910" y="28320"/>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FF0000"/>
                    </a:solidFill>
                    <a:latin typeface="Arial Nova"/>
                    <a:ea typeface="Jost"/>
                  </a:endParaRPr>
                </a:p>
              </p:txBody>
            </p:sp>
          </p:grpSp>
          <p:pic>
            <p:nvPicPr>
              <p:cNvPr id="175" name="Picture 22"/>
              <p:cNvPicPr/>
              <p:nvPr/>
            </p:nvPicPr>
            <p:blipFill>
              <a:blip r:embed="rId4"/>
              <a:srcRect r="20210"/>
              <a:stretch/>
            </p:blipFill>
            <p:spPr>
              <a:xfrm>
                <a:off x="9845280" y="-42840"/>
                <a:ext cx="2327400" cy="1030320"/>
              </a:xfrm>
              <a:prstGeom prst="rect">
                <a:avLst/>
              </a:prstGeom>
              <a:ln w="0">
                <a:noFill/>
              </a:ln>
            </p:spPr>
          </p:pic>
        </p:grpSp>
        <p:pic>
          <p:nvPicPr>
            <p:cNvPr id="176" name="Picture 14" descr="Blue text on a black background&#10;&#10;Description automatically generated"/>
            <p:cNvPicPr/>
            <p:nvPr/>
          </p:nvPicPr>
          <p:blipFill>
            <a:blip r:embed="rId5"/>
            <a:stretch/>
          </p:blipFill>
          <p:spPr>
            <a:xfrm>
              <a:off x="90720" y="32040"/>
              <a:ext cx="4739040" cy="1056600"/>
            </a:xfrm>
            <a:prstGeom prst="rect">
              <a:avLst/>
            </a:prstGeom>
            <a:ln w="0">
              <a:noFill/>
            </a:ln>
          </p:spPr>
        </p:pic>
      </p:grpSp>
      <p:sp>
        <p:nvSpPr>
          <p:cNvPr id="177" name="Textfeld 1"/>
          <p:cNvSpPr/>
          <p:nvPr/>
        </p:nvSpPr>
        <p:spPr>
          <a:xfrm>
            <a:off x="6547104" y="5175504"/>
            <a:ext cx="5626152" cy="165951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28600" indent="-228600" algn="ctr" defTabSz="914400">
              <a:lnSpc>
                <a:spcPct val="90000"/>
              </a:lnSpc>
              <a:spcBef>
                <a:spcPts val="1001"/>
              </a:spcBef>
              <a:tabLst>
                <a:tab pos="0" algn="l"/>
              </a:tabLst>
            </a:pPr>
            <a:r>
              <a:rPr lang="en-US" sz="4000" b="1" i="1" strike="noStrike" spc="-1" dirty="0">
                <a:solidFill>
                  <a:srgbClr val="FFFFFF"/>
                </a:solidFill>
                <a:latin typeface="Aptos"/>
                <a:ea typeface="DejaVu Sans"/>
              </a:rPr>
              <a:t>BENUTZERHANDBUCH</a:t>
            </a:r>
            <a:endParaRPr lang="de-DE" sz="4000" b="0" strike="noStrike" spc="-1" dirty="0">
              <a:solidFill>
                <a:srgbClr val="000000"/>
              </a:solidFill>
              <a:latin typeface="Calibri"/>
            </a:endParaRPr>
          </a:p>
          <a:p>
            <a:pPr marL="228600" indent="-228600" defTabSz="914400">
              <a:lnSpc>
                <a:spcPct val="90000"/>
              </a:lnSpc>
              <a:spcBef>
                <a:spcPts val="1001"/>
              </a:spcBef>
              <a:tabLst>
                <a:tab pos="0" algn="l"/>
              </a:tabLst>
            </a:pPr>
            <a:endParaRPr lang="de-DE" sz="2400" b="0" strike="noStrike" spc="-1" dirty="0">
              <a:solidFill>
                <a:srgbClr val="000000"/>
              </a:solidFill>
              <a:latin typeface="Calibri"/>
            </a:endParaRPr>
          </a:p>
          <a:p>
            <a:pPr defTabSz="914400">
              <a:lnSpc>
                <a:spcPct val="100000"/>
              </a:lnSpc>
              <a:tabLst>
                <a:tab pos="0" algn="l"/>
              </a:tabLst>
            </a:pPr>
            <a:endParaRPr lang="de-DE" sz="1800" b="0" strike="noStrike" spc="-1" dirty="0">
              <a:solidFill>
                <a:srgbClr val="000000"/>
              </a:solidFill>
              <a:latin typeface="Calibri"/>
            </a:endParaRPr>
          </a:p>
          <a:p>
            <a:pPr defTabSz="914400">
              <a:lnSpc>
                <a:spcPct val="100000"/>
              </a:lnSpc>
              <a:tabLst>
                <a:tab pos="0" algn="l"/>
              </a:tabLst>
            </a:pPr>
            <a:endParaRPr lang="de-DE" sz="1800" b="0" strike="noStrike" spc="-1" dirty="0">
              <a:solidFill>
                <a:srgbClr val="000000"/>
              </a:solidFill>
              <a:latin typeface="Calibri"/>
            </a:endParaRPr>
          </a:p>
        </p:txBody>
      </p:sp>
      <p:sp>
        <p:nvSpPr>
          <p:cNvPr id="178" name="Textfeld 4"/>
          <p:cNvSpPr/>
          <p:nvPr/>
        </p:nvSpPr>
        <p:spPr>
          <a:xfrm>
            <a:off x="689760" y="2358720"/>
            <a:ext cx="923040" cy="2514240"/>
          </a:xfrm>
          <a:prstGeom prst="rect">
            <a:avLst/>
          </a:prstGeom>
          <a:noFill/>
          <a:ln w="0">
            <a:noFill/>
          </a:ln>
        </p:spPr>
        <p:style>
          <a:lnRef idx="0">
            <a:scrgbClr r="0" g="0" b="0"/>
          </a:lnRef>
          <a:fillRef idx="0">
            <a:scrgbClr r="0" g="0" b="0"/>
          </a:fillRef>
          <a:effectRef idx="0">
            <a:scrgbClr r="0" g="0" b="0"/>
          </a:effectRef>
          <a:fontRef idx="minor"/>
        </p:style>
        <p:txBody>
          <a:bodyPr vert="vert270" lIns="45000" tIns="90000" rIns="45000" bIns="90000" anchor="t">
            <a:noAutofit/>
          </a:bodyPr>
          <a:lstStyle/>
          <a:p>
            <a:pPr algn="ctr" defTabSz="914400">
              <a:lnSpc>
                <a:spcPct val="100000"/>
              </a:lnSpc>
            </a:pPr>
            <a:r>
              <a:rPr lang="de-AT" sz="2400" b="0" strike="noStrike" spc="-1" dirty="0">
                <a:solidFill>
                  <a:schemeClr val="lt1"/>
                </a:solidFill>
                <a:latin typeface="Arial"/>
                <a:ea typeface="DejaVu Sans"/>
              </a:rPr>
              <a:t>Lehr- und Lernmaterial</a:t>
            </a:r>
            <a:endParaRPr lang="de-DE" sz="2400" b="0" strike="noStrike" spc="-1" dirty="0">
              <a:solidFill>
                <a:srgbClr val="000000"/>
              </a:solidFill>
              <a:latin typeface="Calibri"/>
            </a:endParaRPr>
          </a:p>
        </p:txBody>
      </p:sp>
      <p:sp>
        <p:nvSpPr>
          <p:cNvPr id="179" name="Grafik 8"/>
          <p:cNvSpPr/>
          <p:nvPr/>
        </p:nvSpPr>
        <p:spPr>
          <a:xfrm>
            <a:off x="1726920" y="867960"/>
            <a:ext cx="5235120" cy="5260320"/>
          </a:xfrm>
          <a:prstGeom prst="ellipse">
            <a:avLst/>
          </a:prstGeom>
          <a:blipFill rotWithShape="0">
            <a:blip r:embed="rId6"/>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AutoShape 2"/>
          <p:cNvSpPr/>
          <p:nvPr/>
        </p:nvSpPr>
        <p:spPr>
          <a:xfrm>
            <a:off x="2768760" y="284040"/>
            <a:ext cx="3400200" cy="133308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AT" sz="1800" b="0" strike="noStrike" spc="-1">
              <a:solidFill>
                <a:schemeClr val="dk1"/>
              </a:solidFill>
              <a:latin typeface="Arial"/>
              <a:ea typeface="DejaVu Sans"/>
            </a:endParaRPr>
          </a:p>
        </p:txBody>
      </p:sp>
      <p:pic>
        <p:nvPicPr>
          <p:cNvPr id="181" name="Picture 3"/>
          <p:cNvPicPr/>
          <p:nvPr/>
        </p:nvPicPr>
        <p:blipFill>
          <a:blip r:embed="rId2"/>
          <a:stretch/>
        </p:blipFill>
        <p:spPr>
          <a:xfrm>
            <a:off x="967320" y="1958400"/>
            <a:ext cx="3067560" cy="1259640"/>
          </a:xfrm>
          <a:prstGeom prst="rect">
            <a:avLst/>
          </a:prstGeom>
          <a:ln w="0">
            <a:noFill/>
          </a:ln>
        </p:spPr>
      </p:pic>
      <p:sp>
        <p:nvSpPr>
          <p:cNvPr id="182" name="Text Box 2"/>
          <p:cNvSpPr/>
          <p:nvPr/>
        </p:nvSpPr>
        <p:spPr>
          <a:xfrm>
            <a:off x="5465880" y="3218040"/>
            <a:ext cx="6298920" cy="2843407"/>
          </a:xfrm>
          <a:prstGeom prst="rect">
            <a:avLst/>
          </a:prstGeom>
          <a:solidFill>
            <a:srgbClr val="FFFFFF"/>
          </a:solidFill>
          <a:ln w="9525">
            <a:noFill/>
          </a:ln>
        </p:spPr>
        <p:style>
          <a:lnRef idx="0">
            <a:scrgbClr r="0" g="0" b="0"/>
          </a:lnRef>
          <a:fillRef idx="0">
            <a:scrgbClr r="0" g="0" b="0"/>
          </a:fillRef>
          <a:effectRef idx="0">
            <a:scrgbClr r="0" g="0" b="0"/>
          </a:effectRef>
          <a:fontRef idx="minor"/>
        </p:style>
        <p:txBody>
          <a:bodyPr anchor="t">
            <a:spAutoFit/>
          </a:bodyPr>
          <a:lstStyle/>
          <a:p>
            <a:pPr defTabSz="914400">
              <a:lnSpc>
                <a:spcPct val="107000"/>
              </a:lnSpc>
              <a:spcAft>
                <a:spcPts val="799"/>
              </a:spcAft>
            </a:pPr>
            <a:r>
              <a:rPr lang="de-AT" sz="2100" spc="-1" dirty="0">
                <a:solidFill>
                  <a:srgbClr val="000000"/>
                </a:solidFill>
                <a:latin typeface="Calibri"/>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de-DE" sz="2100" spc="-1" dirty="0">
              <a:solidFill>
                <a:srgbClr val="000000"/>
              </a:solidFill>
              <a:latin typeface="Calibri"/>
            </a:endParaRPr>
          </a:p>
        </p:txBody>
      </p:sp>
      <p:pic>
        <p:nvPicPr>
          <p:cNvPr id="183" name="Picture 10" descr="Blue text on a white background&#10;&#10;Description automatically generated"/>
          <p:cNvPicPr/>
          <p:nvPr/>
        </p:nvPicPr>
        <p:blipFill>
          <a:blip r:embed="rId3"/>
          <a:stretch/>
        </p:blipFill>
        <p:spPr>
          <a:xfrm>
            <a:off x="5947200" y="2028600"/>
            <a:ext cx="5336280" cy="1118880"/>
          </a:xfrm>
          <a:prstGeom prst="rect">
            <a:avLst/>
          </a:prstGeom>
          <a:ln w="0">
            <a:noFill/>
          </a:ln>
        </p:spPr>
      </p:pic>
      <p:sp>
        <p:nvSpPr>
          <p:cNvPr id="184" name="Textfeld 5"/>
          <p:cNvSpPr/>
          <p:nvPr/>
        </p:nvSpPr>
        <p:spPr>
          <a:xfrm>
            <a:off x="1410480" y="3558960"/>
            <a:ext cx="1991160" cy="42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2200" b="0" u="sng" strike="noStrike" spc="-1">
                <a:solidFill>
                  <a:schemeClr val="dk1"/>
                </a:solidFill>
                <a:uFillTx/>
                <a:latin typeface="Arial"/>
                <a:ea typeface="DejaVu Sans"/>
                <a:hlinkClick r:id="rId4"/>
              </a:rPr>
              <a:t>http://cenf.eu </a:t>
            </a:r>
            <a:endParaRPr lang="de-DE" sz="2200" b="0" strike="noStrike" spc="-1">
              <a:solidFill>
                <a:srgbClr val="000000"/>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Group 15"/>
          <p:cNvGrpSpPr/>
          <p:nvPr/>
        </p:nvGrpSpPr>
        <p:grpSpPr>
          <a:xfrm>
            <a:off x="0" y="-42840"/>
            <a:ext cx="12190680" cy="6900480"/>
            <a:chOff x="0" y="-42840"/>
            <a:chExt cx="12190680" cy="6900480"/>
          </a:xfrm>
        </p:grpSpPr>
        <p:sp>
          <p:nvSpPr>
            <p:cNvPr id="186" name="Rectangle 10"/>
            <p:cNvSpPr/>
            <p:nvPr/>
          </p:nvSpPr>
          <p:spPr>
            <a:xfrm>
              <a:off x="6083280" y="-17280"/>
              <a:ext cx="6107400" cy="6136200"/>
            </a:xfrm>
            <a:prstGeom prst="rect">
              <a:avLst/>
            </a:prstGeom>
            <a:solidFill>
              <a:srgbClr val="92C01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a typeface="DejaVu Sans"/>
              </a:endParaRPr>
            </a:p>
          </p:txBody>
        </p:sp>
        <p:grpSp>
          <p:nvGrpSpPr>
            <p:cNvPr id="187" name="Groep 12"/>
            <p:cNvGrpSpPr/>
            <p:nvPr/>
          </p:nvGrpSpPr>
          <p:grpSpPr>
            <a:xfrm>
              <a:off x="0" y="-17640"/>
              <a:ext cx="12190680" cy="6875280"/>
              <a:chOff x="0" y="-17640"/>
              <a:chExt cx="12190680" cy="6875280"/>
            </a:xfrm>
          </p:grpSpPr>
          <p:pic>
            <p:nvPicPr>
              <p:cNvPr id="188" name="Afbeelding 7"/>
              <p:cNvPicPr/>
              <p:nvPr/>
            </p:nvPicPr>
            <p:blipFill>
              <a:blip r:embed="rId2"/>
              <a:srcRect l="46" r="35328"/>
              <a:stretch/>
            </p:blipFill>
            <p:spPr>
              <a:xfrm>
                <a:off x="0" y="-17640"/>
                <a:ext cx="6266160" cy="6856560"/>
              </a:xfrm>
              <a:prstGeom prst="rect">
                <a:avLst/>
              </a:prstGeom>
              <a:ln w="0">
                <a:noFill/>
              </a:ln>
            </p:spPr>
          </p:pic>
          <p:pic>
            <p:nvPicPr>
              <p:cNvPr id="189" name="Afbeelding 8" descr="Afbeelding met tekst&#10;&#10;Automatisch gegenereerde beschrijving"/>
              <p:cNvPicPr/>
              <p:nvPr/>
            </p:nvPicPr>
            <p:blipFill>
              <a:blip r:embed="rId3"/>
              <a:srcRect l="-56" t="90696"/>
              <a:stretch/>
            </p:blipFill>
            <p:spPr>
              <a:xfrm>
                <a:off x="0" y="6107400"/>
                <a:ext cx="12190680" cy="750240"/>
              </a:xfrm>
              <a:prstGeom prst="rect">
                <a:avLst/>
              </a:prstGeom>
              <a:ln w="0">
                <a:noFill/>
              </a:ln>
            </p:spPr>
          </p:pic>
        </p:grpSp>
        <p:grpSp>
          <p:nvGrpSpPr>
            <p:cNvPr id="190" name="Group 25"/>
            <p:cNvGrpSpPr/>
            <p:nvPr/>
          </p:nvGrpSpPr>
          <p:grpSpPr>
            <a:xfrm>
              <a:off x="9636480" y="-42840"/>
              <a:ext cx="2535120" cy="1030320"/>
              <a:chOff x="9636480" y="-42840"/>
              <a:chExt cx="2535120" cy="1030320"/>
            </a:xfrm>
          </p:grpSpPr>
          <p:grpSp>
            <p:nvGrpSpPr>
              <p:cNvPr id="191" name="Group 14"/>
              <p:cNvGrpSpPr/>
              <p:nvPr/>
            </p:nvGrpSpPr>
            <p:grpSpPr>
              <a:xfrm>
                <a:off x="9636480" y="128880"/>
                <a:ext cx="323640" cy="660240"/>
                <a:chOff x="9636480" y="128880"/>
                <a:chExt cx="323640" cy="660240"/>
              </a:xfrm>
            </p:grpSpPr>
            <p:sp>
              <p:nvSpPr>
                <p:cNvPr id="192" name="TextBox 15"/>
                <p:cNvSpPr/>
                <p:nvPr/>
              </p:nvSpPr>
              <p:spPr>
                <a:xfrm>
                  <a:off x="9738720" y="325800"/>
                  <a:ext cx="209520" cy="382680"/>
                </a:xfrm>
                <a:custGeom>
                  <a:avLst/>
                  <a:gdLst>
                    <a:gd name="textAreaLeft" fmla="*/ 0 w 209520"/>
                    <a:gd name="textAreaRight" fmla="*/ 210960 w 209520"/>
                    <a:gd name="textAreaTop" fmla="*/ 0 h 382680"/>
                    <a:gd name="textAreaBottom" fmla="*/ 384120 h 382680"/>
                  </a:gdLst>
                  <a:ahLst/>
                  <a:cxnLst/>
                  <a:rect l="textAreaLeft" t="textAreaTop" r="textAreaRight" b="textAreaBottom"/>
                  <a:pathLst>
                    <a:path w="450934" h="821027">
                      <a:moveTo>
                        <a:pt x="101210" y="778892"/>
                      </a:moveTo>
                      <a:lnTo>
                        <a:pt x="88883" y="792734"/>
                      </a:lnTo>
                      <a:cubicBezTo>
                        <a:pt x="80137" y="803502"/>
                        <a:pt x="73429" y="812931"/>
                        <a:pt x="68757" y="821021"/>
                      </a:cubicBezTo>
                      <a:lnTo>
                        <a:pt x="450934" y="821021"/>
                      </a:lnTo>
                      <a:lnTo>
                        <a:pt x="450934" y="821027"/>
                      </a:lnTo>
                      <a:lnTo>
                        <a:pt x="68674" y="821027"/>
                      </a:lnTo>
                      <a:cubicBezTo>
                        <a:pt x="73357" y="812937"/>
                        <a:pt x="80082" y="803508"/>
                        <a:pt x="88848" y="792740"/>
                      </a:cubicBezTo>
                      <a:close/>
                      <a:moveTo>
                        <a:pt x="2090" y="11340"/>
                      </a:moveTo>
                      <a:lnTo>
                        <a:pt x="0" y="12343"/>
                      </a:lnTo>
                      <a:lnTo>
                        <a:pt x="1842" y="11374"/>
                      </a:lnTo>
                      <a:close/>
                      <a:moveTo>
                        <a:pt x="201134" y="0"/>
                      </a:moveTo>
                      <a:lnTo>
                        <a:pt x="224551" y="2401"/>
                      </a:lnTo>
                      <a:cubicBezTo>
                        <a:pt x="252752" y="8611"/>
                        <a:pt x="278875" y="17926"/>
                        <a:pt x="302917" y="30346"/>
                      </a:cubicBezTo>
                      <a:cubicBezTo>
                        <a:pt x="351003" y="55187"/>
                        <a:pt x="387693" y="88915"/>
                        <a:pt x="412990" y="131531"/>
                      </a:cubicBezTo>
                      <a:cubicBezTo>
                        <a:pt x="438286" y="174147"/>
                        <a:pt x="450934" y="221662"/>
                        <a:pt x="450934" y="274078"/>
                      </a:cubicBezTo>
                      <a:cubicBezTo>
                        <a:pt x="450934" y="317378"/>
                        <a:pt x="443527" y="358740"/>
                        <a:pt x="428714" y="398166"/>
                      </a:cubicBezTo>
                      <a:lnTo>
                        <a:pt x="406432" y="444232"/>
                      </a:lnTo>
                      <a:lnTo>
                        <a:pt x="393109" y="466363"/>
                      </a:lnTo>
                      <a:cubicBezTo>
                        <a:pt x="381216" y="481803"/>
                        <a:pt x="367703" y="495619"/>
                        <a:pt x="352569" y="507811"/>
                      </a:cubicBezTo>
                      <a:cubicBezTo>
                        <a:pt x="292034" y="556580"/>
                        <a:pt x="213109" y="580965"/>
                        <a:pt x="115794" y="580965"/>
                      </a:cubicBezTo>
                      <a:lnTo>
                        <a:pt x="50449" y="574280"/>
                      </a:lnTo>
                      <a:lnTo>
                        <a:pt x="94053" y="531825"/>
                      </a:lnTo>
                      <a:cubicBezTo>
                        <a:pt x="124591" y="502199"/>
                        <a:pt x="153761" y="473712"/>
                        <a:pt x="181564" y="446365"/>
                      </a:cubicBezTo>
                      <a:cubicBezTo>
                        <a:pt x="226687" y="400786"/>
                        <a:pt x="249248" y="347459"/>
                        <a:pt x="249248" y="286384"/>
                      </a:cubicBezTo>
                      <a:cubicBezTo>
                        <a:pt x="249248" y="243996"/>
                        <a:pt x="238651" y="211179"/>
                        <a:pt x="217457" y="187934"/>
                      </a:cubicBezTo>
                      <a:cubicBezTo>
                        <a:pt x="196263" y="164689"/>
                        <a:pt x="166523" y="153067"/>
                        <a:pt x="128237" y="153067"/>
                      </a:cubicBezTo>
                      <a:cubicBezTo>
                        <a:pt x="84938" y="153067"/>
                        <a:pt x="52463" y="165943"/>
                        <a:pt x="30813" y="191694"/>
                      </a:cubicBezTo>
                      <a:lnTo>
                        <a:pt x="12754" y="225488"/>
                      </a:lnTo>
                      <a:lnTo>
                        <a:pt x="13520" y="218154"/>
                      </a:lnTo>
                      <a:cubicBezTo>
                        <a:pt x="22341" y="177340"/>
                        <a:pt x="44393" y="140673"/>
                        <a:pt x="79677" y="108151"/>
                      </a:cubicBezTo>
                      <a:cubicBezTo>
                        <a:pt x="108664" y="82135"/>
                        <a:pt x="139077" y="55033"/>
                        <a:pt x="170915" y="26848"/>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FF0000"/>
                    </a:solidFill>
                    <a:latin typeface="Arial Nova"/>
                    <a:ea typeface="Jost"/>
                  </a:endParaRPr>
                </a:p>
              </p:txBody>
            </p:sp>
            <p:sp>
              <p:nvSpPr>
                <p:cNvPr id="193" name="TextBox 16"/>
                <p:cNvSpPr/>
                <p:nvPr/>
              </p:nvSpPr>
              <p:spPr>
                <a:xfrm flipV="1">
                  <a:off x="9646560" y="128520"/>
                  <a:ext cx="313560" cy="244080"/>
                </a:xfrm>
                <a:custGeom>
                  <a:avLst/>
                  <a:gdLst>
                    <a:gd name="textAreaLeft" fmla="*/ 0 w 313560"/>
                    <a:gd name="textAreaRight" fmla="*/ 315000 w 313560"/>
                    <a:gd name="textAreaTop" fmla="*/ -720 h 244080"/>
                    <a:gd name="textAreaBottom" fmla="*/ 244800 h 244080"/>
                  </a:gdLst>
                  <a:ahLst/>
                  <a:cxnLst/>
                  <a:rect l="textAreaLeft" t="textAreaTop" r="textAreaRight" b="textAreaBottom"/>
                  <a:pathLst>
                    <a:path w="673424" h="524937">
                      <a:moveTo>
                        <a:pt x="0" y="348875"/>
                      </a:moveTo>
                      <a:lnTo>
                        <a:pt x="381613" y="348875"/>
                      </a:lnTo>
                      <a:lnTo>
                        <a:pt x="379434" y="345813"/>
                      </a:lnTo>
                      <a:lnTo>
                        <a:pt x="0" y="345813"/>
                      </a:lnTo>
                      <a:close/>
                      <a:moveTo>
                        <a:pt x="0" y="524937"/>
                      </a:moveTo>
                      <a:lnTo>
                        <a:pt x="673424" y="524937"/>
                      </a:lnTo>
                      <a:cubicBezTo>
                        <a:pt x="665220" y="445630"/>
                        <a:pt x="637645" y="373616"/>
                        <a:pt x="590699" y="308895"/>
                      </a:cubicBezTo>
                      <a:cubicBezTo>
                        <a:pt x="561529" y="268330"/>
                        <a:pt x="528826" y="229132"/>
                        <a:pt x="492591" y="191302"/>
                      </a:cubicBezTo>
                      <a:cubicBezTo>
                        <a:pt x="474473" y="172387"/>
                        <a:pt x="454106" y="151705"/>
                        <a:pt x="431487" y="129258"/>
                      </a:cubicBezTo>
                      <a:lnTo>
                        <a:pt x="403531" y="102038"/>
                      </a:lnTo>
                      <a:lnTo>
                        <a:pt x="401642" y="104541"/>
                      </a:lnTo>
                      <a:lnTo>
                        <a:pt x="398629" y="102266"/>
                      </a:lnTo>
                      <a:lnTo>
                        <a:pt x="334576" y="108819"/>
                      </a:lnTo>
                      <a:cubicBezTo>
                        <a:pt x="237261" y="108819"/>
                        <a:pt x="158336" y="84434"/>
                        <a:pt x="97801" y="35665"/>
                      </a:cubicBezTo>
                      <a:lnTo>
                        <a:pt x="62917" y="0"/>
                      </a:lnTo>
                      <a:lnTo>
                        <a:pt x="94348" y="45678"/>
                      </a:lnTo>
                      <a:cubicBezTo>
                        <a:pt x="127620" y="88066"/>
                        <a:pt x="172287" y="134328"/>
                        <a:pt x="228349" y="184465"/>
                      </a:cubicBezTo>
                      <a:cubicBezTo>
                        <a:pt x="312214" y="259670"/>
                        <a:pt x="363490" y="313452"/>
                        <a:pt x="382177" y="345813"/>
                      </a:cubicBezTo>
                      <a:lnTo>
                        <a:pt x="379508" y="345813"/>
                      </a:lnTo>
                      <a:lnTo>
                        <a:pt x="381696" y="348881"/>
                      </a:lnTo>
                      <a:lnTo>
                        <a:pt x="0" y="348881"/>
                      </a:ln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000000"/>
                    </a:solidFill>
                    <a:latin typeface="Arial Nova"/>
                    <a:ea typeface="Jost"/>
                  </a:endParaRPr>
                </a:p>
              </p:txBody>
            </p:sp>
            <p:sp>
              <p:nvSpPr>
                <p:cNvPr id="194" name="TextBox 17"/>
                <p:cNvSpPr/>
                <p:nvPr/>
              </p:nvSpPr>
              <p:spPr>
                <a:xfrm flipV="1">
                  <a:off x="9647640" y="321480"/>
                  <a:ext cx="189360" cy="150480"/>
                </a:xfrm>
                <a:custGeom>
                  <a:avLst/>
                  <a:gdLst>
                    <a:gd name="textAreaLeft" fmla="*/ 0 w 189360"/>
                    <a:gd name="textAreaRight" fmla="*/ 190800 w 189360"/>
                    <a:gd name="textAreaTop" fmla="*/ -720 h 150480"/>
                    <a:gd name="textAreaBottom" fmla="*/ 151200 h 150480"/>
                  </a:gdLst>
                  <a:ahLst/>
                  <a:cxnLst/>
                  <a:rect l="textAreaLeft" t="textAreaTop" r="textAreaRight" b="textAreaBottom"/>
                  <a:pathLst>
                    <a:path w="390890" h="341524">
                      <a:moveTo>
                        <a:pt x="334925" y="341524"/>
                      </a:moveTo>
                      <a:lnTo>
                        <a:pt x="390890" y="335785"/>
                      </a:lnTo>
                      <a:lnTo>
                        <a:pt x="356881" y="302672"/>
                      </a:lnTo>
                      <a:cubicBezTo>
                        <a:pt x="326343" y="273046"/>
                        <a:pt x="297173" y="244559"/>
                        <a:pt x="269370" y="217212"/>
                      </a:cubicBezTo>
                      <a:cubicBezTo>
                        <a:pt x="235528" y="183028"/>
                        <a:pt x="214377" y="144486"/>
                        <a:pt x="205916" y="101585"/>
                      </a:cubicBezTo>
                      <a:lnTo>
                        <a:pt x="204300" y="84634"/>
                      </a:lnTo>
                      <a:lnTo>
                        <a:pt x="197211" y="46716"/>
                      </a:lnTo>
                      <a:lnTo>
                        <a:pt x="197211" y="0"/>
                      </a:lnTo>
                      <a:lnTo>
                        <a:pt x="0" y="0"/>
                      </a:lnTo>
                      <a:lnTo>
                        <a:pt x="0" y="44925"/>
                      </a:lnTo>
                      <a:lnTo>
                        <a:pt x="0" y="50481"/>
                      </a:lnTo>
                      <a:lnTo>
                        <a:pt x="486" y="50481"/>
                      </a:lnTo>
                      <a:lnTo>
                        <a:pt x="5555" y="108422"/>
                      </a:lnTo>
                      <a:lnTo>
                        <a:pt x="10549" y="126579"/>
                      </a:lnTo>
                      <a:lnTo>
                        <a:pt x="27525" y="175733"/>
                      </a:lnTo>
                      <a:cubicBezTo>
                        <a:pt x="44788" y="213107"/>
                        <a:pt x="68518" y="243987"/>
                        <a:pt x="98713" y="268371"/>
                      </a:cubicBezTo>
                      <a:cubicBezTo>
                        <a:pt x="159105" y="317140"/>
                        <a:pt x="237842" y="341524"/>
                        <a:pt x="334925" y="341524"/>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000000"/>
                    </a:solidFill>
                    <a:latin typeface="Arial Nova"/>
                    <a:ea typeface="Jost"/>
                  </a:endParaRPr>
                </a:p>
              </p:txBody>
            </p:sp>
            <p:sp>
              <p:nvSpPr>
                <p:cNvPr id="195" name="TextBox 18"/>
                <p:cNvSpPr/>
                <p:nvPr/>
              </p:nvSpPr>
              <p:spPr>
                <a:xfrm>
                  <a:off x="9636480" y="527400"/>
                  <a:ext cx="313560" cy="261720"/>
                </a:xfrm>
                <a:custGeom>
                  <a:avLst/>
                  <a:gdLst>
                    <a:gd name="textAreaLeft" fmla="*/ 0 w 313560"/>
                    <a:gd name="textAreaRight" fmla="*/ 315000 w 313560"/>
                    <a:gd name="textAreaTop" fmla="*/ 0 h 261720"/>
                    <a:gd name="textAreaBottom" fmla="*/ 263160 h 261720"/>
                  </a:gdLst>
                  <a:ahLst/>
                  <a:cxnLst/>
                  <a:rect l="textAreaLeft" t="textAreaTop" r="textAreaRight" b="textAreaBottom"/>
                  <a:pathLst>
                    <a:path w="673424" h="562108">
                      <a:moveTo>
                        <a:pt x="631918" y="0"/>
                      </a:moveTo>
                      <a:lnTo>
                        <a:pt x="622062" y="20378"/>
                      </a:lnTo>
                      <a:cubicBezTo>
                        <a:pt x="610041" y="40831"/>
                        <a:pt x="595712" y="61655"/>
                        <a:pt x="579076" y="82849"/>
                      </a:cubicBezTo>
                      <a:cubicBezTo>
                        <a:pt x="545804" y="125237"/>
                        <a:pt x="501137" y="171499"/>
                        <a:pt x="445075" y="221636"/>
                      </a:cubicBezTo>
                      <a:cubicBezTo>
                        <a:pt x="361210" y="296841"/>
                        <a:pt x="309934" y="350623"/>
                        <a:pt x="291247" y="382984"/>
                      </a:cubicBezTo>
                      <a:lnTo>
                        <a:pt x="673424" y="382984"/>
                      </a:lnTo>
                      <a:lnTo>
                        <a:pt x="673424" y="562108"/>
                      </a:lnTo>
                      <a:lnTo>
                        <a:pt x="0" y="562108"/>
                      </a:lnTo>
                      <a:cubicBezTo>
                        <a:pt x="8204" y="482801"/>
                        <a:pt x="35779" y="410787"/>
                        <a:pt x="82725" y="346066"/>
                      </a:cubicBezTo>
                      <a:cubicBezTo>
                        <a:pt x="111895" y="305501"/>
                        <a:pt x="144598" y="266303"/>
                        <a:pt x="180833" y="228473"/>
                      </a:cubicBezTo>
                      <a:cubicBezTo>
                        <a:pt x="198951" y="209558"/>
                        <a:pt x="219319" y="188876"/>
                        <a:pt x="241937" y="166429"/>
                      </a:cubicBezTo>
                      <a:lnTo>
                        <a:pt x="272957" y="136226"/>
                      </a:lnTo>
                      <a:lnTo>
                        <a:pt x="338255" y="142922"/>
                      </a:lnTo>
                      <a:cubicBezTo>
                        <a:pt x="435338" y="142922"/>
                        <a:pt x="514075" y="118537"/>
                        <a:pt x="574466" y="69768"/>
                      </a:cubicBezTo>
                      <a:cubicBezTo>
                        <a:pt x="589564" y="57576"/>
                        <a:pt x="603045" y="43760"/>
                        <a:pt x="614910" y="28320"/>
                      </a:cubicBezTo>
                      <a:close/>
                    </a:path>
                  </a:pathLst>
                </a:custGeom>
                <a:solidFill>
                  <a:schemeClr val="bg1"/>
                </a:solidFill>
                <a:ln w="0">
                  <a:noFill/>
                </a:ln>
              </p:spPr>
              <p:style>
                <a:lnRef idx="0">
                  <a:scrgbClr r="0" g="0" b="0"/>
                </a:lnRef>
                <a:fillRef idx="0">
                  <a:scrgbClr r="0" g="0" b="0"/>
                </a:fillRef>
                <a:effectRef idx="0">
                  <a:scrgbClr r="0" g="0" b="0"/>
                </a:effectRef>
                <a:fontRef idx="minor"/>
              </p:style>
              <p:txBody>
                <a:bodyPr horzOverflow="overflow" lIns="68760" tIns="34200" rIns="68760" bIns="34200" numCol="1" spcCol="0" anchor="t">
                  <a:noAutofit/>
                </a:bodyPr>
                <a:lstStyle/>
                <a:p>
                  <a:pPr defTabSz="914400">
                    <a:lnSpc>
                      <a:spcPct val="100000"/>
                    </a:lnSpc>
                  </a:pPr>
                  <a:endParaRPr lang="en-US" sz="8250" b="1" strike="noStrike" spc="-1">
                    <a:solidFill>
                      <a:srgbClr val="FF0000"/>
                    </a:solidFill>
                    <a:latin typeface="Arial Nova"/>
                    <a:ea typeface="Jost"/>
                  </a:endParaRPr>
                </a:p>
              </p:txBody>
            </p:sp>
          </p:grpSp>
          <p:pic>
            <p:nvPicPr>
              <p:cNvPr id="196" name="Picture 22"/>
              <p:cNvPicPr/>
              <p:nvPr/>
            </p:nvPicPr>
            <p:blipFill>
              <a:blip r:embed="rId4"/>
              <a:srcRect r="20210"/>
              <a:stretch/>
            </p:blipFill>
            <p:spPr>
              <a:xfrm>
                <a:off x="9844200" y="-42840"/>
                <a:ext cx="2327400" cy="1030320"/>
              </a:xfrm>
              <a:prstGeom prst="rect">
                <a:avLst/>
              </a:prstGeom>
              <a:ln w="0">
                <a:noFill/>
              </a:ln>
            </p:spPr>
          </p:pic>
        </p:grpSp>
      </p:grpSp>
      <p:sp>
        <p:nvSpPr>
          <p:cNvPr id="197" name="Textfeld 1"/>
          <p:cNvSpPr/>
          <p:nvPr/>
        </p:nvSpPr>
        <p:spPr>
          <a:xfrm>
            <a:off x="295560" y="149040"/>
            <a:ext cx="10933272" cy="356259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28600" indent="-228600" defTabSz="914400">
              <a:lnSpc>
                <a:spcPct val="90000"/>
              </a:lnSpc>
              <a:spcBef>
                <a:spcPts val="1001"/>
              </a:spcBef>
              <a:tabLst>
                <a:tab pos="0" algn="l"/>
              </a:tabLst>
            </a:pPr>
            <a:endParaRPr lang="de-DE" sz="2400" b="0" strike="noStrike" spc="-1" dirty="0">
              <a:solidFill>
                <a:srgbClr val="000000"/>
              </a:solidFill>
              <a:latin typeface="Calibri"/>
            </a:endParaRPr>
          </a:p>
          <a:p>
            <a:pPr defTabSz="914400">
              <a:lnSpc>
                <a:spcPct val="100000"/>
              </a:lnSpc>
              <a:tabLst>
                <a:tab pos="0" algn="l"/>
              </a:tabLst>
            </a:pPr>
            <a:r>
              <a:rPr lang="de-AT" sz="1800" b="1" strike="noStrike" spc="-1" dirty="0">
                <a:solidFill>
                  <a:schemeClr val="lt1"/>
                </a:solidFill>
                <a:latin typeface="Arial"/>
                <a:ea typeface="DejaVu Sans"/>
              </a:rPr>
              <a:t>Hallo, lassen Sie </a:t>
            </a:r>
            <a:r>
              <a:rPr lang="de-AT" b="1" spc="-1" dirty="0">
                <a:solidFill>
                  <a:schemeClr val="lt1"/>
                </a:solidFill>
                <a:latin typeface="Arial"/>
                <a:ea typeface="DejaVu Sans"/>
              </a:rPr>
              <a:t>s</a:t>
            </a:r>
            <a:r>
              <a:rPr lang="de-AT" sz="1800" b="1" strike="noStrike" spc="-1" dirty="0">
                <a:solidFill>
                  <a:schemeClr val="lt1"/>
                </a:solidFill>
                <a:latin typeface="Arial"/>
                <a:ea typeface="DejaVu Sans"/>
              </a:rPr>
              <a:t>ich von mir führen!</a:t>
            </a:r>
            <a:endParaRPr lang="de-DE" sz="1800" b="0" strike="noStrike" spc="-1" dirty="0">
              <a:solidFill>
                <a:srgbClr val="000000"/>
              </a:solidFill>
              <a:latin typeface="Calibri"/>
            </a:endParaRPr>
          </a:p>
          <a:p>
            <a:pPr defTabSz="914400">
              <a:lnSpc>
                <a:spcPct val="100000"/>
              </a:lnSpc>
              <a:tabLst>
                <a:tab pos="0" algn="l"/>
              </a:tabLst>
            </a:pPr>
            <a:endParaRPr lang="de-DE" sz="1800" b="0" strike="noStrike" spc="-1" dirty="0">
              <a:solidFill>
                <a:srgbClr val="000000"/>
              </a:solidFill>
              <a:latin typeface="Calibri"/>
            </a:endParaRPr>
          </a:p>
          <a:p>
            <a:pPr defTabSz="914400">
              <a:lnSpc>
                <a:spcPct val="100000"/>
              </a:lnSpc>
              <a:tabLst>
                <a:tab pos="0" algn="l"/>
              </a:tabLst>
            </a:pPr>
            <a:r>
              <a:rPr lang="de-AT" sz="1300" b="0" strike="noStrike" spc="-1" dirty="0">
                <a:solidFill>
                  <a:schemeClr val="dk1"/>
                </a:solidFill>
                <a:latin typeface="Arial"/>
                <a:ea typeface="DejaVu Sans"/>
              </a:rPr>
              <a:t>Haben Sie bereits einige Beispiele durchgenommen und benötigen Sie weitere Informationen, wie Sie diese in Ihrem Unterricht umsetzen können?</a:t>
            </a:r>
            <a:endParaRPr lang="de-DE" sz="1300" b="0" strike="noStrike" spc="-1" dirty="0">
              <a:solidFill>
                <a:srgbClr val="000000"/>
              </a:solidFill>
              <a:latin typeface="Calibri"/>
            </a:endParaRPr>
          </a:p>
          <a:p>
            <a:pPr defTabSz="914400">
              <a:lnSpc>
                <a:spcPct val="100000"/>
              </a:lnSpc>
              <a:tabLst>
                <a:tab pos="0" algn="l"/>
              </a:tabLst>
            </a:pPr>
            <a:endParaRPr lang="de-DE" sz="1300" b="0" strike="noStrike" spc="-1" dirty="0">
              <a:solidFill>
                <a:srgbClr val="000000"/>
              </a:solidFill>
              <a:latin typeface="Calibri"/>
            </a:endParaRPr>
          </a:p>
          <a:p>
            <a:pPr defTabSz="914400">
              <a:lnSpc>
                <a:spcPct val="100000"/>
              </a:lnSpc>
              <a:tabLst>
                <a:tab pos="0" algn="l"/>
              </a:tabLst>
            </a:pPr>
            <a:r>
              <a:rPr lang="de-AT" sz="1300" b="0" strike="noStrike" spc="-1" dirty="0">
                <a:solidFill>
                  <a:schemeClr val="dk1"/>
                </a:solidFill>
                <a:latin typeface="Arial"/>
                <a:ea typeface="DejaVu Sans"/>
              </a:rPr>
              <a:t>Sie wollen auf die spezifischen Bedürfnisse Ihrer erwachsenen Lernenden eingehen und suchen nun nach Anregungen für Ihren Unterricht?</a:t>
            </a:r>
            <a:endParaRPr lang="de-DE" sz="1300" b="0" strike="noStrike" spc="-1" dirty="0">
              <a:solidFill>
                <a:srgbClr val="000000"/>
              </a:solidFill>
              <a:latin typeface="Calibri"/>
            </a:endParaRPr>
          </a:p>
          <a:p>
            <a:pPr defTabSz="914400">
              <a:lnSpc>
                <a:spcPct val="100000"/>
              </a:lnSpc>
              <a:tabLst>
                <a:tab pos="0" algn="l"/>
              </a:tabLst>
            </a:pPr>
            <a:endParaRPr lang="de-DE" sz="1300" b="0" strike="noStrike" spc="-1" dirty="0">
              <a:solidFill>
                <a:srgbClr val="000000"/>
              </a:solidFill>
              <a:latin typeface="Calibri"/>
            </a:endParaRPr>
          </a:p>
          <a:p>
            <a:pPr defTabSz="914400">
              <a:lnSpc>
                <a:spcPct val="100000"/>
              </a:lnSpc>
              <a:tabLst>
                <a:tab pos="0" algn="l"/>
              </a:tabLst>
            </a:pPr>
            <a:r>
              <a:rPr lang="de-AT" sz="1300" b="0" strike="noStrike" spc="-1" dirty="0">
                <a:solidFill>
                  <a:schemeClr val="dk1"/>
                </a:solidFill>
                <a:latin typeface="Arial"/>
                <a:ea typeface="DejaVu Sans"/>
              </a:rPr>
              <a:t>Oder vielleicht sind Sie einfach nur neugierig auf das Konzept „</a:t>
            </a:r>
            <a:r>
              <a:rPr lang="de-AT" sz="1300" i="1" spc="-1" dirty="0">
                <a:solidFill>
                  <a:schemeClr val="dk1"/>
                </a:solidFill>
                <a:latin typeface="Arial"/>
                <a:ea typeface="DejaVu Sans"/>
              </a:rPr>
              <a:t>Numeracy in Practice</a:t>
            </a:r>
            <a:r>
              <a:rPr lang="de-AT" sz="1300" b="0" i="1" strike="noStrike" spc="-1" dirty="0">
                <a:solidFill>
                  <a:schemeClr val="dk1"/>
                </a:solidFill>
                <a:latin typeface="Arial"/>
                <a:ea typeface="DejaVu Sans"/>
              </a:rPr>
              <a:t>" </a:t>
            </a:r>
            <a:r>
              <a:rPr lang="de-AT" sz="1300" b="0" strike="noStrike" spc="-1" dirty="0">
                <a:solidFill>
                  <a:schemeClr val="dk1"/>
                </a:solidFill>
                <a:latin typeface="Arial"/>
                <a:ea typeface="DejaVu Sans"/>
              </a:rPr>
              <a:t>und wollen die Grundlagen kennen lernen?</a:t>
            </a:r>
            <a:endParaRPr lang="de-DE" sz="1300" b="0" strike="noStrike" spc="-1" dirty="0">
              <a:solidFill>
                <a:srgbClr val="000000"/>
              </a:solidFill>
              <a:latin typeface="Calibri"/>
            </a:endParaRPr>
          </a:p>
          <a:p>
            <a:pPr defTabSz="914400">
              <a:lnSpc>
                <a:spcPct val="100000"/>
              </a:lnSpc>
              <a:tabLst>
                <a:tab pos="0" algn="l"/>
              </a:tabLst>
            </a:pPr>
            <a:endParaRPr lang="de-DE" sz="1300" b="0" strike="noStrike" spc="-1" dirty="0">
              <a:solidFill>
                <a:srgbClr val="000000"/>
              </a:solidFill>
              <a:latin typeface="Calibri"/>
            </a:endParaRPr>
          </a:p>
          <a:p>
            <a:pPr marL="360360" defTabSz="914400">
              <a:lnSpc>
                <a:spcPct val="100000"/>
              </a:lnSpc>
              <a:tabLst>
                <a:tab pos="0" algn="l"/>
              </a:tabLst>
            </a:pPr>
            <a:endParaRPr lang="de-DE" sz="1800" b="0" strike="noStrike" spc="-1" dirty="0">
              <a:solidFill>
                <a:srgbClr val="000000"/>
              </a:solidFill>
              <a:latin typeface="Calibri"/>
            </a:endParaRPr>
          </a:p>
          <a:p>
            <a:pPr marL="360360" defTabSz="914400">
              <a:lnSpc>
                <a:spcPct val="100000"/>
              </a:lnSpc>
              <a:tabLst>
                <a:tab pos="0" algn="l"/>
              </a:tabLst>
            </a:pPr>
            <a:r>
              <a:rPr lang="de-AT" sz="1800" b="0" strike="noStrike" spc="-1" dirty="0">
                <a:solidFill>
                  <a:schemeClr val="dk1"/>
                </a:solidFill>
                <a:latin typeface="Arial"/>
                <a:ea typeface="DejaVu Sans"/>
              </a:rPr>
              <a:t>Klicken Sie auf die entsprechende Schaltfläche oder lesen Sie den vollständigen Text.</a:t>
            </a:r>
            <a:endParaRPr lang="de-DE" sz="1800" b="0" strike="noStrike" spc="-1" dirty="0">
              <a:solidFill>
                <a:srgbClr val="000000"/>
              </a:solidFill>
              <a:latin typeface="Calibri"/>
            </a:endParaRPr>
          </a:p>
          <a:p>
            <a:pPr marL="360360" defTabSz="914400">
              <a:lnSpc>
                <a:spcPct val="100000"/>
              </a:lnSpc>
              <a:tabLst>
                <a:tab pos="0" algn="l"/>
              </a:tabLst>
            </a:pPr>
            <a:endParaRPr lang="de-DE" sz="1800" b="0" strike="noStrike" spc="-1" dirty="0">
              <a:solidFill>
                <a:srgbClr val="000000"/>
              </a:solidFill>
              <a:latin typeface="Calibri"/>
            </a:endParaRPr>
          </a:p>
          <a:p>
            <a:pPr marL="360360" defTabSz="914400">
              <a:lnSpc>
                <a:spcPct val="100000"/>
              </a:lnSpc>
              <a:tabLst>
                <a:tab pos="0" algn="l"/>
              </a:tabLst>
            </a:pPr>
            <a:r>
              <a:rPr lang="de-AT" sz="1800" b="0" strike="noStrike" spc="-1" dirty="0">
                <a:solidFill>
                  <a:schemeClr val="dk1"/>
                </a:solidFill>
                <a:latin typeface="Arial"/>
                <a:ea typeface="DejaVu Sans"/>
              </a:rPr>
              <a:t>Siehe die PIN-Plattform: </a:t>
            </a:r>
            <a:r>
              <a:rPr lang="de-AT" sz="1800" b="0" u="sng" strike="noStrike" spc="-1" dirty="0">
                <a:solidFill>
                  <a:schemeClr val="dk1"/>
                </a:solidFill>
                <a:uFillTx/>
                <a:latin typeface="Arial"/>
                <a:ea typeface="DejaVu Sans"/>
                <a:hlinkClick r:id="rId5"/>
              </a:rPr>
              <a:t>https:</a:t>
            </a:r>
            <a:r>
              <a:rPr lang="de-AT" sz="1800" b="0" strike="noStrike" spc="-1" dirty="0">
                <a:solidFill>
                  <a:schemeClr val="dk1"/>
                </a:solidFill>
                <a:latin typeface="Arial"/>
                <a:ea typeface="DejaVu Sans"/>
              </a:rPr>
              <a:t>//husite.nl/cenf/ </a:t>
            </a:r>
            <a:endParaRPr lang="de-DE" sz="1800" b="0" strike="noStrike" spc="-1" dirty="0">
              <a:solidFill>
                <a:srgbClr val="000000"/>
              </a:solidFill>
              <a:latin typeface="Calibri"/>
            </a:endParaRPr>
          </a:p>
          <a:p>
            <a:pPr defTabSz="914400">
              <a:lnSpc>
                <a:spcPct val="100000"/>
              </a:lnSpc>
              <a:tabLst>
                <a:tab pos="0" algn="l"/>
              </a:tabLst>
            </a:pPr>
            <a:endParaRPr lang="de-DE" sz="1800" b="0" strike="noStrike" spc="-1" dirty="0">
              <a:solidFill>
                <a:srgbClr val="000000"/>
              </a:solidFill>
              <a:latin typeface="Calibri"/>
            </a:endParaRPr>
          </a:p>
        </p:txBody>
      </p:sp>
      <p:sp>
        <p:nvSpPr>
          <p:cNvPr id="198" name="Textfeld 27"/>
          <p:cNvSpPr/>
          <p:nvPr/>
        </p:nvSpPr>
        <p:spPr>
          <a:xfrm>
            <a:off x="4625640" y="3760200"/>
            <a:ext cx="2294496" cy="1186920"/>
          </a:xfrm>
          <a:custGeom>
            <a:avLst/>
            <a:gdLst>
              <a:gd name="textAreaLeft" fmla="*/ 0 w 2170080"/>
              <a:gd name="textAreaRight" fmla="*/ 2170440 w 2170080"/>
              <a:gd name="textAreaTop" fmla="*/ 0 h 1186920"/>
              <a:gd name="textAreaBottom" fmla="*/ 1187280 h 1186920"/>
            </a:gdLst>
            <a:ahLst/>
            <a:cxnLst/>
            <a:rect l="textAreaLeft" t="textAreaTop" r="textAreaRight" b="textAreaBottom"/>
            <a:pathLst>
              <a:path w="2170545" h="1200329" fill="none">
                <a:moveTo>
                  <a:pt x="0" y="0"/>
                </a:moveTo>
                <a:cubicBezTo>
                  <a:pt x="144693" y="-301"/>
                  <a:pt x="300194" y="31567"/>
                  <a:pt x="499225" y="0"/>
                </a:cubicBezTo>
                <a:cubicBezTo>
                  <a:pt x="698257" y="-31567"/>
                  <a:pt x="842286" y="64279"/>
                  <a:pt x="1041862" y="0"/>
                </a:cubicBezTo>
                <a:cubicBezTo>
                  <a:pt x="1241438" y="-64279"/>
                  <a:pt x="1405805" y="43519"/>
                  <a:pt x="1606203" y="0"/>
                </a:cubicBezTo>
                <a:cubicBezTo>
                  <a:pt x="1806601" y="-43519"/>
                  <a:pt x="2041876" y="65881"/>
                  <a:pt x="2170545" y="0"/>
                </a:cubicBezTo>
                <a:cubicBezTo>
                  <a:pt x="2209165" y="149249"/>
                  <a:pt x="2149100" y="230529"/>
                  <a:pt x="2170545" y="400110"/>
                </a:cubicBezTo>
                <a:cubicBezTo>
                  <a:pt x="2191990" y="569691"/>
                  <a:pt x="2141974" y="676918"/>
                  <a:pt x="2170545" y="824226"/>
                </a:cubicBezTo>
                <a:cubicBezTo>
                  <a:pt x="2199116" y="971534"/>
                  <a:pt x="2165089" y="1077164"/>
                  <a:pt x="2170545" y="1200329"/>
                </a:cubicBezTo>
                <a:cubicBezTo>
                  <a:pt x="2014848" y="1259721"/>
                  <a:pt x="1858302" y="1194207"/>
                  <a:pt x="1649614" y="1200329"/>
                </a:cubicBezTo>
                <a:cubicBezTo>
                  <a:pt x="1440926" y="1206451"/>
                  <a:pt x="1329343" y="1187377"/>
                  <a:pt x="1150389" y="1200329"/>
                </a:cubicBezTo>
                <a:cubicBezTo>
                  <a:pt x="971435" y="1213281"/>
                  <a:pt x="753371" y="1153011"/>
                  <a:pt x="607753" y="1200329"/>
                </a:cubicBezTo>
                <a:cubicBezTo>
                  <a:pt x="462135" y="1247647"/>
                  <a:pt x="225555" y="1130700"/>
                  <a:pt x="0" y="1200329"/>
                </a:cubicBezTo>
                <a:cubicBezTo>
                  <a:pt x="-18154" y="1107205"/>
                  <a:pt x="35552" y="910255"/>
                  <a:pt x="0" y="824226"/>
                </a:cubicBezTo>
                <a:cubicBezTo>
                  <a:pt x="-35552" y="738197"/>
                  <a:pt x="48957" y="594660"/>
                  <a:pt x="0" y="400110"/>
                </a:cubicBezTo>
                <a:cubicBezTo>
                  <a:pt x="-48957" y="205560"/>
                  <a:pt x="22413" y="163804"/>
                  <a:pt x="0" y="0"/>
                </a:cubicBezTo>
                <a:close/>
              </a:path>
              <a:path w="2170545" h="1200329" stroke="0">
                <a:moveTo>
                  <a:pt x="0" y="0"/>
                </a:moveTo>
                <a:cubicBezTo>
                  <a:pt x="221292" y="-65093"/>
                  <a:pt x="338833" y="9522"/>
                  <a:pt x="564342" y="0"/>
                </a:cubicBezTo>
                <a:cubicBezTo>
                  <a:pt x="789851" y="-9522"/>
                  <a:pt x="955581" y="33597"/>
                  <a:pt x="1106978" y="0"/>
                </a:cubicBezTo>
                <a:cubicBezTo>
                  <a:pt x="1258375" y="-33597"/>
                  <a:pt x="1461308" y="53203"/>
                  <a:pt x="1606203" y="0"/>
                </a:cubicBezTo>
                <a:cubicBezTo>
                  <a:pt x="1751098" y="-53203"/>
                  <a:pt x="1921328" y="64644"/>
                  <a:pt x="2170545" y="0"/>
                </a:cubicBezTo>
                <a:cubicBezTo>
                  <a:pt x="2211990" y="192178"/>
                  <a:pt x="2167906" y="234401"/>
                  <a:pt x="2170545" y="388106"/>
                </a:cubicBezTo>
                <a:cubicBezTo>
                  <a:pt x="2173184" y="541811"/>
                  <a:pt x="2139798" y="682205"/>
                  <a:pt x="2170545" y="776213"/>
                </a:cubicBezTo>
                <a:cubicBezTo>
                  <a:pt x="2201292" y="870221"/>
                  <a:pt x="2127266" y="1003889"/>
                  <a:pt x="2170545" y="1200329"/>
                </a:cubicBezTo>
                <a:cubicBezTo>
                  <a:pt x="1973240" y="1212115"/>
                  <a:pt x="1829886" y="1167129"/>
                  <a:pt x="1671320" y="1200329"/>
                </a:cubicBezTo>
                <a:cubicBezTo>
                  <a:pt x="1512754" y="1233529"/>
                  <a:pt x="1353074" y="1198527"/>
                  <a:pt x="1106978" y="1200329"/>
                </a:cubicBezTo>
                <a:cubicBezTo>
                  <a:pt x="860882" y="1202131"/>
                  <a:pt x="822666" y="1156480"/>
                  <a:pt x="629458" y="1200329"/>
                </a:cubicBezTo>
                <a:cubicBezTo>
                  <a:pt x="436250" y="1244178"/>
                  <a:pt x="202850" y="1177131"/>
                  <a:pt x="0" y="1200329"/>
                </a:cubicBezTo>
                <a:cubicBezTo>
                  <a:pt x="-40953" y="1053460"/>
                  <a:pt x="5691" y="998118"/>
                  <a:pt x="0" y="800219"/>
                </a:cubicBezTo>
                <a:cubicBezTo>
                  <a:pt x="-5691" y="602320"/>
                  <a:pt x="17341" y="613777"/>
                  <a:pt x="0" y="436120"/>
                </a:cubicBezTo>
                <a:cubicBezTo>
                  <a:pt x="-17341" y="258463"/>
                  <a:pt x="17476" y="115943"/>
                  <a:pt x="0" y="0"/>
                </a:cubicBezTo>
                <a:close/>
              </a:path>
            </a:pathLst>
          </a:custGeom>
          <a:solidFill>
            <a:schemeClr val="bg1"/>
          </a:solid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de-AT" sz="1800" b="0" strike="noStrike" spc="-1" dirty="0">
                <a:solidFill>
                  <a:schemeClr val="dk1"/>
                </a:solidFill>
                <a:latin typeface="Arial"/>
                <a:ea typeface="DejaVu Sans"/>
              </a:rPr>
              <a:t>Ich möchte von dem Konzept profitieren. Geben Sie mir die Grundlagen!</a:t>
            </a:r>
            <a:endParaRPr lang="de-DE" sz="1800" b="0" strike="noStrike" spc="-1" dirty="0">
              <a:solidFill>
                <a:srgbClr val="000000"/>
              </a:solidFill>
              <a:latin typeface="Calibri"/>
            </a:endParaRPr>
          </a:p>
        </p:txBody>
      </p:sp>
      <p:pic>
        <p:nvPicPr>
          <p:cNvPr id="199" name="Grafik 22">
            <a:hlinkClick r:id="rId6" action="ppaction://hlinksldjump"/>
          </p:cNvPr>
          <p:cNvPicPr/>
          <p:nvPr/>
        </p:nvPicPr>
        <p:blipFill>
          <a:blip r:embed="rId7">
            <a:lum bright="70000" contrast="-70000"/>
          </a:blip>
          <a:srcRect b="1942"/>
          <a:stretch/>
        </p:blipFill>
        <p:spPr>
          <a:xfrm>
            <a:off x="3034080" y="4947120"/>
            <a:ext cx="768240" cy="880200"/>
          </a:xfrm>
          <a:prstGeom prst="rect">
            <a:avLst/>
          </a:prstGeom>
          <a:ln w="0">
            <a:noFill/>
          </a:ln>
        </p:spPr>
      </p:pic>
      <p:sp>
        <p:nvSpPr>
          <p:cNvPr id="200" name="Textfeld 28"/>
          <p:cNvSpPr/>
          <p:nvPr/>
        </p:nvSpPr>
        <p:spPr>
          <a:xfrm>
            <a:off x="1210464" y="3754479"/>
            <a:ext cx="2366856" cy="1198875"/>
          </a:xfrm>
          <a:custGeom>
            <a:avLst/>
            <a:gdLst>
              <a:gd name="textAreaLeft" fmla="*/ 0 w 2170080"/>
              <a:gd name="textAreaRight" fmla="*/ 2170440 w 2170080"/>
              <a:gd name="textAreaTop" fmla="*/ 0 h 1186920"/>
              <a:gd name="textAreaBottom" fmla="*/ 1187280 h 1186920"/>
            </a:gdLst>
            <a:ahLst/>
            <a:cxnLst/>
            <a:rect l="textAreaLeft" t="textAreaTop" r="textAreaRight" b="textAreaBottom"/>
            <a:pathLst>
              <a:path w="2170545" h="1200329" fill="none">
                <a:moveTo>
                  <a:pt x="0" y="0"/>
                </a:moveTo>
                <a:cubicBezTo>
                  <a:pt x="144693" y="-301"/>
                  <a:pt x="300194" y="31567"/>
                  <a:pt x="499225" y="0"/>
                </a:cubicBezTo>
                <a:cubicBezTo>
                  <a:pt x="698257" y="-31567"/>
                  <a:pt x="842286" y="64279"/>
                  <a:pt x="1041862" y="0"/>
                </a:cubicBezTo>
                <a:cubicBezTo>
                  <a:pt x="1241438" y="-64279"/>
                  <a:pt x="1405805" y="43519"/>
                  <a:pt x="1606203" y="0"/>
                </a:cubicBezTo>
                <a:cubicBezTo>
                  <a:pt x="1806601" y="-43519"/>
                  <a:pt x="2041876" y="65881"/>
                  <a:pt x="2170545" y="0"/>
                </a:cubicBezTo>
                <a:cubicBezTo>
                  <a:pt x="2209165" y="149249"/>
                  <a:pt x="2149100" y="230529"/>
                  <a:pt x="2170545" y="400110"/>
                </a:cubicBezTo>
                <a:cubicBezTo>
                  <a:pt x="2191990" y="569691"/>
                  <a:pt x="2141974" y="676918"/>
                  <a:pt x="2170545" y="824226"/>
                </a:cubicBezTo>
                <a:cubicBezTo>
                  <a:pt x="2199116" y="971534"/>
                  <a:pt x="2165089" y="1077164"/>
                  <a:pt x="2170545" y="1200329"/>
                </a:cubicBezTo>
                <a:cubicBezTo>
                  <a:pt x="2014848" y="1259721"/>
                  <a:pt x="1858302" y="1194207"/>
                  <a:pt x="1649614" y="1200329"/>
                </a:cubicBezTo>
                <a:cubicBezTo>
                  <a:pt x="1440926" y="1206451"/>
                  <a:pt x="1329343" y="1187377"/>
                  <a:pt x="1150389" y="1200329"/>
                </a:cubicBezTo>
                <a:cubicBezTo>
                  <a:pt x="971435" y="1213281"/>
                  <a:pt x="753371" y="1153011"/>
                  <a:pt x="607753" y="1200329"/>
                </a:cubicBezTo>
                <a:cubicBezTo>
                  <a:pt x="462135" y="1247647"/>
                  <a:pt x="225555" y="1130700"/>
                  <a:pt x="0" y="1200329"/>
                </a:cubicBezTo>
                <a:cubicBezTo>
                  <a:pt x="-18154" y="1107205"/>
                  <a:pt x="35552" y="910255"/>
                  <a:pt x="0" y="824226"/>
                </a:cubicBezTo>
                <a:cubicBezTo>
                  <a:pt x="-35552" y="738197"/>
                  <a:pt x="48957" y="594660"/>
                  <a:pt x="0" y="400110"/>
                </a:cubicBezTo>
                <a:cubicBezTo>
                  <a:pt x="-48957" y="205560"/>
                  <a:pt x="22413" y="163804"/>
                  <a:pt x="0" y="0"/>
                </a:cubicBezTo>
                <a:close/>
              </a:path>
              <a:path w="2170545" h="1200329" stroke="0">
                <a:moveTo>
                  <a:pt x="0" y="0"/>
                </a:moveTo>
                <a:cubicBezTo>
                  <a:pt x="221292" y="-65093"/>
                  <a:pt x="338833" y="9522"/>
                  <a:pt x="564342" y="0"/>
                </a:cubicBezTo>
                <a:cubicBezTo>
                  <a:pt x="789851" y="-9522"/>
                  <a:pt x="955581" y="33597"/>
                  <a:pt x="1106978" y="0"/>
                </a:cubicBezTo>
                <a:cubicBezTo>
                  <a:pt x="1258375" y="-33597"/>
                  <a:pt x="1461308" y="53203"/>
                  <a:pt x="1606203" y="0"/>
                </a:cubicBezTo>
                <a:cubicBezTo>
                  <a:pt x="1751098" y="-53203"/>
                  <a:pt x="1921328" y="64644"/>
                  <a:pt x="2170545" y="0"/>
                </a:cubicBezTo>
                <a:cubicBezTo>
                  <a:pt x="2211990" y="192178"/>
                  <a:pt x="2167906" y="234401"/>
                  <a:pt x="2170545" y="388106"/>
                </a:cubicBezTo>
                <a:cubicBezTo>
                  <a:pt x="2173184" y="541811"/>
                  <a:pt x="2139798" y="682205"/>
                  <a:pt x="2170545" y="776213"/>
                </a:cubicBezTo>
                <a:cubicBezTo>
                  <a:pt x="2201292" y="870221"/>
                  <a:pt x="2127266" y="1003889"/>
                  <a:pt x="2170545" y="1200329"/>
                </a:cubicBezTo>
                <a:cubicBezTo>
                  <a:pt x="1973240" y="1212115"/>
                  <a:pt x="1829886" y="1167129"/>
                  <a:pt x="1671320" y="1200329"/>
                </a:cubicBezTo>
                <a:cubicBezTo>
                  <a:pt x="1512754" y="1233529"/>
                  <a:pt x="1353074" y="1198527"/>
                  <a:pt x="1106978" y="1200329"/>
                </a:cubicBezTo>
                <a:cubicBezTo>
                  <a:pt x="860882" y="1202131"/>
                  <a:pt x="822666" y="1156480"/>
                  <a:pt x="629458" y="1200329"/>
                </a:cubicBezTo>
                <a:cubicBezTo>
                  <a:pt x="436250" y="1244178"/>
                  <a:pt x="202850" y="1177131"/>
                  <a:pt x="0" y="1200329"/>
                </a:cubicBezTo>
                <a:cubicBezTo>
                  <a:pt x="-40953" y="1053460"/>
                  <a:pt x="5691" y="998118"/>
                  <a:pt x="0" y="800219"/>
                </a:cubicBezTo>
                <a:cubicBezTo>
                  <a:pt x="-5691" y="602320"/>
                  <a:pt x="17341" y="613777"/>
                  <a:pt x="0" y="436120"/>
                </a:cubicBezTo>
                <a:cubicBezTo>
                  <a:pt x="-17341" y="258463"/>
                  <a:pt x="17476" y="115943"/>
                  <a:pt x="0" y="0"/>
                </a:cubicBezTo>
                <a:close/>
              </a:path>
            </a:pathLst>
          </a:custGeom>
          <a:solidFill>
            <a:schemeClr val="bg1"/>
          </a:solid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de-AT" sz="1800" b="0" strike="noStrike" spc="-1" dirty="0">
                <a:solidFill>
                  <a:schemeClr val="dk1"/>
                </a:solidFill>
                <a:latin typeface="Arial"/>
                <a:ea typeface="DejaVu Sans"/>
              </a:rPr>
              <a:t>Ich möchte aktiv werden - geben Sie mir Anregungen für meinen Unterricht! </a:t>
            </a:r>
            <a:endParaRPr lang="de-DE" sz="1800" b="0" strike="noStrike" spc="-1" dirty="0">
              <a:solidFill>
                <a:srgbClr val="000000"/>
              </a:solidFill>
              <a:latin typeface="Calibri"/>
            </a:endParaRPr>
          </a:p>
        </p:txBody>
      </p:sp>
      <p:sp>
        <p:nvSpPr>
          <p:cNvPr id="201" name="Textfeld 29"/>
          <p:cNvSpPr/>
          <p:nvPr/>
        </p:nvSpPr>
        <p:spPr>
          <a:xfrm>
            <a:off x="7868160" y="3748245"/>
            <a:ext cx="2327400" cy="1198875"/>
          </a:xfrm>
          <a:custGeom>
            <a:avLst/>
            <a:gdLst>
              <a:gd name="textAreaLeft" fmla="*/ 0 w 2170080"/>
              <a:gd name="textAreaRight" fmla="*/ 2170440 w 2170080"/>
              <a:gd name="textAreaTop" fmla="*/ 0 h 912600"/>
              <a:gd name="textAreaBottom" fmla="*/ 912960 h 912600"/>
            </a:gdLst>
            <a:ahLst/>
            <a:cxnLst/>
            <a:rect l="textAreaLeft" t="textAreaTop" r="textAreaRight" b="textAreaBottom"/>
            <a:pathLst>
              <a:path w="2170545" h="1200329" fill="none">
                <a:moveTo>
                  <a:pt x="0" y="0"/>
                </a:moveTo>
                <a:cubicBezTo>
                  <a:pt x="144693" y="-301"/>
                  <a:pt x="300194" y="31567"/>
                  <a:pt x="499225" y="0"/>
                </a:cubicBezTo>
                <a:cubicBezTo>
                  <a:pt x="698257" y="-31567"/>
                  <a:pt x="842286" y="64279"/>
                  <a:pt x="1041862" y="0"/>
                </a:cubicBezTo>
                <a:cubicBezTo>
                  <a:pt x="1241438" y="-64279"/>
                  <a:pt x="1405805" y="43519"/>
                  <a:pt x="1606203" y="0"/>
                </a:cubicBezTo>
                <a:cubicBezTo>
                  <a:pt x="1806601" y="-43519"/>
                  <a:pt x="2041876" y="65881"/>
                  <a:pt x="2170545" y="0"/>
                </a:cubicBezTo>
                <a:cubicBezTo>
                  <a:pt x="2209165" y="149249"/>
                  <a:pt x="2149100" y="230529"/>
                  <a:pt x="2170545" y="400110"/>
                </a:cubicBezTo>
                <a:cubicBezTo>
                  <a:pt x="2191990" y="569691"/>
                  <a:pt x="2141974" y="676918"/>
                  <a:pt x="2170545" y="824226"/>
                </a:cubicBezTo>
                <a:cubicBezTo>
                  <a:pt x="2199116" y="971534"/>
                  <a:pt x="2165089" y="1077164"/>
                  <a:pt x="2170545" y="1200329"/>
                </a:cubicBezTo>
                <a:cubicBezTo>
                  <a:pt x="2014848" y="1259721"/>
                  <a:pt x="1858302" y="1194207"/>
                  <a:pt x="1649614" y="1200329"/>
                </a:cubicBezTo>
                <a:cubicBezTo>
                  <a:pt x="1440926" y="1206451"/>
                  <a:pt x="1329343" y="1187377"/>
                  <a:pt x="1150389" y="1200329"/>
                </a:cubicBezTo>
                <a:cubicBezTo>
                  <a:pt x="971435" y="1213281"/>
                  <a:pt x="753371" y="1153011"/>
                  <a:pt x="607753" y="1200329"/>
                </a:cubicBezTo>
                <a:cubicBezTo>
                  <a:pt x="462135" y="1247647"/>
                  <a:pt x="225555" y="1130700"/>
                  <a:pt x="0" y="1200329"/>
                </a:cubicBezTo>
                <a:cubicBezTo>
                  <a:pt x="-18154" y="1107205"/>
                  <a:pt x="35552" y="910255"/>
                  <a:pt x="0" y="824226"/>
                </a:cubicBezTo>
                <a:cubicBezTo>
                  <a:pt x="-35552" y="738197"/>
                  <a:pt x="48957" y="594660"/>
                  <a:pt x="0" y="400110"/>
                </a:cubicBezTo>
                <a:cubicBezTo>
                  <a:pt x="-48957" y="205560"/>
                  <a:pt x="22413" y="163804"/>
                  <a:pt x="0" y="0"/>
                </a:cubicBezTo>
                <a:close/>
              </a:path>
              <a:path w="2170545" h="1200329" stroke="0">
                <a:moveTo>
                  <a:pt x="0" y="0"/>
                </a:moveTo>
                <a:cubicBezTo>
                  <a:pt x="221292" y="-65093"/>
                  <a:pt x="338833" y="9522"/>
                  <a:pt x="564342" y="0"/>
                </a:cubicBezTo>
                <a:cubicBezTo>
                  <a:pt x="789851" y="-9522"/>
                  <a:pt x="955581" y="33597"/>
                  <a:pt x="1106978" y="0"/>
                </a:cubicBezTo>
                <a:cubicBezTo>
                  <a:pt x="1258375" y="-33597"/>
                  <a:pt x="1461308" y="53203"/>
                  <a:pt x="1606203" y="0"/>
                </a:cubicBezTo>
                <a:cubicBezTo>
                  <a:pt x="1751098" y="-53203"/>
                  <a:pt x="1921328" y="64644"/>
                  <a:pt x="2170545" y="0"/>
                </a:cubicBezTo>
                <a:cubicBezTo>
                  <a:pt x="2211990" y="192178"/>
                  <a:pt x="2167906" y="234401"/>
                  <a:pt x="2170545" y="388106"/>
                </a:cubicBezTo>
                <a:cubicBezTo>
                  <a:pt x="2173184" y="541811"/>
                  <a:pt x="2139798" y="682205"/>
                  <a:pt x="2170545" y="776213"/>
                </a:cubicBezTo>
                <a:cubicBezTo>
                  <a:pt x="2201292" y="870221"/>
                  <a:pt x="2127266" y="1003889"/>
                  <a:pt x="2170545" y="1200329"/>
                </a:cubicBezTo>
                <a:cubicBezTo>
                  <a:pt x="1973240" y="1212115"/>
                  <a:pt x="1829886" y="1167129"/>
                  <a:pt x="1671320" y="1200329"/>
                </a:cubicBezTo>
                <a:cubicBezTo>
                  <a:pt x="1512754" y="1233529"/>
                  <a:pt x="1353074" y="1198527"/>
                  <a:pt x="1106978" y="1200329"/>
                </a:cubicBezTo>
                <a:cubicBezTo>
                  <a:pt x="860882" y="1202131"/>
                  <a:pt x="822666" y="1156480"/>
                  <a:pt x="629458" y="1200329"/>
                </a:cubicBezTo>
                <a:cubicBezTo>
                  <a:pt x="436250" y="1244178"/>
                  <a:pt x="202850" y="1177131"/>
                  <a:pt x="0" y="1200329"/>
                </a:cubicBezTo>
                <a:cubicBezTo>
                  <a:pt x="-40953" y="1053460"/>
                  <a:pt x="5691" y="998118"/>
                  <a:pt x="0" y="800219"/>
                </a:cubicBezTo>
                <a:cubicBezTo>
                  <a:pt x="-5691" y="602320"/>
                  <a:pt x="17341" y="613777"/>
                  <a:pt x="0" y="436120"/>
                </a:cubicBezTo>
                <a:cubicBezTo>
                  <a:pt x="-17341" y="258463"/>
                  <a:pt x="17476" y="115943"/>
                  <a:pt x="0" y="0"/>
                </a:cubicBezTo>
                <a:close/>
              </a:path>
            </a:pathLst>
          </a:custGeom>
          <a:solidFill>
            <a:schemeClr val="bg1"/>
          </a:solid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de-AT" sz="1800" b="0" strike="noStrike" spc="-1" dirty="0">
                <a:solidFill>
                  <a:schemeClr val="dk1"/>
                </a:solidFill>
                <a:latin typeface="Arial"/>
                <a:ea typeface="DejaVu Sans"/>
              </a:rPr>
              <a:t>Die Beispiele inspirieren mich. Geben Sie mir mehr Informationen.</a:t>
            </a:r>
            <a:endParaRPr lang="de-DE" sz="1800" b="0" strike="noStrike" spc="-1" dirty="0">
              <a:solidFill>
                <a:srgbClr val="000000"/>
              </a:solidFill>
              <a:latin typeface="Calibri"/>
            </a:endParaRPr>
          </a:p>
        </p:txBody>
      </p:sp>
      <p:pic>
        <p:nvPicPr>
          <p:cNvPr id="202" name="Grafik 21">
            <a:hlinkClick r:id="rId8" action="ppaction://hlinksldjump"/>
          </p:cNvPr>
          <p:cNvPicPr/>
          <p:nvPr/>
        </p:nvPicPr>
        <p:blipFill>
          <a:blip r:embed="rId7">
            <a:lum bright="70000" contrast="-70000"/>
          </a:blip>
          <a:srcRect b="1942"/>
          <a:stretch/>
        </p:blipFill>
        <p:spPr>
          <a:xfrm>
            <a:off x="5917320" y="4926960"/>
            <a:ext cx="768240" cy="880200"/>
          </a:xfrm>
          <a:prstGeom prst="rect">
            <a:avLst/>
          </a:prstGeom>
          <a:ln w="0">
            <a:noFill/>
          </a:ln>
        </p:spPr>
      </p:pic>
      <p:pic>
        <p:nvPicPr>
          <p:cNvPr id="203" name="Grafik 19">
            <a:hlinkClick r:id="rId9" action="ppaction://hlinksldjump"/>
          </p:cNvPr>
          <p:cNvPicPr/>
          <p:nvPr/>
        </p:nvPicPr>
        <p:blipFill>
          <a:blip r:embed="rId7">
            <a:lum bright="70000" contrast="-70000"/>
          </a:blip>
          <a:srcRect b="1942"/>
          <a:stretch/>
        </p:blipFill>
        <p:spPr>
          <a:xfrm>
            <a:off x="8916480" y="4897800"/>
            <a:ext cx="768240" cy="880200"/>
          </a:xfrm>
          <a:prstGeom prst="rect">
            <a:avLst/>
          </a:prstGeom>
          <a:ln w="0">
            <a:noFill/>
          </a:ln>
        </p:spPr>
      </p:pic>
      <p:pic>
        <p:nvPicPr>
          <p:cNvPr id="204" name="Grafik 3" descr="Glühlampe Silhouette"/>
          <p:cNvPicPr/>
          <p:nvPr/>
        </p:nvPicPr>
        <p:blipFill>
          <a:blip r:embed="rId10">
            <a:extLst>
              <a:ext uri="{96DAC541-7B7A-43D3-8B79-37D633B846F1}">
                <asvg:svgBlip xmlns:asvg="http://schemas.microsoft.com/office/drawing/2016/SVG/main" r:embed="rId11"/>
              </a:ext>
            </a:extLst>
          </a:blip>
          <a:stretch/>
        </p:blipFill>
        <p:spPr>
          <a:xfrm>
            <a:off x="295560" y="2505240"/>
            <a:ext cx="456840" cy="456840"/>
          </a:xfrm>
          <a:prstGeom prst="rect">
            <a:avLst/>
          </a:prstGeom>
          <a:ln w="0">
            <a:noFill/>
          </a:ln>
        </p:spPr>
      </p:pic>
      <p:pic>
        <p:nvPicPr>
          <p:cNvPr id="205" name="Grafik 4" descr="Glühlampe Silhouette"/>
          <p:cNvPicPr/>
          <p:nvPr/>
        </p:nvPicPr>
        <p:blipFill>
          <a:blip r:embed="rId10">
            <a:extLst>
              <a:ext uri="{96DAC541-7B7A-43D3-8B79-37D633B846F1}">
                <asvg:svgBlip xmlns:asvg="http://schemas.microsoft.com/office/drawing/2016/SVG/main" r:embed="rId11"/>
              </a:ext>
            </a:extLst>
          </a:blip>
          <a:stretch/>
        </p:blipFill>
        <p:spPr>
          <a:xfrm>
            <a:off x="295560" y="3090600"/>
            <a:ext cx="456840" cy="456840"/>
          </a:xfrm>
          <a:prstGeom prst="rect">
            <a:avLst/>
          </a:prstGeom>
          <a:ln w="0">
            <a:noFill/>
          </a:ln>
        </p:spPr>
      </p:pic>
      <p:sp>
        <p:nvSpPr>
          <p:cNvPr id="206" name="Textfeld 2">
            <a:hlinkClick r:id="rId12" action="ppaction://hlinksldjump"/>
          </p:cNvPr>
          <p:cNvSpPr/>
          <p:nvPr/>
        </p:nvSpPr>
        <p:spPr>
          <a:xfrm>
            <a:off x="6670440" y="5365080"/>
            <a:ext cx="119772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2000" b="1" strike="noStrike" spc="-1">
                <a:solidFill>
                  <a:srgbClr val="B70F7E"/>
                </a:solidFill>
                <a:latin typeface="Arial"/>
                <a:ea typeface="DejaVu Sans"/>
              </a:rPr>
              <a:t>BASICS</a:t>
            </a:r>
            <a:endParaRPr lang="de-DE" sz="2000" b="0" strike="noStrike" spc="-1">
              <a:solidFill>
                <a:srgbClr val="000000"/>
              </a:solidFill>
              <a:latin typeface="Calibri"/>
            </a:endParaRPr>
          </a:p>
        </p:txBody>
      </p:sp>
      <p:sp>
        <p:nvSpPr>
          <p:cNvPr id="207" name="Textfeld 5"/>
          <p:cNvSpPr/>
          <p:nvPr/>
        </p:nvSpPr>
        <p:spPr>
          <a:xfrm>
            <a:off x="1869120" y="5365080"/>
            <a:ext cx="1305000" cy="39865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2000" b="1" strike="noStrike" spc="-1" dirty="0">
                <a:solidFill>
                  <a:srgbClr val="00AAD0"/>
                </a:solidFill>
                <a:latin typeface="Arial"/>
                <a:ea typeface="DejaVu Sans"/>
              </a:rPr>
              <a:t>ACTION</a:t>
            </a:r>
            <a:endParaRPr lang="de-DE" sz="2000" b="0" strike="noStrike" spc="-1" dirty="0">
              <a:solidFill>
                <a:srgbClr val="000000"/>
              </a:solidFill>
              <a:latin typeface="Calibri"/>
            </a:endParaRPr>
          </a:p>
        </p:txBody>
      </p:sp>
      <p:sp>
        <p:nvSpPr>
          <p:cNvPr id="208" name="Textfeld 6"/>
          <p:cNvSpPr/>
          <p:nvPr/>
        </p:nvSpPr>
        <p:spPr>
          <a:xfrm>
            <a:off x="9684720" y="5365080"/>
            <a:ext cx="1437120" cy="394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2000" b="1" strike="noStrike" spc="-1">
                <a:solidFill>
                  <a:schemeClr val="lt1"/>
                </a:solidFill>
                <a:latin typeface="Arial"/>
                <a:ea typeface="DejaVu Sans"/>
              </a:rPr>
              <a:t>INSIGHTS</a:t>
            </a:r>
            <a:endParaRPr lang="de-DE" sz="2000" b="0" strike="noStrike" spc="-1">
              <a:solidFill>
                <a:srgbClr val="000000"/>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p:cNvSpPr>
          <p:nvPr>
            <p:ph/>
          </p:nvPr>
        </p:nvSpPr>
        <p:spPr>
          <a:xfrm>
            <a:off x="609480" y="1604520"/>
            <a:ext cx="10972080" cy="3976920"/>
          </a:xfrm>
          <a:prstGeom prst="rect">
            <a:avLst/>
          </a:prstGeom>
          <a:noFill/>
          <a:ln w="0">
            <a:noFill/>
          </a:ln>
        </p:spPr>
        <p:txBody>
          <a:bodyPr lIns="0" tIns="0" rIns="0" bIns="0" anchor="t">
            <a:noAutofit/>
          </a:bodyPr>
          <a:lstStyle/>
          <a:p>
            <a:pPr indent="0">
              <a:lnSpc>
                <a:spcPct val="90000"/>
              </a:lnSpc>
              <a:spcBef>
                <a:spcPts val="1417"/>
              </a:spcBef>
              <a:buNone/>
            </a:pPr>
            <a:endParaRPr lang="de-DE" sz="1800" b="0" strike="noStrike" spc="-1">
              <a:solidFill>
                <a:schemeClr val="dk1"/>
              </a:solidFill>
              <a:latin typeface="Arial"/>
              <a:ea typeface="DejaVu Sans"/>
            </a:endParaRPr>
          </a:p>
        </p:txBody>
      </p:sp>
      <p:sp>
        <p:nvSpPr>
          <p:cNvPr id="210" name="Rechteck 3"/>
          <p:cNvSpPr/>
          <p:nvPr/>
        </p:nvSpPr>
        <p:spPr>
          <a:xfrm>
            <a:off x="0" y="721440"/>
            <a:ext cx="12191760" cy="6136200"/>
          </a:xfrm>
          <a:prstGeom prst="rect">
            <a:avLst/>
          </a:prstGeom>
          <a:solidFill>
            <a:srgbClr val="00AAD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11" name="Textfeld 4"/>
          <p:cNvSpPr/>
          <p:nvPr/>
        </p:nvSpPr>
        <p:spPr>
          <a:xfrm>
            <a:off x="0" y="2512440"/>
            <a:ext cx="12191760" cy="255309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8000" b="1" strike="noStrike" spc="-1" dirty="0">
                <a:solidFill>
                  <a:schemeClr val="lt1"/>
                </a:solidFill>
                <a:latin typeface="Arial"/>
                <a:ea typeface="DejaVu Sans"/>
              </a:rPr>
              <a:t>Erster Teil: </a:t>
            </a:r>
            <a:endParaRPr lang="de-DE" sz="8000" b="0" strike="noStrike" spc="-1" dirty="0">
              <a:solidFill>
                <a:srgbClr val="000000"/>
              </a:solidFill>
              <a:latin typeface="Calibri"/>
            </a:endParaRPr>
          </a:p>
          <a:p>
            <a:pPr algn="ctr" defTabSz="914400">
              <a:lnSpc>
                <a:spcPct val="100000"/>
              </a:lnSpc>
            </a:pPr>
            <a:r>
              <a:rPr lang="de-AT" sz="8000" b="1" strike="noStrike" spc="-1" dirty="0">
                <a:solidFill>
                  <a:schemeClr val="lt1"/>
                </a:solidFill>
                <a:latin typeface="Arial"/>
                <a:ea typeface="DejaVu Sans"/>
              </a:rPr>
              <a:t>A</a:t>
            </a:r>
            <a:r>
              <a:rPr lang="de-AT" sz="8000" b="1" spc="-1" dirty="0">
                <a:solidFill>
                  <a:schemeClr val="lt1"/>
                </a:solidFill>
                <a:latin typeface="Arial"/>
                <a:ea typeface="DejaVu Sans"/>
              </a:rPr>
              <a:t>C</a:t>
            </a:r>
            <a:r>
              <a:rPr lang="de-AT" sz="8000" b="1" strike="noStrike" spc="-1" dirty="0">
                <a:solidFill>
                  <a:schemeClr val="lt1"/>
                </a:solidFill>
                <a:latin typeface="Arial"/>
                <a:ea typeface="DejaVu Sans"/>
              </a:rPr>
              <a:t>TION</a:t>
            </a:r>
            <a:endParaRPr lang="de-DE" sz="8000" b="0" strike="noStrike" spc="-1" dirty="0">
              <a:solidFill>
                <a:srgbClr val="000000"/>
              </a:solidFill>
              <a:latin typeface="Calibri"/>
            </a:endParaRPr>
          </a:p>
        </p:txBody>
      </p:sp>
      <p:pic>
        <p:nvPicPr>
          <p:cNvPr id="212" name="Grafik 7"/>
          <p:cNvPicPr/>
          <p:nvPr/>
        </p:nvPicPr>
        <p:blipFill>
          <a:blip r:embed="rId2"/>
          <a:srcRect l="12262" t="12605" b="12067"/>
          <a:stretch/>
        </p:blipFill>
        <p:spPr>
          <a:xfrm>
            <a:off x="9460080" y="4409280"/>
            <a:ext cx="2609280" cy="2274480"/>
          </a:xfrm>
          <a:prstGeom prst="rect">
            <a:avLst/>
          </a:prstGeom>
          <a:ln w="0">
            <a:noFill/>
          </a:ln>
          <a:effectLst>
            <a:softEdge rad="11268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00AAD0"/>
                </a:solidFill>
                <a:latin typeface="Aptos Display"/>
                <a:ea typeface="DejaVu Sans"/>
              </a:rPr>
              <a:t>[Los </a:t>
            </a:r>
            <a:r>
              <a:rPr lang="en-US" sz="4000" b="1" strike="noStrike" spc="-1" dirty="0" err="1">
                <a:solidFill>
                  <a:srgbClr val="00AAD0"/>
                </a:solidFill>
                <a:latin typeface="Aptos Display"/>
                <a:ea typeface="DejaVu Sans"/>
              </a:rPr>
              <a:t>geht’s</a:t>
            </a:r>
            <a:r>
              <a:rPr lang="en-US" sz="4000" b="1" strike="noStrike" spc="-1" dirty="0">
                <a:solidFill>
                  <a:srgbClr val="00AAD0"/>
                </a:solidFill>
                <a:latin typeface="Aptos Display"/>
                <a:ea typeface="DejaVu Sans"/>
              </a:rPr>
              <a:t> - I]</a:t>
            </a:r>
            <a:endParaRPr lang="de-DE" sz="4000" b="0" strike="noStrike" spc="-1" dirty="0">
              <a:solidFill>
                <a:srgbClr val="000000"/>
              </a:solidFill>
              <a:latin typeface="Calibri"/>
            </a:endParaRPr>
          </a:p>
        </p:txBody>
      </p:sp>
      <p:sp>
        <p:nvSpPr>
          <p:cNvPr id="214" name="Rectangle à coins arrondis 3"/>
          <p:cNvSpPr/>
          <p:nvPr/>
        </p:nvSpPr>
        <p:spPr>
          <a:xfrm>
            <a:off x="258840" y="1152360"/>
            <a:ext cx="2303640" cy="4800960"/>
          </a:xfrm>
          <a:prstGeom prst="roundRect">
            <a:avLst>
              <a:gd name="adj" fmla="val 16667"/>
            </a:avLst>
          </a:prstGeom>
          <a:solidFill>
            <a:srgbClr val="00AAD0"/>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AT" sz="1600" b="0" strike="noStrike" spc="-1">
                <a:solidFill>
                  <a:schemeClr val="lt1"/>
                </a:solidFill>
                <a:latin typeface="Arial"/>
                <a:ea typeface="DejaVu Sans"/>
              </a:rPr>
              <a:t>80 </a:t>
            </a:r>
            <a:endParaRPr lang="de-DE" sz="1600" b="0" strike="noStrike" spc="-1">
              <a:solidFill>
                <a:srgbClr val="FFFFFF"/>
              </a:solidFill>
              <a:latin typeface="Calibri"/>
            </a:endParaRPr>
          </a:p>
          <a:p>
            <a:pPr algn="ctr" defTabSz="914400">
              <a:lnSpc>
                <a:spcPct val="100000"/>
              </a:lnSpc>
            </a:pPr>
            <a:r>
              <a:rPr lang="de-AT" sz="1600" b="0" strike="noStrike" spc="-1">
                <a:solidFill>
                  <a:schemeClr val="lt1"/>
                </a:solidFill>
                <a:latin typeface="Arial"/>
                <a:ea typeface="DejaVu Sans"/>
              </a:rPr>
              <a:t>MATERIALIEN</a:t>
            </a:r>
            <a:endParaRPr lang="de-DE" sz="1600" b="0" strike="noStrike" spc="-1">
              <a:solidFill>
                <a:srgbClr val="FFFFFF"/>
              </a:solidFill>
              <a:latin typeface="Calibri"/>
            </a:endParaRPr>
          </a:p>
          <a:p>
            <a:pPr algn="ctr" defTabSz="914400">
              <a:lnSpc>
                <a:spcPct val="100000"/>
              </a:lnSpc>
            </a:pPr>
            <a:endParaRPr lang="de-DE" sz="1600" b="0" strike="noStrike" spc="-1">
              <a:solidFill>
                <a:srgbClr val="FFFFFF"/>
              </a:solidFill>
              <a:latin typeface="Calibri"/>
            </a:endParaRPr>
          </a:p>
          <a:p>
            <a:pPr algn="ctr" defTabSz="914400">
              <a:lnSpc>
                <a:spcPct val="100000"/>
              </a:lnSpc>
            </a:pPr>
            <a:r>
              <a:rPr lang="de-AT" sz="1400" b="0" strike="noStrike" spc="-1">
                <a:solidFill>
                  <a:schemeClr val="lt1"/>
                </a:solidFill>
                <a:latin typeface="Arial"/>
                <a:ea typeface="DejaVu Sans"/>
              </a:rPr>
              <a:t>Auf unserer Website finden Sie 80 inspirierende Beispiele für Lehr- und Lernsituationen. </a:t>
            </a:r>
            <a:endParaRPr lang="de-DE" sz="1400" b="0" strike="noStrike" spc="-1">
              <a:solidFill>
                <a:srgbClr val="FFFFFF"/>
              </a:solidFill>
              <a:latin typeface="Calibri"/>
            </a:endParaRPr>
          </a:p>
          <a:p>
            <a:pPr algn="ctr" defTabSz="914400">
              <a:lnSpc>
                <a:spcPct val="100000"/>
              </a:lnSpc>
            </a:pPr>
            <a:endParaRPr lang="de-DE" sz="1400" b="0" strike="noStrike" spc="-1">
              <a:solidFill>
                <a:srgbClr val="FFFFFF"/>
              </a:solidFill>
              <a:latin typeface="Calibri"/>
            </a:endParaRPr>
          </a:p>
          <a:p>
            <a:pPr algn="ctr" defTabSz="914400">
              <a:lnSpc>
                <a:spcPct val="100000"/>
              </a:lnSpc>
            </a:pPr>
            <a:r>
              <a:rPr lang="de-AT" sz="1400" b="0" strike="noStrike" spc="-1">
                <a:solidFill>
                  <a:schemeClr val="lt1"/>
                </a:solidFill>
                <a:latin typeface="Arial"/>
                <a:ea typeface="DejaVu Sans"/>
              </a:rPr>
              <a:t>Alle 80 Beispiele sind auf Englisch, </a:t>
            </a:r>
            <a:endParaRPr lang="de-DE" sz="1400" b="0" strike="noStrike" spc="-1">
              <a:solidFill>
                <a:srgbClr val="FFFFFF"/>
              </a:solidFill>
              <a:latin typeface="Calibri"/>
            </a:endParaRPr>
          </a:p>
          <a:p>
            <a:pPr algn="ctr" defTabSz="914400">
              <a:lnSpc>
                <a:spcPct val="100000"/>
              </a:lnSpc>
            </a:pPr>
            <a:r>
              <a:rPr lang="de-AT" sz="1400" b="0" strike="noStrike" spc="-1">
                <a:solidFill>
                  <a:schemeClr val="lt1"/>
                </a:solidFill>
                <a:latin typeface="Arial"/>
                <a:ea typeface="DejaVu Sans"/>
              </a:rPr>
              <a:t>einige sind in verschiedene Sprachen übersetzt worden. Die Übersetzungen sind in den jeweiligen Sprachabschnitten zu finden.  </a:t>
            </a:r>
            <a:endParaRPr lang="de-DE" sz="1400" b="0" strike="noStrike" spc="-1">
              <a:solidFill>
                <a:srgbClr val="FFFFFF"/>
              </a:solidFill>
              <a:latin typeface="Calibri"/>
            </a:endParaRPr>
          </a:p>
        </p:txBody>
      </p:sp>
      <p:sp>
        <p:nvSpPr>
          <p:cNvPr id="215" name="Rectangle à coins arrondis 10"/>
          <p:cNvSpPr/>
          <p:nvPr/>
        </p:nvSpPr>
        <p:spPr>
          <a:xfrm>
            <a:off x="3344040" y="1152360"/>
            <a:ext cx="2303640" cy="4800960"/>
          </a:xfrm>
          <a:prstGeom prst="roundRect">
            <a:avLst>
              <a:gd name="adj" fmla="val 16667"/>
            </a:avLst>
          </a:prstGeom>
          <a:solidFill>
            <a:srgbClr val="B70F7E"/>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600" b="0" strike="noStrike" spc="-1" dirty="0">
                <a:solidFill>
                  <a:schemeClr val="lt1"/>
                </a:solidFill>
                <a:latin typeface="Arial"/>
                <a:ea typeface="DejaVu Sans"/>
              </a:rPr>
              <a:t>8</a:t>
            </a:r>
            <a:endParaRPr lang="de-DE" sz="1600" b="0" strike="noStrike" spc="-1" dirty="0">
              <a:solidFill>
                <a:srgbClr val="FFFFFF"/>
              </a:solidFill>
              <a:latin typeface="Calibri"/>
            </a:endParaRPr>
          </a:p>
          <a:p>
            <a:pPr algn="ctr" defTabSz="914400">
              <a:lnSpc>
                <a:spcPct val="100000"/>
              </a:lnSpc>
            </a:pPr>
            <a:r>
              <a:rPr lang="en-GB" sz="1600" b="0" strike="noStrike" spc="-1" dirty="0">
                <a:solidFill>
                  <a:schemeClr val="lt1"/>
                </a:solidFill>
                <a:latin typeface="Arial"/>
                <a:ea typeface="DejaVu Sans"/>
              </a:rPr>
              <a:t>ALLGEMEINE THEMEN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GB" sz="1400" b="0" strike="noStrike" spc="-1" dirty="0">
                <a:solidFill>
                  <a:schemeClr val="lt1"/>
                </a:solidFill>
                <a:latin typeface="Arial"/>
                <a:ea typeface="DejaVu Sans"/>
              </a:rPr>
              <a:t>Die 80 </a:t>
            </a:r>
            <a:r>
              <a:rPr lang="en-GB" sz="1400" b="0" strike="noStrike" spc="-1" dirty="0" err="1">
                <a:solidFill>
                  <a:schemeClr val="lt1"/>
                </a:solidFill>
                <a:latin typeface="Arial"/>
                <a:ea typeface="DejaVu Sans"/>
              </a:rPr>
              <a:t>Beispiele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sind</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unter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verschiedenen</a:t>
            </a:r>
            <a:r>
              <a:rPr lang="en-GB" sz="1400" b="0" strike="noStrike" spc="-1" dirty="0">
                <a:solidFill>
                  <a:schemeClr val="lt1"/>
                </a:solidFill>
                <a:latin typeface="Arial"/>
                <a:ea typeface="DejaVu Sans"/>
              </a:rPr>
              <a:t> </a:t>
            </a:r>
            <a:r>
              <a:rPr lang="en-GB" sz="1400" spc="-1" dirty="0" err="1">
                <a:solidFill>
                  <a:schemeClr val="lt1"/>
                </a:solidFill>
                <a:latin typeface="Arial"/>
                <a:ea typeface="DejaVu Sans"/>
              </a:rPr>
              <a:t>T</a:t>
            </a:r>
            <a:r>
              <a:rPr lang="en-GB" sz="1400" b="0" strike="noStrike" spc="-1" dirty="0" err="1">
                <a:solidFill>
                  <a:schemeClr val="lt1"/>
                </a:solidFill>
                <a:latin typeface="Arial"/>
                <a:ea typeface="DejaVu Sans"/>
              </a:rPr>
              <a:t>hemen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geordnet</a:t>
            </a:r>
            <a:r>
              <a:rPr lang="en-GB" sz="1400" b="0" strike="noStrike" spc="-1" dirty="0">
                <a:solidFill>
                  <a:schemeClr val="lt1"/>
                </a:solidFill>
                <a:latin typeface="Arial"/>
                <a:ea typeface="DejaVu Sans"/>
              </a:rPr>
              <a:t>, die </a:t>
            </a:r>
            <a:r>
              <a:rPr lang="en-GB" sz="1400" b="0" strike="noStrike" spc="-1" dirty="0" err="1">
                <a:solidFill>
                  <a:schemeClr val="lt1"/>
                </a:solidFill>
                <a:latin typeface="Arial"/>
                <a:ea typeface="DejaVu Sans"/>
              </a:rPr>
              <a:t>wir</a:t>
            </a:r>
            <a:r>
              <a:rPr lang="en-GB" sz="1400" b="0" strike="noStrike" spc="-1" dirty="0">
                <a:solidFill>
                  <a:schemeClr val="lt1"/>
                </a:solidFill>
                <a:latin typeface="Arial"/>
                <a:ea typeface="DejaVu Sans"/>
              </a:rPr>
              <a:t> für </a:t>
            </a:r>
            <a:r>
              <a:rPr lang="en-GB" sz="1400" b="0" strike="noStrike" spc="-1" dirty="0" err="1">
                <a:solidFill>
                  <a:schemeClr val="lt1"/>
                </a:solidFill>
                <a:latin typeface="Arial"/>
                <a:ea typeface="DejaVu Sans"/>
              </a:rPr>
              <a:t>erwachsene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Lernende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als</a:t>
            </a:r>
            <a:r>
              <a:rPr lang="en-GB" sz="1400" b="0" strike="noStrike" spc="-1" dirty="0">
                <a:solidFill>
                  <a:schemeClr val="lt1"/>
                </a:solidFill>
                <a:latin typeface="Arial"/>
                <a:ea typeface="DejaVu Sans"/>
              </a:rPr>
              <a:t> relevant </a:t>
            </a:r>
            <a:r>
              <a:rPr lang="en-GB" sz="1400" b="0" strike="noStrike" spc="-1" dirty="0" err="1">
                <a:solidFill>
                  <a:schemeClr val="lt1"/>
                </a:solidFill>
                <a:latin typeface="Arial"/>
                <a:ea typeface="DejaVu Sans"/>
              </a:rPr>
              <a:t>erachten</a:t>
            </a:r>
            <a:r>
              <a:rPr lang="en-GB" sz="1400" b="0" strike="noStrike" spc="-1" dirty="0">
                <a:solidFill>
                  <a:schemeClr val="lt1"/>
                </a:solidFill>
                <a:latin typeface="Arial"/>
                <a:ea typeface="DejaVu Sans"/>
              </a:rPr>
              <a:t>, z. B. </a:t>
            </a:r>
            <a:endParaRPr lang="de-DE" sz="1400" b="0" strike="noStrike" spc="-1" dirty="0">
              <a:solidFill>
                <a:srgbClr val="FFFFFF"/>
              </a:solidFill>
              <a:latin typeface="Calibri"/>
            </a:endParaRPr>
          </a:p>
          <a:p>
            <a:pPr algn="ctr" defTabSz="914400">
              <a:lnSpc>
                <a:spcPct val="100000"/>
              </a:lnSpc>
            </a:pPr>
            <a:endParaRPr lang="de-DE" sz="1400" b="0" strike="noStrike" spc="-1" dirty="0">
              <a:solidFill>
                <a:srgbClr val="FFFFFF"/>
              </a:solidFill>
              <a:latin typeface="Calibri"/>
            </a:endParaRPr>
          </a:p>
          <a:p>
            <a:pPr algn="ctr" defTabSz="914400">
              <a:lnSpc>
                <a:spcPct val="100000"/>
              </a:lnSpc>
            </a:pPr>
            <a:r>
              <a:rPr lang="en-GB" sz="1400" b="0" strike="noStrike" spc="-1" dirty="0">
                <a:solidFill>
                  <a:schemeClr val="lt1"/>
                </a:solidFill>
                <a:latin typeface="Arial"/>
                <a:ea typeface="DejaVu Sans"/>
              </a:rPr>
              <a:t>"Essen und </a:t>
            </a:r>
            <a:r>
              <a:rPr lang="en-GB" sz="1400" b="0" strike="noStrike" spc="-1" dirty="0" err="1">
                <a:solidFill>
                  <a:schemeClr val="lt1"/>
                </a:solidFill>
                <a:latin typeface="Arial"/>
                <a:ea typeface="DejaVu Sans"/>
              </a:rPr>
              <a:t>Trinken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mit</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Alltagsmathematik</a:t>
            </a:r>
            <a:r>
              <a:rPr lang="en-GB" sz="1400" b="0" strike="noStrike" spc="-1" dirty="0">
                <a:solidFill>
                  <a:schemeClr val="lt1"/>
                </a:solidFill>
                <a:latin typeface="Arial"/>
                <a:ea typeface="DejaVu Sans"/>
              </a:rPr>
              <a:t>"</a:t>
            </a:r>
            <a:endParaRPr lang="de-DE" sz="1400" b="0" strike="noStrike" spc="-1" dirty="0">
              <a:solidFill>
                <a:srgbClr val="FFFFFF"/>
              </a:solidFill>
              <a:latin typeface="Calibri"/>
            </a:endParaRPr>
          </a:p>
          <a:p>
            <a:pPr algn="ctr" defTabSz="914400">
              <a:lnSpc>
                <a:spcPct val="100000"/>
              </a:lnSpc>
            </a:pPr>
            <a:r>
              <a:rPr lang="en-GB" sz="1400" b="0" strike="noStrike" spc="-1" dirty="0">
                <a:solidFill>
                  <a:schemeClr val="lt1"/>
                </a:solidFill>
                <a:latin typeface="Arial"/>
                <a:ea typeface="DejaVu Sans"/>
              </a:rPr>
              <a:t>"</a:t>
            </a:r>
            <a:r>
              <a:rPr lang="en-GB" sz="1400" b="0" strike="noStrike" spc="-1" dirty="0" err="1">
                <a:solidFill>
                  <a:schemeClr val="lt1"/>
                </a:solidFill>
                <a:latin typeface="Arial"/>
                <a:ea typeface="DejaVu Sans"/>
              </a:rPr>
              <a:t>Bleiben</a:t>
            </a:r>
            <a:r>
              <a:rPr lang="en-GB" sz="1400" b="0" strike="noStrike" spc="-1" dirty="0">
                <a:solidFill>
                  <a:schemeClr val="lt1"/>
                </a:solidFill>
                <a:latin typeface="Arial"/>
                <a:ea typeface="DejaVu Sans"/>
              </a:rPr>
              <a:t> Sie </a:t>
            </a:r>
            <a:r>
              <a:rPr lang="en-GB" sz="1400" b="0" strike="noStrike" spc="-1" dirty="0" err="1">
                <a:solidFill>
                  <a:schemeClr val="lt1"/>
                </a:solidFill>
                <a:latin typeface="Arial"/>
                <a:ea typeface="DejaVu Sans"/>
              </a:rPr>
              <a:t>sicher</a:t>
            </a:r>
            <a:r>
              <a:rPr lang="en-GB" sz="1400" b="0" strike="noStrike" spc="-1" dirty="0">
                <a:solidFill>
                  <a:schemeClr val="lt1"/>
                </a:solidFill>
                <a:latin typeface="Arial"/>
                <a:ea typeface="DejaVu Sans"/>
              </a:rPr>
              <a:t> und </a:t>
            </a:r>
            <a:r>
              <a:rPr lang="en-GB" sz="1400" b="0" strike="noStrike" spc="-1" dirty="0" err="1">
                <a:solidFill>
                  <a:schemeClr val="lt1"/>
                </a:solidFill>
                <a:latin typeface="Arial"/>
                <a:ea typeface="DejaVu Sans"/>
              </a:rPr>
              <a:t>gesund</a:t>
            </a:r>
            <a:r>
              <a:rPr lang="en-GB" sz="1400" b="0" strike="noStrike" spc="-1" dirty="0">
                <a:solidFill>
                  <a:schemeClr val="lt1"/>
                </a:solidFill>
                <a:latin typeface="Arial"/>
                <a:ea typeface="DejaVu Sans"/>
              </a:rPr>
              <a:t> </a:t>
            </a:r>
            <a:r>
              <a:rPr lang="en-GB" sz="1400" spc="-1" dirty="0" err="1">
                <a:solidFill>
                  <a:schemeClr val="lt1"/>
                </a:solidFill>
                <a:latin typeface="Arial"/>
                <a:ea typeface="DejaVu Sans"/>
              </a:rPr>
              <a:t>mit</a:t>
            </a:r>
            <a:r>
              <a:rPr lang="en-GB" sz="1400" spc="-1" dirty="0">
                <a:solidFill>
                  <a:schemeClr val="lt1"/>
                </a:solidFill>
                <a:latin typeface="Arial"/>
                <a:ea typeface="DejaVu Sans"/>
              </a:rPr>
              <a:t> </a:t>
            </a:r>
            <a:r>
              <a:rPr lang="en-GB" sz="1400" spc="-1" dirty="0" err="1">
                <a:solidFill>
                  <a:schemeClr val="lt1"/>
                </a:solidFill>
                <a:latin typeface="Arial"/>
                <a:ea typeface="DejaVu Sans"/>
              </a:rPr>
              <a:t>Alltagsmathematik</a:t>
            </a:r>
            <a:r>
              <a:rPr lang="en-GB" sz="1400" b="0" strike="noStrike" spc="-1" dirty="0">
                <a:solidFill>
                  <a:schemeClr val="lt1"/>
                </a:solidFill>
                <a:latin typeface="Arial"/>
                <a:ea typeface="DejaVu Sans"/>
              </a:rPr>
              <a:t>"</a:t>
            </a:r>
            <a:endParaRPr lang="de-DE" sz="1400" b="0" strike="noStrike" spc="-1" dirty="0">
              <a:solidFill>
                <a:srgbClr val="FFFFFF"/>
              </a:solidFill>
              <a:latin typeface="Calibri"/>
            </a:endParaRPr>
          </a:p>
          <a:p>
            <a:pPr algn="ctr" defTabSz="914400">
              <a:lnSpc>
                <a:spcPct val="100000"/>
              </a:lnSpc>
            </a:pPr>
            <a:r>
              <a:rPr lang="en-GB" sz="1400" b="0" strike="noStrike" spc="-1" dirty="0">
                <a:solidFill>
                  <a:schemeClr val="lt1"/>
                </a:solidFill>
                <a:latin typeface="Arial"/>
                <a:ea typeface="DejaVu Sans"/>
              </a:rPr>
              <a:t>"</a:t>
            </a:r>
            <a:r>
              <a:rPr lang="en-GB" sz="1400" b="0" strike="noStrike" spc="-1" dirty="0" err="1">
                <a:solidFill>
                  <a:schemeClr val="lt1"/>
                </a:solidFill>
                <a:latin typeface="Arial"/>
                <a:ea typeface="DejaVu Sans"/>
              </a:rPr>
              <a:t>Alltagsmathematik</a:t>
            </a:r>
            <a:r>
              <a:rPr lang="en-GB" sz="1400" b="0" strike="noStrike" spc="-1" dirty="0">
                <a:solidFill>
                  <a:schemeClr val="lt1"/>
                </a:solidFill>
                <a:latin typeface="Arial"/>
                <a:ea typeface="DejaVu Sans"/>
              </a:rPr>
              <a:t> in </a:t>
            </a:r>
            <a:r>
              <a:rPr lang="en-GB" sz="1400" b="0" strike="noStrike" spc="-1" dirty="0" err="1">
                <a:solidFill>
                  <a:schemeClr val="lt1"/>
                </a:solidFill>
                <a:latin typeface="Arial"/>
                <a:ea typeface="DejaVu Sans"/>
              </a:rPr>
              <a:t>meiner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Familie</a:t>
            </a:r>
            <a:r>
              <a:rPr lang="en-GB" sz="1400" b="0" strike="noStrike" spc="-1" dirty="0">
                <a:solidFill>
                  <a:schemeClr val="lt1"/>
                </a:solidFill>
                <a:latin typeface="Arial"/>
                <a:ea typeface="DejaVu Sans"/>
              </a:rPr>
              <a:t>" </a:t>
            </a:r>
            <a:endParaRPr lang="de-DE" sz="1400" b="0" strike="noStrike" spc="-1" dirty="0">
              <a:solidFill>
                <a:srgbClr val="FFFFFF"/>
              </a:solidFill>
              <a:latin typeface="Calibri"/>
            </a:endParaRPr>
          </a:p>
          <a:p>
            <a:pPr algn="ctr" defTabSz="914400">
              <a:lnSpc>
                <a:spcPct val="100000"/>
              </a:lnSpc>
            </a:pPr>
            <a:r>
              <a:rPr lang="en-GB" sz="1400" b="0" strike="noStrike" spc="-1" dirty="0">
                <a:solidFill>
                  <a:schemeClr val="lt1"/>
                </a:solidFill>
                <a:latin typeface="Arial"/>
                <a:ea typeface="DejaVu Sans"/>
              </a:rPr>
              <a:t>"Die </a:t>
            </a:r>
            <a:r>
              <a:rPr lang="en-GB" sz="1400" spc="-1" dirty="0">
                <a:solidFill>
                  <a:schemeClr val="lt1"/>
                </a:solidFill>
                <a:latin typeface="Arial"/>
                <a:ea typeface="DejaVu Sans"/>
              </a:rPr>
              <a:t>Umwelt und </a:t>
            </a:r>
            <a:r>
              <a:rPr lang="en-GB" sz="1400" spc="-1" dirty="0" err="1">
                <a:solidFill>
                  <a:schemeClr val="lt1"/>
                </a:solidFill>
                <a:latin typeface="Arial"/>
                <a:ea typeface="DejaVu Sans"/>
              </a:rPr>
              <a:t>Alltagsmathematik</a:t>
            </a:r>
            <a:r>
              <a:rPr lang="en-GB" sz="1400" spc="-1" dirty="0">
                <a:solidFill>
                  <a:schemeClr val="lt1"/>
                </a:solidFill>
                <a:latin typeface="Arial"/>
                <a:ea typeface="DejaVu Sans"/>
              </a:rPr>
              <a:t>”</a:t>
            </a:r>
            <a:endParaRPr lang="de-DE" sz="1400" b="0" strike="noStrike" spc="-1" dirty="0">
              <a:solidFill>
                <a:srgbClr val="FFFFFF"/>
              </a:solidFill>
              <a:latin typeface="Calibri"/>
            </a:endParaRPr>
          </a:p>
        </p:txBody>
      </p:sp>
      <p:pic>
        <p:nvPicPr>
          <p:cNvPr id="216" name="Grafik 4" descr="Regenschirm Silhouette"/>
          <p:cNvPicPr/>
          <p:nvPr/>
        </p:nvPicPr>
        <p:blipFill>
          <a:blip r:embed="rId3">
            <a:extLst>
              <a:ext uri="{96DAC541-7B7A-43D3-8B79-37D633B846F1}">
                <asvg:svgBlip xmlns:asvg="http://schemas.microsoft.com/office/drawing/2016/SVG/main" r:embed="rId4"/>
              </a:ext>
            </a:extLst>
          </a:blip>
          <a:stretch/>
        </p:blipFill>
        <p:spPr>
          <a:xfrm>
            <a:off x="5073480" y="1177200"/>
            <a:ext cx="434880" cy="434880"/>
          </a:xfrm>
          <a:prstGeom prst="rect">
            <a:avLst/>
          </a:prstGeom>
          <a:ln w="0">
            <a:noFill/>
          </a:ln>
        </p:spPr>
      </p:pic>
      <p:sp>
        <p:nvSpPr>
          <p:cNvPr id="217" name="Rectangle à coins arrondis 12"/>
          <p:cNvSpPr/>
          <p:nvPr/>
        </p:nvSpPr>
        <p:spPr>
          <a:xfrm>
            <a:off x="6428880" y="1156680"/>
            <a:ext cx="2303640" cy="4800960"/>
          </a:xfrm>
          <a:prstGeom prst="roundRect">
            <a:avLst>
              <a:gd name="adj" fmla="val 16667"/>
            </a:avLst>
          </a:prstGeom>
          <a:solidFill>
            <a:srgbClr val="A1C63B"/>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600" b="0" strike="noStrike" spc="-1" dirty="0">
                <a:solidFill>
                  <a:schemeClr val="lt1"/>
                </a:solidFill>
                <a:latin typeface="Arial"/>
                <a:ea typeface="DejaVu Sans"/>
              </a:rPr>
              <a:t>1</a:t>
            </a:r>
            <a:endParaRPr lang="de-DE" sz="1600" b="0" strike="noStrike" spc="-1" dirty="0">
              <a:solidFill>
                <a:srgbClr val="000000"/>
              </a:solidFill>
              <a:latin typeface="Calibri"/>
            </a:endParaRPr>
          </a:p>
          <a:p>
            <a:pPr algn="ctr" defTabSz="914400">
              <a:lnSpc>
                <a:spcPct val="100000"/>
              </a:lnSpc>
            </a:pPr>
            <a:r>
              <a:rPr lang="en-GB" sz="1600" b="0" strike="noStrike" spc="-1" dirty="0">
                <a:solidFill>
                  <a:schemeClr val="lt1"/>
                </a:solidFill>
                <a:latin typeface="Arial"/>
                <a:ea typeface="DejaVu Sans"/>
              </a:rPr>
              <a:t>LÖSUNG?</a:t>
            </a:r>
            <a:endParaRPr lang="de-DE" sz="16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en-GB" sz="1400" b="0" strike="noStrike" spc="-1" dirty="0">
                <a:solidFill>
                  <a:schemeClr val="lt1"/>
                </a:solidFill>
                <a:latin typeface="Arial"/>
                <a:ea typeface="DejaVu Sans"/>
              </a:rPr>
              <a:t>Für </a:t>
            </a:r>
            <a:r>
              <a:rPr lang="en-GB" sz="1400" b="0" strike="noStrike" spc="-1" dirty="0" err="1">
                <a:solidFill>
                  <a:schemeClr val="lt1"/>
                </a:solidFill>
                <a:latin typeface="Arial"/>
                <a:ea typeface="DejaVu Sans"/>
              </a:rPr>
              <a:t>eine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numerische</a:t>
            </a:r>
            <a:r>
              <a:rPr lang="en-GB" sz="1400" b="0" strike="noStrike" spc="-1" dirty="0">
                <a:solidFill>
                  <a:schemeClr val="lt1"/>
                </a:solidFill>
                <a:latin typeface="Arial"/>
                <a:ea typeface="DejaVu Sans"/>
              </a:rPr>
              <a:t> Situation </a:t>
            </a:r>
            <a:r>
              <a:rPr lang="en-GB" sz="1400" b="0" strike="noStrike" spc="-1" dirty="0" err="1">
                <a:solidFill>
                  <a:schemeClr val="lt1"/>
                </a:solidFill>
                <a:latin typeface="Arial"/>
                <a:ea typeface="DejaVu Sans"/>
              </a:rPr>
              <a:t>oder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ein</a:t>
            </a:r>
            <a:r>
              <a:rPr lang="en-GB" sz="1400" b="0" strike="noStrike" spc="-1" dirty="0">
                <a:solidFill>
                  <a:schemeClr val="lt1"/>
                </a:solidFill>
                <a:latin typeface="Arial"/>
                <a:ea typeface="DejaVu Sans"/>
              </a:rPr>
              <a:t> Problem </a:t>
            </a:r>
            <a:r>
              <a:rPr lang="en-GB" sz="1400" b="0" strike="noStrike" spc="-1" dirty="0" err="1">
                <a:solidFill>
                  <a:schemeClr val="lt1"/>
                </a:solidFill>
                <a:latin typeface="Arial"/>
                <a:ea typeface="DejaVu Sans"/>
              </a:rPr>
              <a:t>gibt</a:t>
            </a:r>
            <a:r>
              <a:rPr lang="en-GB" sz="1400" b="0" strike="noStrike" spc="-1" dirty="0">
                <a:solidFill>
                  <a:schemeClr val="lt1"/>
                </a:solidFill>
                <a:latin typeface="Arial"/>
                <a:ea typeface="DejaVu Sans"/>
              </a:rPr>
              <a:t> es </a:t>
            </a:r>
            <a:r>
              <a:rPr lang="en-GB" sz="1400" b="0" strike="noStrike" spc="-1" dirty="0" err="1">
                <a:solidFill>
                  <a:schemeClr val="lt1"/>
                </a:solidFill>
                <a:latin typeface="Arial"/>
                <a:ea typeface="DejaVu Sans"/>
              </a:rPr>
              <a:t>nie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nur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eine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mögliche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Lösung</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oder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Überlegung</a:t>
            </a:r>
            <a:r>
              <a:rPr lang="en-GB" sz="1400" b="0" strike="noStrike" spc="-1" dirty="0">
                <a:solidFill>
                  <a:schemeClr val="lt1"/>
                </a:solidFill>
                <a:latin typeface="Arial"/>
                <a:ea typeface="DejaVu Sans"/>
              </a:rPr>
              <a:t>. </a:t>
            </a:r>
            <a:endParaRPr lang="de-DE" sz="1400" b="0" strike="noStrike" spc="-1" dirty="0">
              <a:solidFill>
                <a:srgbClr val="000000"/>
              </a:solidFill>
              <a:latin typeface="Calibri"/>
            </a:endParaRPr>
          </a:p>
          <a:p>
            <a:pPr algn="ctr" defTabSz="914400">
              <a:lnSpc>
                <a:spcPct val="100000"/>
              </a:lnSpc>
            </a:pPr>
            <a:endParaRPr lang="de-DE" sz="1400" b="0" strike="noStrike" spc="-1" dirty="0">
              <a:solidFill>
                <a:srgbClr val="000000"/>
              </a:solidFill>
              <a:latin typeface="Calibri"/>
            </a:endParaRPr>
          </a:p>
          <a:p>
            <a:pPr algn="ctr" defTabSz="914400">
              <a:lnSpc>
                <a:spcPct val="100000"/>
              </a:lnSpc>
            </a:pPr>
            <a:r>
              <a:rPr lang="en-GB" sz="1400" b="0" strike="noStrike" spc="-1" dirty="0">
                <a:solidFill>
                  <a:schemeClr val="lt1"/>
                </a:solidFill>
                <a:latin typeface="Arial"/>
                <a:ea typeface="DejaVu Sans"/>
              </a:rPr>
              <a:t>Die </a:t>
            </a:r>
            <a:r>
              <a:rPr lang="en-GB" sz="1400" spc="-1" dirty="0" err="1">
                <a:solidFill>
                  <a:schemeClr val="lt1"/>
                </a:solidFill>
                <a:latin typeface="Arial"/>
                <a:ea typeface="DejaVu Sans"/>
              </a:rPr>
              <a:t>T</a:t>
            </a:r>
            <a:r>
              <a:rPr lang="en-GB" sz="1400" b="0" strike="noStrike" spc="-1" dirty="0" err="1">
                <a:solidFill>
                  <a:schemeClr val="lt1"/>
                </a:solidFill>
                <a:latin typeface="Arial"/>
                <a:ea typeface="DejaVu Sans"/>
              </a:rPr>
              <a:t>hemen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dienen</a:t>
            </a:r>
            <a:r>
              <a:rPr lang="en-GB" sz="1400" b="0" strike="noStrike" spc="-1" dirty="0">
                <a:solidFill>
                  <a:schemeClr val="lt1"/>
                </a:solidFill>
                <a:latin typeface="Arial"/>
                <a:ea typeface="DejaVu Sans"/>
              </a:rPr>
              <a:t> also </a:t>
            </a:r>
            <a:r>
              <a:rPr lang="en-GB" sz="1400" b="0" strike="noStrike" spc="-1" dirty="0" err="1">
                <a:solidFill>
                  <a:schemeClr val="lt1"/>
                </a:solidFill>
                <a:latin typeface="Arial"/>
                <a:ea typeface="DejaVu Sans"/>
              </a:rPr>
              <a:t>nur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als</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eine</a:t>
            </a:r>
            <a:r>
              <a:rPr lang="en-GB" sz="1400" b="0" strike="noStrike" spc="-1" dirty="0">
                <a:solidFill>
                  <a:schemeClr val="lt1"/>
                </a:solidFill>
                <a:latin typeface="Arial"/>
                <a:ea typeface="DejaVu Sans"/>
              </a:rPr>
              <a:t> Art </a:t>
            </a:r>
            <a:r>
              <a:rPr lang="en-GB" sz="1400" b="0" strike="noStrike" spc="-1" dirty="0" err="1">
                <a:solidFill>
                  <a:schemeClr val="lt1"/>
                </a:solidFill>
                <a:latin typeface="Arial"/>
                <a:ea typeface="DejaVu Sans"/>
              </a:rPr>
              <a:t>thematische</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Orientierung</a:t>
            </a:r>
            <a:r>
              <a:rPr lang="en-GB" sz="1400" b="0" strike="noStrike" spc="-1" dirty="0">
                <a:solidFill>
                  <a:schemeClr val="lt1"/>
                </a:solidFill>
                <a:latin typeface="Arial"/>
                <a:ea typeface="DejaVu Sans"/>
              </a:rPr>
              <a:t> und die </a:t>
            </a:r>
            <a:r>
              <a:rPr lang="en-GB" sz="1400" b="0" strike="noStrike" spc="-1" dirty="0" err="1">
                <a:solidFill>
                  <a:schemeClr val="lt1"/>
                </a:solidFill>
                <a:latin typeface="Arial"/>
                <a:ea typeface="DejaVu Sans"/>
              </a:rPr>
              <a:t>einzelnen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Lernmaterialien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sind</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nicht</a:t>
            </a:r>
            <a:r>
              <a:rPr lang="en-GB" sz="1400" b="0" strike="noStrike" spc="-1" dirty="0">
                <a:solidFill>
                  <a:schemeClr val="lt1"/>
                </a:solidFill>
                <a:latin typeface="Arial"/>
                <a:ea typeface="DejaVu Sans"/>
              </a:rPr>
              <a:t> für alle </a:t>
            </a:r>
            <a:r>
              <a:rPr lang="en-GB" sz="1400" b="0" strike="noStrike" spc="-1" dirty="0" err="1">
                <a:solidFill>
                  <a:schemeClr val="lt1"/>
                </a:solidFill>
                <a:latin typeface="Arial"/>
                <a:ea typeface="DejaVu Sans"/>
              </a:rPr>
              <a:t>Lernenden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oder</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Situationen</a:t>
            </a:r>
            <a:r>
              <a:rPr lang="en-GB" sz="1400" b="0" strike="noStrike" spc="-1" dirty="0">
                <a:solidFill>
                  <a:schemeClr val="lt1"/>
                </a:solidFill>
                <a:latin typeface="Arial"/>
                <a:ea typeface="DejaVu Sans"/>
              </a:rPr>
              <a:t> "</a:t>
            </a:r>
            <a:r>
              <a:rPr lang="en-GB" sz="1400" b="0" strike="noStrike" spc="-1" dirty="0" err="1">
                <a:solidFill>
                  <a:schemeClr val="lt1"/>
                </a:solidFill>
                <a:latin typeface="Arial"/>
                <a:ea typeface="DejaVu Sans"/>
              </a:rPr>
              <a:t>druck</a:t>
            </a:r>
            <a:r>
              <a:rPr lang="en-GB" sz="1400" b="0" strike="noStrike" spc="-1" dirty="0">
                <a:solidFill>
                  <a:schemeClr val="lt1"/>
                </a:solidFill>
                <a:latin typeface="Arial"/>
                <a:ea typeface="DejaVu Sans"/>
              </a:rPr>
              <a:t>- und </a:t>
            </a:r>
            <a:r>
              <a:rPr lang="en-GB" sz="1400" b="0" strike="noStrike" spc="-1" dirty="0" err="1">
                <a:solidFill>
                  <a:schemeClr val="lt1"/>
                </a:solidFill>
                <a:latin typeface="Arial"/>
                <a:ea typeface="DejaVu Sans"/>
              </a:rPr>
              <a:t>einsatzfertig</a:t>
            </a:r>
            <a:r>
              <a:rPr lang="en-GB" sz="1400" b="0" strike="noStrike" spc="-1" dirty="0">
                <a:solidFill>
                  <a:schemeClr val="lt1"/>
                </a:solidFill>
                <a:latin typeface="Arial"/>
                <a:ea typeface="DejaVu Sans"/>
              </a:rPr>
              <a:t>". </a:t>
            </a:r>
            <a:endParaRPr lang="de-DE" sz="1400" b="0" strike="noStrike" spc="-1" dirty="0">
              <a:solidFill>
                <a:srgbClr val="000000"/>
              </a:solidFill>
              <a:latin typeface="Calibri"/>
            </a:endParaRPr>
          </a:p>
        </p:txBody>
      </p:sp>
      <p:sp>
        <p:nvSpPr>
          <p:cNvPr id="218" name="Rectangle à coins arrondis 3"/>
          <p:cNvSpPr/>
          <p:nvPr/>
        </p:nvSpPr>
        <p:spPr>
          <a:xfrm>
            <a:off x="9513720" y="1177200"/>
            <a:ext cx="2303640" cy="4800960"/>
          </a:xfrm>
          <a:prstGeom prst="roundRect">
            <a:avLst>
              <a:gd name="adj" fmla="val 16667"/>
            </a:avLst>
          </a:prstGeom>
          <a:solidFill>
            <a:srgbClr val="00AAD0"/>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AT" sz="1600" b="0" strike="noStrike" spc="-1" dirty="0">
                <a:solidFill>
                  <a:schemeClr val="lt1"/>
                </a:solidFill>
                <a:latin typeface="Arial"/>
                <a:ea typeface="DejaVu Sans"/>
              </a:rPr>
              <a:t>∞ </a:t>
            </a:r>
            <a:endParaRPr lang="de-DE" sz="1600" b="0" strike="noStrike" spc="-1" dirty="0">
              <a:solidFill>
                <a:srgbClr val="FFFFFF"/>
              </a:solidFill>
              <a:latin typeface="Calibri"/>
            </a:endParaRPr>
          </a:p>
          <a:p>
            <a:pPr algn="ctr" defTabSz="914400">
              <a:lnSpc>
                <a:spcPct val="100000"/>
              </a:lnSpc>
            </a:pPr>
            <a:r>
              <a:rPr lang="de-AT" sz="1600" b="0" strike="noStrike" spc="-1" dirty="0">
                <a:solidFill>
                  <a:schemeClr val="lt1"/>
                </a:solidFill>
                <a:latin typeface="Arial"/>
                <a:ea typeface="DejaVu Sans"/>
              </a:rPr>
              <a:t>MÖGLICHKEITEN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de-AT" sz="1400" b="0" strike="noStrike" spc="-1" dirty="0">
                <a:solidFill>
                  <a:schemeClr val="lt1"/>
                </a:solidFill>
                <a:latin typeface="Arial"/>
                <a:ea typeface="DejaVu Sans"/>
              </a:rPr>
              <a:t>Das bereitgestellte Beispielmaterial ist nur ein Ausgangspunkt: Sie können es gerne verwenden, anpassen und weiterdenken.  </a:t>
            </a:r>
            <a:endParaRPr lang="de-DE" sz="1400" b="0" strike="noStrike" spc="-1" dirty="0">
              <a:solidFill>
                <a:srgbClr val="FFFFFF"/>
              </a:solidFill>
              <a:latin typeface="Calibri"/>
            </a:endParaRPr>
          </a:p>
          <a:p>
            <a:pPr algn="ctr" defTabSz="914400">
              <a:lnSpc>
                <a:spcPct val="100000"/>
              </a:lnSpc>
            </a:pPr>
            <a:endParaRPr lang="de-DE" sz="1400" b="0" strike="noStrike" spc="-1" dirty="0">
              <a:solidFill>
                <a:srgbClr val="FFFFFF"/>
              </a:solidFill>
              <a:latin typeface="Calibri"/>
            </a:endParaRPr>
          </a:p>
          <a:p>
            <a:pPr algn="ctr" defTabSz="914400">
              <a:lnSpc>
                <a:spcPct val="100000"/>
              </a:lnSpc>
            </a:pPr>
            <a:r>
              <a:rPr lang="de-AT" sz="1400" b="0" strike="noStrike" spc="-1" dirty="0">
                <a:solidFill>
                  <a:schemeClr val="lt1"/>
                </a:solidFill>
                <a:latin typeface="Arial"/>
                <a:ea typeface="DejaVu Sans"/>
              </a:rPr>
              <a:t>Um weitere Ideen zu bekommen, gehen Sie einfach mit alltagsmathematischen Augen durch die Straßen und Ihr Leben, machen Sie </a:t>
            </a:r>
            <a:r>
              <a:rPr lang="de-AT" sz="1400" spc="-1" dirty="0">
                <a:solidFill>
                  <a:schemeClr val="lt1"/>
                </a:solidFill>
                <a:latin typeface="Arial"/>
                <a:ea typeface="DejaVu Sans"/>
              </a:rPr>
              <a:t>Fotos von </a:t>
            </a:r>
            <a:r>
              <a:rPr lang="de-AT" sz="1400" spc="-1" dirty="0" err="1">
                <a:solidFill>
                  <a:schemeClr val="lt1"/>
                </a:solidFill>
                <a:latin typeface="Arial"/>
                <a:ea typeface="DejaVu Sans"/>
              </a:rPr>
              <a:t>alltagsmathemtischen</a:t>
            </a:r>
            <a:r>
              <a:rPr lang="de-AT" sz="1400" spc="-1" dirty="0">
                <a:solidFill>
                  <a:schemeClr val="lt1"/>
                </a:solidFill>
                <a:latin typeface="Arial"/>
                <a:ea typeface="DejaVu Sans"/>
              </a:rPr>
              <a:t> Situationen</a:t>
            </a:r>
            <a:r>
              <a:rPr lang="de-AT" sz="1400" b="0" strike="noStrike" spc="-1" dirty="0">
                <a:solidFill>
                  <a:schemeClr val="lt1"/>
                </a:solidFill>
                <a:latin typeface="Arial"/>
                <a:ea typeface="DejaVu Sans"/>
              </a:rPr>
              <a:t> und hören Sie erwachsenen Lernenden zu. </a:t>
            </a:r>
            <a:endParaRPr lang="de-DE" sz="1400" b="0" strike="noStrike" spc="-1" dirty="0">
              <a:solidFill>
                <a:srgbClr val="FFFFFF"/>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extfeld 3"/>
          <p:cNvSpPr/>
          <p:nvPr/>
        </p:nvSpPr>
        <p:spPr>
          <a:xfrm>
            <a:off x="2859840" y="1028520"/>
            <a:ext cx="6442560" cy="507685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1800" b="1" strike="noStrike" spc="-1" dirty="0">
                <a:solidFill>
                  <a:schemeClr val="dk1"/>
                </a:solidFill>
                <a:latin typeface="Arial"/>
                <a:ea typeface="DejaVu Sans"/>
              </a:rPr>
              <a:t>Die beste Art, Erwachsene zu unterrichten, ist: </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sz="1800" b="0" i="1" strike="noStrike" spc="-1" dirty="0">
                <a:solidFill>
                  <a:schemeClr val="dk1"/>
                </a:solidFill>
                <a:latin typeface="Arial"/>
                <a:ea typeface="DejaVu Sans"/>
              </a:rPr>
              <a:t>Fangen Sie nicht an zu unterrichten</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sz="1800" b="0" i="1" strike="noStrike" spc="-1" dirty="0">
                <a:solidFill>
                  <a:schemeClr val="dk1"/>
                </a:solidFill>
                <a:latin typeface="Arial"/>
                <a:ea typeface="DejaVu Sans"/>
              </a:rPr>
              <a:t>Beginnen Sie damit, ein "Problem" in einem realen Kontext zu formulieren.</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sz="1800" b="0" i="1" strike="noStrike" spc="-1" dirty="0">
                <a:solidFill>
                  <a:schemeClr val="dk1"/>
                </a:solidFill>
                <a:latin typeface="Arial"/>
                <a:ea typeface="DejaVu Sans"/>
              </a:rPr>
              <a:t>Formulieren Sie Fragen</a:t>
            </a:r>
            <a:r>
              <a:rPr lang="de-AT" i="1" spc="-1" dirty="0">
                <a:solidFill>
                  <a:schemeClr val="dk1"/>
                </a:solidFill>
                <a:latin typeface="Arial"/>
                <a:ea typeface="DejaVu Sans"/>
              </a:rPr>
              <a:t>, </a:t>
            </a:r>
            <a:r>
              <a:rPr lang="de-AT" sz="1800" b="0" i="1" strike="noStrike" spc="-1" dirty="0">
                <a:solidFill>
                  <a:schemeClr val="dk1"/>
                </a:solidFill>
                <a:latin typeface="Arial"/>
                <a:ea typeface="DejaVu Sans"/>
              </a:rPr>
              <a:t>um die mathematischen Zusammenhänge des Problems zu verstehen</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sz="1800" b="0" i="1" strike="noStrike" spc="-1" dirty="0">
                <a:solidFill>
                  <a:schemeClr val="dk1"/>
                </a:solidFill>
                <a:latin typeface="Arial"/>
                <a:ea typeface="DejaVu Sans"/>
              </a:rPr>
              <a:t>Fordern Sie die Teilnehmenden zur Diskussion und zur </a:t>
            </a:r>
            <a:endParaRPr lang="de-DE" sz="1800" b="0" strike="noStrike" spc="-1" dirty="0">
              <a:solidFill>
                <a:srgbClr val="000000"/>
              </a:solidFill>
              <a:latin typeface="Calibri"/>
            </a:endParaRPr>
          </a:p>
          <a:p>
            <a:pPr algn="ctr" defTabSz="914400">
              <a:lnSpc>
                <a:spcPct val="100000"/>
              </a:lnSpc>
            </a:pPr>
            <a:r>
              <a:rPr lang="de-AT" i="1" spc="-1" dirty="0">
                <a:solidFill>
                  <a:schemeClr val="dk1"/>
                </a:solidFill>
                <a:latin typeface="Arial"/>
                <a:ea typeface="DejaVu Sans"/>
              </a:rPr>
              <a:t>Z</a:t>
            </a:r>
            <a:r>
              <a:rPr lang="de-AT" sz="1800" b="0" i="1" strike="noStrike" spc="-1" dirty="0">
                <a:solidFill>
                  <a:schemeClr val="dk1"/>
                </a:solidFill>
                <a:latin typeface="Arial"/>
                <a:ea typeface="DejaVu Sans"/>
              </a:rPr>
              <a:t>usammenarbeit auf, um das Problem zu lösen</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i="1" spc="-1" dirty="0">
                <a:solidFill>
                  <a:schemeClr val="dk1"/>
                </a:solidFill>
                <a:latin typeface="Arial"/>
              </a:rPr>
              <a:t>Reden Sie über die mathemaischen Aspekte des Problems</a:t>
            </a:r>
            <a:endParaRPr lang="de-DE" sz="1800" b="0" strike="noStrike" spc="-1" dirty="0">
              <a:solidFill>
                <a:srgbClr val="000000"/>
              </a:solidFill>
              <a:latin typeface="Calibri"/>
            </a:endParaRPr>
          </a:p>
          <a:p>
            <a:pPr algn="ctr" defTabSz="914400">
              <a:lnSpc>
                <a:spcPct val="100000"/>
              </a:lnSpc>
            </a:pPr>
            <a:endParaRPr lang="de-DE" sz="1800" b="0" strike="noStrike" spc="-1" dirty="0">
              <a:solidFill>
                <a:srgbClr val="000000"/>
              </a:solidFill>
              <a:latin typeface="Calibri"/>
            </a:endParaRPr>
          </a:p>
          <a:p>
            <a:pPr algn="ctr" defTabSz="914400">
              <a:lnSpc>
                <a:spcPct val="100000"/>
              </a:lnSpc>
            </a:pPr>
            <a:r>
              <a:rPr lang="de-AT" sz="1800" b="0" i="1" strike="noStrike" spc="-1" dirty="0">
                <a:solidFill>
                  <a:schemeClr val="dk1"/>
                </a:solidFill>
                <a:latin typeface="Arial"/>
                <a:ea typeface="DejaVu Sans"/>
              </a:rPr>
              <a:t>Evaluieren Sie den Prozess</a:t>
            </a:r>
            <a:endParaRPr lang="de-DE" sz="1800" b="0" strike="noStrike" spc="-1" dirty="0">
              <a:solidFill>
                <a:srgbClr val="000000"/>
              </a:solidFill>
              <a:latin typeface="Calibri"/>
            </a:endParaRPr>
          </a:p>
          <a:p>
            <a:pPr defTabSz="914400">
              <a:lnSpc>
                <a:spcPct val="100000"/>
              </a:lnSpc>
            </a:pPr>
            <a:endParaRPr lang="de-DE" sz="1800" b="0" strike="noStrike" spc="-1" dirty="0">
              <a:solidFill>
                <a:srgbClr val="000000"/>
              </a:solidFill>
              <a:latin typeface="Calibri"/>
            </a:endParaRPr>
          </a:p>
          <a:p>
            <a:pPr defTabSz="914400">
              <a:lnSpc>
                <a:spcPct val="100000"/>
              </a:lnSpc>
            </a:pPr>
            <a:endParaRPr lang="de-DE" sz="1800" b="0" strike="noStrike" spc="-1" dirty="0">
              <a:solidFill>
                <a:srgbClr val="000000"/>
              </a:solidFill>
              <a:latin typeface="Calibri"/>
            </a:endParaRPr>
          </a:p>
        </p:txBody>
      </p:sp>
      <p:sp>
        <p:nvSpPr>
          <p:cNvPr id="220" name="AutoShape 2"/>
          <p:cNvSpPr/>
          <p:nvPr/>
        </p:nvSpPr>
        <p:spPr>
          <a:xfrm>
            <a:off x="5943600" y="3276720"/>
            <a:ext cx="304560" cy="30456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AT" sz="1800" b="0" strike="noStrike" spc="-1">
              <a:solidFill>
                <a:schemeClr val="dk1"/>
              </a:solidFill>
              <a:latin typeface="Arial"/>
              <a:ea typeface="DejaVu Sans"/>
            </a:endParaRPr>
          </a:p>
        </p:txBody>
      </p:sp>
      <p:sp>
        <p:nvSpPr>
          <p:cNvPr id="221" name="Textfeld 5"/>
          <p:cNvSpPr/>
          <p:nvPr/>
        </p:nvSpPr>
        <p:spPr>
          <a:xfrm>
            <a:off x="2816280" y="5692320"/>
            <a:ext cx="6442560" cy="54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00" b="0" strike="noStrike" spc="-1">
                <a:solidFill>
                  <a:schemeClr val="dk1"/>
                </a:solidFill>
                <a:latin typeface="Helvetica Neue"/>
                <a:ea typeface="Helvetica Neue"/>
              </a:rPr>
              <a:t>Quelle: Hoogland, Kees / Van Groenestijn (Hrsg.) (2021): Common European Numbering Framework. Aspekte und Ebenen. Online verfügbar: </a:t>
            </a:r>
            <a:r>
              <a:rPr lang="en-US" sz="1000" b="0" u="sng" strike="noStrike" spc="-1">
                <a:solidFill>
                  <a:schemeClr val="dk1"/>
                </a:solidFill>
                <a:uFillTx/>
                <a:latin typeface="Arial"/>
                <a:ea typeface="DejaVu Sans"/>
                <a:hlinkClick r:id="rId2"/>
              </a:rPr>
              <a:t>2021_11_30__CENF_Aspects_and_Levels_IO3_.pdf (europa.eu) </a:t>
            </a:r>
            <a:r>
              <a:rPr lang="en-US" sz="1000" b="0" strike="noStrike" spc="-1">
                <a:solidFill>
                  <a:schemeClr val="dk1"/>
                </a:solidFill>
                <a:latin typeface="Arial"/>
                <a:ea typeface="DejaVu Sans"/>
              </a:rPr>
              <a:t>[20.06.2024].</a:t>
            </a:r>
            <a:endParaRPr lang="de-DE" sz="1000" b="0" strike="noStrike" spc="-1">
              <a:solidFill>
                <a:srgbClr val="000000"/>
              </a:solidFill>
              <a:latin typeface="Calibri"/>
            </a:endParaRPr>
          </a:p>
        </p:txBody>
      </p:sp>
      <p:pic>
        <p:nvPicPr>
          <p:cNvPr id="222" name="Picture 2" descr="Free Receipt Money photo and picture"/>
          <p:cNvPicPr/>
          <p:nvPr/>
        </p:nvPicPr>
        <p:blipFill>
          <a:blip r:embed="rId3"/>
          <a:stretch/>
        </p:blipFill>
        <p:spPr>
          <a:xfrm>
            <a:off x="258120" y="826920"/>
            <a:ext cx="2519640" cy="1679040"/>
          </a:xfrm>
          <a:prstGeom prst="rect">
            <a:avLst/>
          </a:prstGeom>
          <a:ln w="0">
            <a:noFill/>
          </a:ln>
        </p:spPr>
      </p:pic>
      <p:pic>
        <p:nvPicPr>
          <p:cNvPr id="223" name="Picture 4" descr="Free Station Station Concourse photo and picture"/>
          <p:cNvPicPr/>
          <p:nvPr/>
        </p:nvPicPr>
        <p:blipFill>
          <a:blip r:embed="rId4"/>
          <a:stretch/>
        </p:blipFill>
        <p:spPr>
          <a:xfrm>
            <a:off x="258120" y="2605320"/>
            <a:ext cx="2519640" cy="1708560"/>
          </a:xfrm>
          <a:prstGeom prst="rect">
            <a:avLst/>
          </a:prstGeom>
          <a:ln w="0">
            <a:noFill/>
          </a:ln>
        </p:spPr>
      </p:pic>
      <p:pic>
        <p:nvPicPr>
          <p:cNvPr id="224" name="Picture 6" descr="Free Traffic Sign Road Traffic photo and picture"/>
          <p:cNvPicPr/>
          <p:nvPr/>
        </p:nvPicPr>
        <p:blipFill>
          <a:blip r:embed="rId5"/>
          <a:stretch/>
        </p:blipFill>
        <p:spPr>
          <a:xfrm>
            <a:off x="258120" y="4413240"/>
            <a:ext cx="2519640" cy="1679040"/>
          </a:xfrm>
          <a:prstGeom prst="rect">
            <a:avLst/>
          </a:prstGeom>
          <a:ln w="0">
            <a:noFill/>
          </a:ln>
        </p:spPr>
      </p:pic>
      <p:pic>
        <p:nvPicPr>
          <p:cNvPr id="225" name="Picture 8" descr="Free Coins Banknotes photo and picture"/>
          <p:cNvPicPr/>
          <p:nvPr/>
        </p:nvPicPr>
        <p:blipFill>
          <a:blip r:embed="rId6"/>
          <a:stretch/>
        </p:blipFill>
        <p:spPr>
          <a:xfrm>
            <a:off x="9414000" y="826920"/>
            <a:ext cx="2519640" cy="1679040"/>
          </a:xfrm>
          <a:prstGeom prst="rect">
            <a:avLst/>
          </a:prstGeom>
          <a:ln w="0">
            <a:noFill/>
          </a:ln>
        </p:spPr>
      </p:pic>
      <p:pic>
        <p:nvPicPr>
          <p:cNvPr id="226" name="Picture 10" descr="Free Digital Marketing Technology photo and picture"/>
          <p:cNvPicPr/>
          <p:nvPr/>
        </p:nvPicPr>
        <p:blipFill>
          <a:blip r:embed="rId7"/>
          <a:stretch/>
        </p:blipFill>
        <p:spPr>
          <a:xfrm>
            <a:off x="9414000" y="2605320"/>
            <a:ext cx="2519640" cy="1708560"/>
          </a:xfrm>
          <a:prstGeom prst="rect">
            <a:avLst/>
          </a:prstGeom>
          <a:ln w="0">
            <a:noFill/>
          </a:ln>
        </p:spPr>
      </p:pic>
      <p:pic>
        <p:nvPicPr>
          <p:cNvPr id="227" name="Picture 12" descr="Free Fruit Stand Fruits photo and picture"/>
          <p:cNvPicPr/>
          <p:nvPr/>
        </p:nvPicPr>
        <p:blipFill>
          <a:blip r:embed="rId8"/>
          <a:srcRect b="11150"/>
          <a:stretch/>
        </p:blipFill>
        <p:spPr>
          <a:xfrm>
            <a:off x="9414000" y="4413240"/>
            <a:ext cx="2519640" cy="1679040"/>
          </a:xfrm>
          <a:prstGeom prst="rect">
            <a:avLst/>
          </a:prstGeom>
          <a:ln w="0">
            <a:noFill/>
          </a:ln>
        </p:spPr>
      </p:pic>
      <p:sp>
        <p:nvSpPr>
          <p:cNvPr id="228"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00AAD0"/>
                </a:solidFill>
                <a:latin typeface="Aptos Display"/>
                <a:ea typeface="DejaVu Sans"/>
              </a:rPr>
              <a:t>[Los </a:t>
            </a:r>
            <a:r>
              <a:rPr lang="en-US" sz="4000" b="1" strike="noStrike" spc="-1" dirty="0" err="1">
                <a:solidFill>
                  <a:srgbClr val="00AAD0"/>
                </a:solidFill>
                <a:latin typeface="Aptos Display"/>
                <a:ea typeface="DejaVu Sans"/>
              </a:rPr>
              <a:t>geht’s</a:t>
            </a:r>
            <a:r>
              <a:rPr lang="en-US" sz="4000" b="1" strike="noStrike" spc="-1" dirty="0">
                <a:solidFill>
                  <a:srgbClr val="00AAD0"/>
                </a:solidFill>
                <a:latin typeface="Aptos Display"/>
                <a:ea typeface="DejaVu Sans"/>
              </a:rPr>
              <a:t> - II].</a:t>
            </a:r>
            <a:endParaRPr lang="de-DE" sz="4000" b="0" strike="noStrike" spc="-1" dirty="0">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Textfeld 6"/>
          <p:cNvSpPr/>
          <p:nvPr/>
        </p:nvSpPr>
        <p:spPr>
          <a:xfrm>
            <a:off x="5931000" y="3340080"/>
            <a:ext cx="184320" cy="369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endParaRPr lang="de-AT" sz="1800" b="0" strike="noStrike" spc="-1">
              <a:solidFill>
                <a:schemeClr val="dk1"/>
              </a:solidFill>
              <a:latin typeface="Arial"/>
              <a:ea typeface="DejaVu Sans"/>
            </a:endParaRPr>
          </a:p>
        </p:txBody>
      </p:sp>
      <p:sp>
        <p:nvSpPr>
          <p:cNvPr id="230" name="Ellipse 1"/>
          <p:cNvSpPr/>
          <p:nvPr/>
        </p:nvSpPr>
        <p:spPr>
          <a:xfrm>
            <a:off x="226800" y="1362240"/>
            <a:ext cx="1914120" cy="1495080"/>
          </a:xfrm>
          <a:prstGeom prst="ellipse">
            <a:avLst/>
          </a:prstGeom>
          <a:solidFill>
            <a:srgbClr val="00AAD0"/>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800" b="0" strike="noStrike" spc="-1" dirty="0" err="1">
                <a:solidFill>
                  <a:schemeClr val="lt1"/>
                </a:solidFill>
                <a:latin typeface="Arial"/>
                <a:ea typeface="DejaVu Sans"/>
              </a:rPr>
              <a:t>Szenario</a:t>
            </a:r>
            <a:r>
              <a:rPr lang="en-GB" sz="1800" b="0" strike="noStrike" spc="-1" dirty="0">
                <a:solidFill>
                  <a:schemeClr val="lt1"/>
                </a:solidFill>
                <a:latin typeface="Arial"/>
                <a:ea typeface="DejaVu Sans"/>
              </a:rPr>
              <a:t> </a:t>
            </a:r>
            <a:r>
              <a:rPr lang="en-GB" sz="1800" b="0" strike="noStrike" spc="-1" dirty="0" err="1">
                <a:solidFill>
                  <a:schemeClr val="lt1"/>
                </a:solidFill>
                <a:latin typeface="Arial"/>
                <a:ea typeface="DejaVu Sans"/>
              </a:rPr>
              <a:t>festlegen</a:t>
            </a:r>
            <a:endParaRPr lang="de-DE" sz="1800" b="0" strike="noStrike" spc="-1" dirty="0">
              <a:solidFill>
                <a:srgbClr val="FFFFFF"/>
              </a:solidFill>
              <a:latin typeface="Calibri"/>
            </a:endParaRPr>
          </a:p>
        </p:txBody>
      </p:sp>
      <p:sp>
        <p:nvSpPr>
          <p:cNvPr id="231" name="Ellipse 3"/>
          <p:cNvSpPr/>
          <p:nvPr/>
        </p:nvSpPr>
        <p:spPr>
          <a:xfrm>
            <a:off x="2555640" y="1352520"/>
            <a:ext cx="1914120" cy="1495080"/>
          </a:xfrm>
          <a:prstGeom prst="ellipse">
            <a:avLst/>
          </a:prstGeom>
          <a:solidFill>
            <a:srgbClr val="00AAD0"/>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700" b="0" strike="noStrike" spc="-1" dirty="0" err="1">
                <a:solidFill>
                  <a:schemeClr val="lt1"/>
                </a:solidFill>
                <a:latin typeface="Arial"/>
                <a:ea typeface="DejaVu Sans"/>
              </a:rPr>
              <a:t>Fragen</a:t>
            </a:r>
            <a:r>
              <a:rPr lang="en-GB" sz="1700" b="0" strike="noStrike" spc="-1" dirty="0">
                <a:solidFill>
                  <a:schemeClr val="lt1"/>
                </a:solidFill>
                <a:latin typeface="Arial"/>
                <a:ea typeface="DejaVu Sans"/>
              </a:rPr>
              <a:t> </a:t>
            </a:r>
            <a:r>
              <a:rPr lang="en-GB" sz="1700" b="0" strike="noStrike" spc="-1" dirty="0" err="1">
                <a:solidFill>
                  <a:schemeClr val="lt1"/>
                </a:solidFill>
                <a:latin typeface="Arial"/>
                <a:ea typeface="DejaVu Sans"/>
              </a:rPr>
              <a:t>stellen</a:t>
            </a:r>
            <a:endParaRPr lang="de-DE" sz="1700" b="0" strike="noStrike" spc="-1" dirty="0">
              <a:solidFill>
                <a:srgbClr val="FFFFFF"/>
              </a:solidFill>
              <a:latin typeface="Calibri"/>
            </a:endParaRPr>
          </a:p>
        </p:txBody>
      </p:sp>
      <p:sp>
        <p:nvSpPr>
          <p:cNvPr id="232" name="Ellipse 4"/>
          <p:cNvSpPr/>
          <p:nvPr/>
        </p:nvSpPr>
        <p:spPr>
          <a:xfrm>
            <a:off x="4884840" y="1352520"/>
            <a:ext cx="1914120" cy="1495080"/>
          </a:xfrm>
          <a:prstGeom prst="ellipse">
            <a:avLst/>
          </a:prstGeom>
          <a:solidFill>
            <a:srgbClr val="B70F7E"/>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700" spc="-1" dirty="0" err="1">
                <a:solidFill>
                  <a:schemeClr val="lt1"/>
                </a:solidFill>
                <a:latin typeface="Arial"/>
                <a:ea typeface="DejaVu Sans"/>
              </a:rPr>
              <a:t>Erf</a:t>
            </a:r>
            <a:r>
              <a:rPr lang="en-GB" sz="1700" b="0" strike="noStrike" spc="-1" dirty="0" err="1">
                <a:solidFill>
                  <a:schemeClr val="lt1"/>
                </a:solidFill>
                <a:latin typeface="Arial"/>
                <a:ea typeface="DejaVu Sans"/>
              </a:rPr>
              <a:t>orschung</a:t>
            </a:r>
            <a:endParaRPr lang="de-DE" sz="1700" b="0" strike="noStrike" spc="-1" dirty="0">
              <a:solidFill>
                <a:srgbClr val="FFFFFF"/>
              </a:solidFill>
              <a:latin typeface="Calibri"/>
            </a:endParaRPr>
          </a:p>
        </p:txBody>
      </p:sp>
      <p:sp>
        <p:nvSpPr>
          <p:cNvPr id="233" name="Ellipse 7"/>
          <p:cNvSpPr/>
          <p:nvPr/>
        </p:nvSpPr>
        <p:spPr>
          <a:xfrm>
            <a:off x="7213680" y="1352520"/>
            <a:ext cx="1914120" cy="1495080"/>
          </a:xfrm>
          <a:prstGeom prst="ellipse">
            <a:avLst/>
          </a:prstGeom>
          <a:solidFill>
            <a:srgbClr val="B70F7E"/>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1800" b="0" strike="noStrike" spc="-1">
                <a:solidFill>
                  <a:schemeClr val="lt1"/>
                </a:solidFill>
                <a:latin typeface="Arial"/>
                <a:ea typeface="DejaVu Sans"/>
              </a:rPr>
              <a:t>Synthese </a:t>
            </a:r>
            <a:endParaRPr lang="de-DE" sz="1800" b="0" strike="noStrike" spc="-1">
              <a:solidFill>
                <a:srgbClr val="FFFFFF"/>
              </a:solidFill>
              <a:latin typeface="Calibri"/>
            </a:endParaRPr>
          </a:p>
        </p:txBody>
      </p:sp>
      <p:sp>
        <p:nvSpPr>
          <p:cNvPr id="234" name="Ellipse 8"/>
          <p:cNvSpPr/>
          <p:nvPr/>
        </p:nvSpPr>
        <p:spPr>
          <a:xfrm>
            <a:off x="9542520" y="1352520"/>
            <a:ext cx="1914120" cy="1495080"/>
          </a:xfrm>
          <a:prstGeom prst="ellipse">
            <a:avLst/>
          </a:prstGeom>
          <a:solidFill>
            <a:srgbClr val="A1C63B"/>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pc="-1" dirty="0">
                <a:solidFill>
                  <a:schemeClr val="lt1"/>
                </a:solidFill>
                <a:latin typeface="Arial"/>
              </a:rPr>
              <a:t>Transfer</a:t>
            </a:r>
            <a:endParaRPr lang="de-DE" sz="1800" b="0" strike="noStrike" spc="-1" dirty="0">
              <a:solidFill>
                <a:srgbClr val="000000"/>
              </a:solidFill>
              <a:latin typeface="Calibri"/>
            </a:endParaRPr>
          </a:p>
        </p:txBody>
      </p:sp>
      <p:sp>
        <p:nvSpPr>
          <p:cNvPr id="235" name="Flèche droite 2"/>
          <p:cNvSpPr/>
          <p:nvPr/>
        </p:nvSpPr>
        <p:spPr>
          <a:xfrm>
            <a:off x="226800" y="988560"/>
            <a:ext cx="11901240" cy="280080"/>
          </a:xfrm>
          <a:prstGeom prst="rightArrow">
            <a:avLst>
              <a:gd name="adj1" fmla="val 50000"/>
              <a:gd name="adj2" fmla="val 50000"/>
            </a:avLst>
          </a:prstGeom>
          <a:solidFill>
            <a:srgbClr val="A1C63B"/>
          </a:solidFill>
          <a:ln>
            <a:solidFill>
              <a:srgbClr val="A1C63B"/>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Arial"/>
              <a:ea typeface="DejaVu Sans"/>
            </a:endParaRPr>
          </a:p>
        </p:txBody>
      </p:sp>
      <p:grpSp>
        <p:nvGrpSpPr>
          <p:cNvPr id="236" name="Groupe 20"/>
          <p:cNvGrpSpPr/>
          <p:nvPr/>
        </p:nvGrpSpPr>
        <p:grpSpPr>
          <a:xfrm>
            <a:off x="4884840" y="2847600"/>
            <a:ext cx="1914120" cy="3213000"/>
            <a:chOff x="4884840" y="2847600"/>
            <a:chExt cx="1914120" cy="3213000"/>
          </a:xfrm>
        </p:grpSpPr>
        <p:sp>
          <p:nvSpPr>
            <p:cNvPr id="237" name="Rectangle à coins arrondis 10"/>
            <p:cNvSpPr/>
            <p:nvPr/>
          </p:nvSpPr>
          <p:spPr>
            <a:xfrm>
              <a:off x="4884840" y="3146400"/>
              <a:ext cx="1914120" cy="2914200"/>
            </a:xfrm>
            <a:prstGeom prst="roundRect">
              <a:avLst>
                <a:gd name="adj" fmla="val 16667"/>
              </a:avLst>
            </a:prstGeom>
            <a:solidFill>
              <a:srgbClr val="B70F7E"/>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600" b="0" strike="noStrike" spc="-1" dirty="0">
                  <a:solidFill>
                    <a:schemeClr val="lt1"/>
                  </a:solidFill>
                  <a:latin typeface="Arial"/>
                  <a:ea typeface="DejaVu Sans"/>
                </a:rPr>
                <a:t>Trainer:in = </a:t>
              </a:r>
              <a:r>
                <a:rPr lang="en-GB" sz="1600" b="0" strike="noStrike" spc="-1" dirty="0" err="1">
                  <a:solidFill>
                    <a:schemeClr val="lt1"/>
                  </a:solidFill>
                  <a:latin typeface="Arial"/>
                  <a:ea typeface="DejaVu Sans"/>
                </a:rPr>
                <a:t>Vermittler:in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GB" sz="1600" b="0" strike="noStrike" spc="-1" dirty="0">
                  <a:solidFill>
                    <a:schemeClr val="lt1"/>
                  </a:solidFill>
                  <a:latin typeface="Arial"/>
                  <a:ea typeface="DejaVu Sans"/>
                </a:rPr>
                <a:t>Zeit für Recherche </a:t>
              </a:r>
              <a:r>
                <a:rPr lang="en-GB" sz="1600" b="0" strike="noStrike" spc="-1" dirty="0" err="1">
                  <a:solidFill>
                    <a:schemeClr val="lt1"/>
                  </a:solidFill>
                  <a:latin typeface="Arial"/>
                  <a:ea typeface="DejaVu Sans"/>
                </a:rPr>
                <a:t>einplanen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GB" sz="1600" spc="-1" dirty="0" err="1">
                  <a:solidFill>
                    <a:schemeClr val="lt1"/>
                  </a:solidFill>
                  <a:latin typeface="Arial"/>
                  <a:ea typeface="DejaVu Sans"/>
                </a:rPr>
                <a:t>N</a:t>
              </a:r>
              <a:r>
                <a:rPr lang="en-GB" sz="1600" b="0" strike="noStrike" spc="-1" dirty="0" err="1">
                  <a:solidFill>
                    <a:schemeClr val="lt1"/>
                  </a:solidFill>
                  <a:latin typeface="Arial"/>
                  <a:ea typeface="DejaVu Sans"/>
                </a:rPr>
                <a:t>icht</a:t>
              </a:r>
              <a:r>
                <a:rPr lang="en-GB" sz="1600" b="0" strike="noStrike" spc="-1" dirty="0">
                  <a:solidFill>
                    <a:schemeClr val="lt1"/>
                  </a:solidFill>
                  <a:latin typeface="Arial"/>
                  <a:ea typeface="DejaVu Sans"/>
                </a:rPr>
                <a:t> das </a:t>
              </a:r>
              <a:r>
                <a:rPr lang="en-GB" sz="1600" b="0" strike="noStrike" spc="-1" dirty="0" err="1">
                  <a:solidFill>
                    <a:schemeClr val="lt1"/>
                  </a:solidFill>
                  <a:latin typeface="Arial"/>
                  <a:ea typeface="DejaVu Sans"/>
                </a:rPr>
                <a:t>Ergebnis</a:t>
              </a:r>
              <a:r>
                <a:rPr lang="en-GB" sz="1600" b="0" strike="noStrike" spc="-1" dirty="0">
                  <a:solidFill>
                    <a:schemeClr val="lt1"/>
                  </a:solidFill>
                  <a:latin typeface="Arial"/>
                  <a:ea typeface="DejaVu Sans"/>
                </a:rPr>
                <a:t> </a:t>
              </a:r>
              <a:r>
                <a:rPr lang="en-GB" sz="1600" b="0" strike="noStrike" spc="-1" dirty="0" err="1">
                  <a:solidFill>
                    <a:schemeClr val="lt1"/>
                  </a:solidFill>
                  <a:latin typeface="Arial"/>
                  <a:ea typeface="DejaVu Sans"/>
                </a:rPr>
                <a:t>zählt</a:t>
              </a:r>
              <a:r>
                <a:rPr lang="en-GB" sz="1600" b="0" strike="noStrike" spc="-1" dirty="0">
                  <a:solidFill>
                    <a:schemeClr val="lt1"/>
                  </a:solidFill>
                  <a:latin typeface="Arial"/>
                  <a:ea typeface="DejaVu Sans"/>
                </a:rPr>
                <a:t>, </a:t>
              </a:r>
              <a:r>
                <a:rPr lang="en-GB" sz="1600" b="0" strike="noStrike" spc="-1" dirty="0" err="1">
                  <a:solidFill>
                    <a:schemeClr val="lt1"/>
                  </a:solidFill>
                  <a:latin typeface="Arial"/>
                  <a:ea typeface="DejaVu Sans"/>
                </a:rPr>
                <a:t>sondern</a:t>
              </a:r>
              <a:r>
                <a:rPr lang="en-GB" sz="1600" b="0" strike="noStrike" spc="-1" dirty="0">
                  <a:solidFill>
                    <a:schemeClr val="lt1"/>
                  </a:solidFill>
                  <a:latin typeface="Arial"/>
                  <a:ea typeface="DejaVu Sans"/>
                </a:rPr>
                <a:t> </a:t>
              </a:r>
              <a:r>
                <a:rPr lang="en-GB" sz="1600" spc="-1" dirty="0">
                  <a:solidFill>
                    <a:schemeClr val="lt1"/>
                  </a:solidFill>
                  <a:latin typeface="Arial"/>
                  <a:ea typeface="DejaVu Sans"/>
                </a:rPr>
                <a:t>der Weg </a:t>
              </a:r>
              <a:r>
                <a:rPr lang="en-GB" sz="1600" spc="-1" dirty="0" err="1">
                  <a:solidFill>
                    <a:schemeClr val="lt1"/>
                  </a:solidFill>
                  <a:latin typeface="Arial"/>
                  <a:ea typeface="DejaVu Sans"/>
                </a:rPr>
                <a:t>zum</a:t>
              </a:r>
              <a:r>
                <a:rPr lang="en-GB" sz="1600" spc="-1" dirty="0">
                  <a:solidFill>
                    <a:schemeClr val="lt1"/>
                  </a:solidFill>
                  <a:latin typeface="Arial"/>
                  <a:ea typeface="DejaVu Sans"/>
                </a:rPr>
                <a:t> </a:t>
              </a:r>
              <a:r>
                <a:rPr lang="en-GB" sz="1600" spc="-1" dirty="0" err="1">
                  <a:solidFill>
                    <a:schemeClr val="lt1"/>
                  </a:solidFill>
                  <a:latin typeface="Arial"/>
                  <a:ea typeface="DejaVu Sans"/>
                </a:rPr>
                <a:t>Ergebnis</a:t>
              </a:r>
              <a:r>
                <a:rPr lang="en-GB" sz="1600" spc="-1" dirty="0">
                  <a:solidFill>
                    <a:schemeClr val="lt1"/>
                  </a:solidFill>
                  <a:latin typeface="Arial"/>
                  <a:ea typeface="DejaVu Sans"/>
                </a:rPr>
                <a:t>!</a:t>
              </a:r>
              <a:endParaRPr lang="de-DE" sz="1600" b="0" strike="noStrike" spc="-1" dirty="0">
                <a:solidFill>
                  <a:srgbClr val="FFFFFF"/>
                </a:solidFill>
                <a:latin typeface="Calibri"/>
              </a:endParaRPr>
            </a:p>
          </p:txBody>
        </p:sp>
        <p:cxnSp>
          <p:nvCxnSpPr>
            <p:cNvPr id="238" name="Connecteur droit 9"/>
            <p:cNvCxnSpPr>
              <a:stCxn id="232" idx="4"/>
              <a:endCxn id="237" idx="0"/>
            </p:cNvCxnSpPr>
            <p:nvPr/>
          </p:nvCxnSpPr>
          <p:spPr>
            <a:xfrm>
              <a:off x="5587920" y="2847600"/>
              <a:ext cx="254160" cy="298800"/>
            </a:xfrm>
            <a:prstGeom prst="straightConnector1">
              <a:avLst/>
            </a:prstGeom>
            <a:ln w="28575">
              <a:solidFill>
                <a:srgbClr val="115E82"/>
              </a:solidFill>
              <a:prstDash val="sysDot"/>
            </a:ln>
          </p:spPr>
        </p:cxnSp>
      </p:grpSp>
      <p:grpSp>
        <p:nvGrpSpPr>
          <p:cNvPr id="239" name="Groupe 21"/>
          <p:cNvGrpSpPr/>
          <p:nvPr/>
        </p:nvGrpSpPr>
        <p:grpSpPr>
          <a:xfrm>
            <a:off x="7213680" y="2847600"/>
            <a:ext cx="1914120" cy="3200040"/>
            <a:chOff x="7213680" y="2847600"/>
            <a:chExt cx="1914120" cy="3200040"/>
          </a:xfrm>
        </p:grpSpPr>
        <p:sp>
          <p:nvSpPr>
            <p:cNvPr id="240" name="Rectangle à coins arrondis 11"/>
            <p:cNvSpPr/>
            <p:nvPr/>
          </p:nvSpPr>
          <p:spPr>
            <a:xfrm>
              <a:off x="7213680" y="3133440"/>
              <a:ext cx="1914120" cy="2914200"/>
            </a:xfrm>
            <a:prstGeom prst="roundRect">
              <a:avLst>
                <a:gd name="adj" fmla="val 16667"/>
              </a:avLst>
            </a:prstGeom>
            <a:solidFill>
              <a:srgbClr val="B70F7E"/>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AT" sz="1600" b="0" strike="noStrike" spc="-1" dirty="0">
                  <a:solidFill>
                    <a:schemeClr val="lt1"/>
                  </a:solidFill>
                  <a:latin typeface="Arial"/>
                  <a:ea typeface="DejaVu Sans"/>
                </a:rPr>
                <a:t>Feedback zur Ausarbeitung</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GB" sz="1600" b="0" strike="noStrike" spc="-1" dirty="0" err="1">
                  <a:solidFill>
                    <a:schemeClr val="lt1"/>
                  </a:solidFill>
                  <a:latin typeface="Arial"/>
                  <a:ea typeface="DejaVu Sans"/>
                </a:rPr>
                <a:t>Antwort</a:t>
              </a:r>
              <a:r>
                <a:rPr lang="en-GB" sz="1600" b="0" strike="noStrike" spc="-1" dirty="0">
                  <a:solidFill>
                    <a:schemeClr val="lt1"/>
                  </a:solidFill>
                  <a:latin typeface="Arial"/>
                  <a:ea typeface="DejaVu Sans"/>
                </a:rPr>
                <a:t> auf die </a:t>
              </a:r>
              <a:r>
                <a:rPr lang="en-GB" sz="1600" b="0" strike="noStrike" spc="-1" dirty="0" err="1">
                  <a:solidFill>
                    <a:schemeClr val="lt1"/>
                  </a:solidFill>
                  <a:latin typeface="Arial"/>
                  <a:ea typeface="DejaVu Sans"/>
                </a:rPr>
                <a:t>Ausgangsfrage</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GB" sz="1600" b="0" strike="noStrike" spc="-1" dirty="0">
                  <a:solidFill>
                    <a:schemeClr val="lt1"/>
                  </a:solidFill>
                  <a:latin typeface="Arial"/>
                  <a:ea typeface="DejaVu Sans"/>
                </a:rPr>
                <a:t>Was </a:t>
              </a:r>
              <a:r>
                <a:rPr lang="en-GB" sz="1600" spc="-1" dirty="0" err="1">
                  <a:solidFill>
                    <a:schemeClr val="lt1"/>
                  </a:solidFill>
                  <a:latin typeface="Arial"/>
                  <a:ea typeface="DejaVu Sans"/>
                </a:rPr>
                <a:t>wurde</a:t>
              </a:r>
              <a:r>
                <a:rPr lang="en-GB" sz="1600" b="0" strike="noStrike" spc="-1" dirty="0">
                  <a:solidFill>
                    <a:schemeClr val="lt1"/>
                  </a:solidFill>
                  <a:latin typeface="Arial"/>
                  <a:ea typeface="DejaVu Sans"/>
                </a:rPr>
                <a:t> </a:t>
              </a:r>
              <a:r>
                <a:rPr lang="en-GB" sz="1600" b="0" strike="noStrike" spc="-1" dirty="0" err="1">
                  <a:solidFill>
                    <a:schemeClr val="lt1"/>
                  </a:solidFill>
                  <a:latin typeface="Arial"/>
                  <a:ea typeface="DejaVu Sans"/>
                </a:rPr>
                <a:t>gelernt</a:t>
              </a:r>
              <a:r>
                <a:rPr lang="en-GB" sz="1600" b="0" strike="noStrike" spc="-1" dirty="0">
                  <a:solidFill>
                    <a:schemeClr val="lt1"/>
                  </a:solidFill>
                  <a:latin typeface="Arial"/>
                  <a:ea typeface="DejaVu Sans"/>
                </a:rPr>
                <a:t>?</a:t>
              </a:r>
              <a:endParaRPr lang="de-DE" sz="1600" b="0" strike="noStrike" spc="-1" dirty="0">
                <a:solidFill>
                  <a:srgbClr val="FFFFFF"/>
                </a:solidFill>
                <a:latin typeface="Calibri"/>
              </a:endParaRPr>
            </a:p>
          </p:txBody>
        </p:sp>
        <p:cxnSp>
          <p:nvCxnSpPr>
            <p:cNvPr id="241" name="Connecteur droit 15"/>
            <p:cNvCxnSpPr/>
            <p:nvPr/>
          </p:nvCxnSpPr>
          <p:spPr>
            <a:xfrm>
              <a:off x="8184960" y="2847600"/>
              <a:ext cx="360" cy="286200"/>
            </a:xfrm>
            <a:prstGeom prst="straightConnector1">
              <a:avLst/>
            </a:prstGeom>
            <a:ln w="28575">
              <a:solidFill>
                <a:srgbClr val="115E82"/>
              </a:solidFill>
              <a:prstDash val="sysDot"/>
            </a:ln>
          </p:spPr>
        </p:cxnSp>
      </p:grpSp>
      <p:grpSp>
        <p:nvGrpSpPr>
          <p:cNvPr id="242" name="Groupe 22"/>
          <p:cNvGrpSpPr/>
          <p:nvPr/>
        </p:nvGrpSpPr>
        <p:grpSpPr>
          <a:xfrm>
            <a:off x="9542520" y="2857320"/>
            <a:ext cx="1914120" cy="3190320"/>
            <a:chOff x="9542520" y="2857320"/>
            <a:chExt cx="1914120" cy="3190320"/>
          </a:xfrm>
        </p:grpSpPr>
        <p:sp>
          <p:nvSpPr>
            <p:cNvPr id="243" name="Rectangle à coins arrondis 12"/>
            <p:cNvSpPr/>
            <p:nvPr/>
          </p:nvSpPr>
          <p:spPr>
            <a:xfrm>
              <a:off x="9542520" y="3133440"/>
              <a:ext cx="1914120" cy="2914200"/>
            </a:xfrm>
            <a:prstGeom prst="roundRect">
              <a:avLst>
                <a:gd name="adj" fmla="val 16667"/>
              </a:avLst>
            </a:prstGeom>
            <a:solidFill>
              <a:srgbClr val="A1C63B"/>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1600" b="0" strike="noStrike" spc="-1" dirty="0">
                  <a:solidFill>
                    <a:schemeClr val="lt1"/>
                  </a:solidFill>
                  <a:latin typeface="Arial"/>
                  <a:ea typeface="DejaVu Sans"/>
                </a:rPr>
                <a:t>So </a:t>
              </a:r>
              <a:r>
                <a:rPr lang="fr-FR" sz="1600" b="0" strike="noStrike" spc="-1" dirty="0" err="1">
                  <a:solidFill>
                    <a:schemeClr val="lt1"/>
                  </a:solidFill>
                  <a:latin typeface="Arial"/>
                  <a:ea typeface="DejaVu Sans"/>
                </a:rPr>
                <a:t>weit</a:t>
              </a:r>
              <a:r>
                <a:rPr lang="fr-FR" sz="1600" b="0" strike="noStrike" spc="-1" dirty="0">
                  <a:solidFill>
                    <a:schemeClr val="lt1"/>
                  </a:solidFill>
                  <a:latin typeface="Arial"/>
                  <a:ea typeface="DejaVu Sans"/>
                </a:rPr>
                <a:t> </a:t>
              </a:r>
              <a:r>
                <a:rPr lang="fr-FR" sz="1600" b="0" strike="noStrike" spc="-1" dirty="0" err="1">
                  <a:solidFill>
                    <a:schemeClr val="lt1"/>
                  </a:solidFill>
                  <a:latin typeface="Arial"/>
                  <a:ea typeface="DejaVu Sans"/>
                </a:rPr>
                <a:t>wie</a:t>
              </a:r>
              <a:r>
                <a:rPr lang="fr-FR" sz="1600" b="0" strike="noStrike" spc="-1" dirty="0">
                  <a:solidFill>
                    <a:schemeClr val="lt1"/>
                  </a:solidFill>
                  <a:latin typeface="Arial"/>
                  <a:ea typeface="DejaVu Sans"/>
                </a:rPr>
                <a:t> </a:t>
              </a:r>
              <a:r>
                <a:rPr lang="fr-FR" sz="1600" b="0" strike="noStrike" spc="-1" dirty="0" err="1">
                  <a:solidFill>
                    <a:schemeClr val="lt1"/>
                  </a:solidFill>
                  <a:latin typeface="Arial"/>
                  <a:ea typeface="DejaVu Sans"/>
                </a:rPr>
                <a:t>möglich</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en-US" sz="1600" b="0" strike="noStrike" spc="-1" dirty="0" err="1">
                  <a:solidFill>
                    <a:schemeClr val="lt1"/>
                  </a:solidFill>
                  <a:latin typeface="Arial"/>
                  <a:ea typeface="DejaVu Sans"/>
                </a:rPr>
                <a:t>Identifizieren</a:t>
              </a:r>
              <a:r>
                <a:rPr lang="en-US" sz="1600" b="0" strike="noStrike" spc="-1" dirty="0">
                  <a:solidFill>
                    <a:schemeClr val="lt1"/>
                  </a:solidFill>
                  <a:latin typeface="Arial"/>
                  <a:ea typeface="DejaVu Sans"/>
                </a:rPr>
                <a:t> Sie Transfers und/</a:t>
              </a:r>
              <a:r>
                <a:rPr lang="en-US" sz="1600" b="0" strike="noStrike" spc="-1" dirty="0" err="1">
                  <a:solidFill>
                    <a:schemeClr val="lt1"/>
                  </a:solidFill>
                  <a:latin typeface="Arial"/>
                  <a:ea typeface="DejaVu Sans"/>
                </a:rPr>
                <a:t>oder</a:t>
              </a:r>
              <a:r>
                <a:rPr lang="en-US" sz="1600" b="0" strike="noStrike" spc="-1" dirty="0">
                  <a:solidFill>
                    <a:schemeClr val="lt1"/>
                  </a:solidFill>
                  <a:latin typeface="Arial"/>
                  <a:ea typeface="DejaVu Sans"/>
                </a:rPr>
                <a:t> </a:t>
              </a:r>
              <a:r>
                <a:rPr lang="en-US" sz="1600" b="0" strike="noStrike" spc="-1" dirty="0" err="1">
                  <a:solidFill>
                    <a:schemeClr val="lt1"/>
                  </a:solidFill>
                  <a:latin typeface="Arial"/>
                  <a:ea typeface="DejaVu Sans"/>
                </a:rPr>
                <a:t>lassen</a:t>
              </a:r>
              <a:r>
                <a:rPr lang="en-US" sz="1600" b="0" strike="noStrike" spc="-1" dirty="0">
                  <a:solidFill>
                    <a:schemeClr val="lt1"/>
                  </a:solidFill>
                  <a:latin typeface="Arial"/>
                  <a:ea typeface="DejaVu Sans"/>
                </a:rPr>
                <a:t> Sie die </a:t>
              </a:r>
              <a:r>
                <a:rPr lang="en-US" sz="1600" spc="-1" dirty="0" err="1">
                  <a:solidFill>
                    <a:schemeClr val="lt1"/>
                  </a:solidFill>
                  <a:latin typeface="Arial"/>
                  <a:ea typeface="DejaVu Sans"/>
                </a:rPr>
                <a:t>Lernenden</a:t>
              </a:r>
              <a:r>
                <a:rPr lang="en-US" sz="1600" spc="-1" dirty="0">
                  <a:solidFill>
                    <a:schemeClr val="lt1"/>
                  </a:solidFill>
                  <a:latin typeface="Arial"/>
                  <a:ea typeface="DejaVu Sans"/>
                </a:rPr>
                <a:t> </a:t>
              </a:r>
              <a:r>
                <a:rPr lang="en-US" sz="1600" spc="-1" dirty="0" err="1">
                  <a:solidFill>
                    <a:schemeClr val="lt1"/>
                  </a:solidFill>
                  <a:latin typeface="Arial"/>
                  <a:ea typeface="DejaVu Sans"/>
                </a:rPr>
                <a:t>Vorschläge</a:t>
              </a:r>
              <a:r>
                <a:rPr lang="en-US" sz="1600" spc="-1" dirty="0">
                  <a:solidFill>
                    <a:schemeClr val="lt1"/>
                  </a:solidFill>
                  <a:latin typeface="Arial"/>
                  <a:ea typeface="DejaVu Sans"/>
                </a:rPr>
                <a:t> </a:t>
              </a:r>
              <a:r>
                <a:rPr lang="en-US" sz="1600" spc="-1" dirty="0" err="1">
                  <a:solidFill>
                    <a:schemeClr val="lt1"/>
                  </a:solidFill>
                  <a:latin typeface="Arial"/>
                  <a:ea typeface="DejaVu Sans"/>
                </a:rPr>
                <a:t>dafür</a:t>
              </a:r>
              <a:r>
                <a:rPr lang="en-US" sz="1600" spc="-1" dirty="0">
                  <a:solidFill>
                    <a:schemeClr val="lt1"/>
                  </a:solidFill>
                  <a:latin typeface="Arial"/>
                  <a:ea typeface="DejaVu Sans"/>
                </a:rPr>
                <a:t> </a:t>
              </a:r>
              <a:r>
                <a:rPr lang="en-US" sz="1600" spc="-1" dirty="0" err="1">
                  <a:solidFill>
                    <a:schemeClr val="lt1"/>
                  </a:solidFill>
                  <a:latin typeface="Arial"/>
                  <a:ea typeface="DejaVu Sans"/>
                </a:rPr>
                <a:t>mcahen</a:t>
              </a:r>
              <a:r>
                <a:rPr lang="en-US" sz="1600" b="0" strike="noStrike" spc="-1" dirty="0">
                  <a:solidFill>
                    <a:schemeClr val="lt1"/>
                  </a:solidFill>
                  <a:latin typeface="Arial"/>
                  <a:ea typeface="DejaVu Sans"/>
                </a:rPr>
                <a:t>.</a:t>
              </a:r>
              <a:endParaRPr lang="de-DE" sz="1600" b="0" strike="noStrike" spc="-1" dirty="0">
                <a:solidFill>
                  <a:srgbClr val="000000"/>
                </a:solidFill>
                <a:latin typeface="Calibri"/>
              </a:endParaRPr>
            </a:p>
          </p:txBody>
        </p:sp>
        <p:cxnSp>
          <p:nvCxnSpPr>
            <p:cNvPr id="244" name="Connecteur droit 17"/>
            <p:cNvCxnSpPr/>
            <p:nvPr/>
          </p:nvCxnSpPr>
          <p:spPr>
            <a:xfrm>
              <a:off x="10499760" y="2857320"/>
              <a:ext cx="360" cy="285840"/>
            </a:xfrm>
            <a:prstGeom prst="straightConnector1">
              <a:avLst/>
            </a:prstGeom>
            <a:ln w="28575">
              <a:solidFill>
                <a:srgbClr val="115E82"/>
              </a:solidFill>
              <a:prstDash val="sysDot"/>
            </a:ln>
          </p:spPr>
        </p:cxnSp>
      </p:grpSp>
      <p:grpSp>
        <p:nvGrpSpPr>
          <p:cNvPr id="245" name="Groupe 16"/>
          <p:cNvGrpSpPr/>
          <p:nvPr/>
        </p:nvGrpSpPr>
        <p:grpSpPr>
          <a:xfrm>
            <a:off x="755640" y="2847600"/>
            <a:ext cx="3271680" cy="3200040"/>
            <a:chOff x="755640" y="2847600"/>
            <a:chExt cx="3271680" cy="3200040"/>
          </a:xfrm>
        </p:grpSpPr>
        <p:sp>
          <p:nvSpPr>
            <p:cNvPr id="246" name="Rectangle à coins arrondis 3"/>
            <p:cNvSpPr/>
            <p:nvPr/>
          </p:nvSpPr>
          <p:spPr>
            <a:xfrm>
              <a:off x="755640" y="3133440"/>
              <a:ext cx="3271680" cy="2914200"/>
            </a:xfrm>
            <a:prstGeom prst="roundRect">
              <a:avLst>
                <a:gd name="adj" fmla="val 16667"/>
              </a:avLst>
            </a:prstGeom>
            <a:solidFill>
              <a:srgbClr val="00AAD0"/>
            </a:solidFill>
            <a:ln>
              <a:solidFill>
                <a:srgbClr val="0F476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GB" sz="1600" b="0" strike="noStrike" spc="-1" dirty="0" err="1">
                  <a:solidFill>
                    <a:schemeClr val="lt1"/>
                  </a:solidFill>
                  <a:latin typeface="Arial"/>
                  <a:ea typeface="DejaVu Sans"/>
                </a:rPr>
                <a:t>Wählen</a:t>
              </a:r>
              <a:r>
                <a:rPr lang="en-GB" sz="1600" b="0" strike="noStrike" spc="-1" dirty="0">
                  <a:solidFill>
                    <a:schemeClr val="lt1"/>
                  </a:solidFill>
                  <a:latin typeface="Arial"/>
                  <a:ea typeface="DejaVu Sans"/>
                </a:rPr>
                <a:t> Sie </a:t>
              </a:r>
              <a:r>
                <a:rPr lang="fr-FR" sz="1600" b="0" strike="noStrike" spc="-1" dirty="0" err="1">
                  <a:solidFill>
                    <a:schemeClr val="lt1"/>
                  </a:solidFill>
                  <a:latin typeface="Arial"/>
                  <a:ea typeface="DejaVu Sans"/>
                </a:rPr>
                <a:t>eine</a:t>
              </a:r>
              <a:r>
                <a:rPr lang="fr-FR" sz="1600" b="0" strike="noStrike" spc="-1" dirty="0">
                  <a:solidFill>
                    <a:schemeClr val="lt1"/>
                  </a:solidFill>
                  <a:latin typeface="Arial"/>
                  <a:ea typeface="DejaVu Sans"/>
                </a:rPr>
                <a:t> </a:t>
              </a:r>
              <a:r>
                <a:rPr lang="fr-FR" sz="1600" b="0" strike="noStrike" spc="-1" dirty="0" err="1">
                  <a:solidFill>
                    <a:schemeClr val="lt1"/>
                  </a:solidFill>
                  <a:latin typeface="Arial"/>
                  <a:ea typeface="DejaVu Sans"/>
                </a:rPr>
                <a:t>numerische</a:t>
              </a:r>
              <a:r>
                <a:rPr lang="fr-FR" sz="1600" b="0" strike="noStrike" spc="-1" dirty="0">
                  <a:solidFill>
                    <a:schemeClr val="lt1"/>
                  </a:solidFill>
                  <a:latin typeface="Arial"/>
                  <a:ea typeface="DejaVu Sans"/>
                </a:rPr>
                <a:t> Situation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US" sz="1600" b="0" strike="noStrike" spc="-1" dirty="0" err="1">
                  <a:solidFill>
                    <a:schemeClr val="lt1"/>
                  </a:solidFill>
                  <a:latin typeface="Arial"/>
                  <a:ea typeface="DejaVu Sans"/>
                </a:rPr>
                <a:t>Versetzen</a:t>
              </a:r>
              <a:r>
                <a:rPr lang="en-US" sz="1600" b="0" strike="noStrike" spc="-1" dirty="0">
                  <a:solidFill>
                    <a:schemeClr val="lt1"/>
                  </a:solidFill>
                  <a:latin typeface="Arial"/>
                  <a:ea typeface="DejaVu Sans"/>
                </a:rPr>
                <a:t> Sie </a:t>
              </a:r>
              <a:r>
                <a:rPr lang="en-US" sz="1600" b="0" strike="noStrike" spc="-1" dirty="0" err="1">
                  <a:solidFill>
                    <a:schemeClr val="lt1"/>
                  </a:solidFill>
                  <a:latin typeface="Arial"/>
                  <a:ea typeface="DejaVu Sans"/>
                </a:rPr>
                <a:t>sich</a:t>
              </a:r>
              <a:r>
                <a:rPr lang="en-US" sz="1600" b="0" strike="noStrike" spc="-1" dirty="0">
                  <a:solidFill>
                    <a:schemeClr val="lt1"/>
                  </a:solidFill>
                  <a:latin typeface="Arial"/>
                  <a:ea typeface="DejaVu Sans"/>
                </a:rPr>
                <a:t> in die Lage der </a:t>
              </a:r>
              <a:r>
                <a:rPr lang="en-US" sz="1600" b="0" strike="noStrike" spc="-1" dirty="0" err="1">
                  <a:solidFill>
                    <a:schemeClr val="lt1"/>
                  </a:solidFill>
                  <a:latin typeface="Arial"/>
                  <a:ea typeface="DejaVu Sans"/>
                </a:rPr>
                <a:t>Schüler</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US" sz="1600" b="0" strike="noStrike" spc="-1" dirty="0" err="1">
                  <a:solidFill>
                    <a:schemeClr val="lt1"/>
                  </a:solidFill>
                  <a:latin typeface="Arial"/>
                  <a:ea typeface="DejaVu Sans"/>
                </a:rPr>
                <a:t>Ermutigen</a:t>
              </a:r>
              <a:r>
                <a:rPr lang="en-US" sz="1600" b="0" strike="noStrike" spc="-1" dirty="0">
                  <a:solidFill>
                    <a:schemeClr val="lt1"/>
                  </a:solidFill>
                  <a:latin typeface="Arial"/>
                  <a:ea typeface="DejaVu Sans"/>
                </a:rPr>
                <a:t> Sie </a:t>
              </a:r>
              <a:r>
                <a:rPr lang="en-US" sz="1600" b="0" strike="noStrike" spc="-1" dirty="0" err="1">
                  <a:solidFill>
                    <a:schemeClr val="lt1"/>
                  </a:solidFill>
                  <a:latin typeface="Arial"/>
                  <a:ea typeface="DejaVu Sans"/>
                </a:rPr>
                <a:t>zum</a:t>
              </a:r>
              <a:r>
                <a:rPr lang="en-US" sz="1600" b="0" strike="noStrike" spc="-1" dirty="0">
                  <a:solidFill>
                    <a:schemeClr val="lt1"/>
                  </a:solidFill>
                  <a:latin typeface="Arial"/>
                  <a:ea typeface="DejaVu Sans"/>
                </a:rPr>
                <a:t> </a:t>
              </a:r>
              <a:r>
                <a:rPr lang="en-US" sz="1600" b="0" strike="noStrike" spc="-1" dirty="0" err="1">
                  <a:solidFill>
                    <a:schemeClr val="lt1"/>
                  </a:solidFill>
                  <a:latin typeface="Arial"/>
                  <a:ea typeface="DejaVu Sans"/>
                </a:rPr>
                <a:t>Eintauchen</a:t>
              </a:r>
              <a:r>
                <a:rPr lang="en-US" sz="1600" b="0" strike="noStrike" spc="-1" dirty="0">
                  <a:solidFill>
                    <a:schemeClr val="lt1"/>
                  </a:solidFill>
                  <a:latin typeface="Arial"/>
                  <a:ea typeface="DejaVu Sans"/>
                </a:rPr>
                <a:t> in die Situation</a:t>
              </a:r>
              <a:endParaRPr lang="de-DE" sz="1600" b="0" strike="noStrike" spc="-1" dirty="0">
                <a:solidFill>
                  <a:srgbClr val="FFFFFF"/>
                </a:solidFill>
                <a:latin typeface="Calibri"/>
              </a:endParaRPr>
            </a:p>
            <a:p>
              <a:pPr algn="ctr" defTabSz="914400">
                <a:lnSpc>
                  <a:spcPct val="100000"/>
                </a:lnSpc>
              </a:pPr>
              <a:endParaRPr lang="de-DE" sz="1600" b="0" strike="noStrike" spc="-1" dirty="0">
                <a:solidFill>
                  <a:srgbClr val="FFFFFF"/>
                </a:solidFill>
                <a:latin typeface="Calibri"/>
              </a:endParaRPr>
            </a:p>
            <a:p>
              <a:pPr algn="ctr" defTabSz="914400">
                <a:lnSpc>
                  <a:spcPct val="100000"/>
                </a:lnSpc>
              </a:pPr>
              <a:r>
                <a:rPr lang="en-US" sz="1600" b="0" strike="noStrike" spc="-1" dirty="0" err="1">
                  <a:solidFill>
                    <a:schemeClr val="lt1"/>
                  </a:solidFill>
                  <a:latin typeface="Arial"/>
                  <a:ea typeface="DejaVu Sans"/>
                </a:rPr>
                <a:t>Ermittlung</a:t>
              </a:r>
              <a:r>
                <a:rPr lang="en-US" sz="1600" b="0" strike="noStrike" spc="-1" dirty="0">
                  <a:solidFill>
                    <a:schemeClr val="lt1"/>
                  </a:solidFill>
                  <a:latin typeface="Arial"/>
                  <a:ea typeface="DejaVu Sans"/>
                </a:rPr>
                <a:t> </a:t>
              </a:r>
              <a:r>
                <a:rPr lang="en-US" sz="1600" b="0" strike="noStrike" spc="-1" dirty="0" err="1">
                  <a:solidFill>
                    <a:schemeClr val="lt1"/>
                  </a:solidFill>
                  <a:latin typeface="Arial"/>
                  <a:ea typeface="DejaVu Sans"/>
                </a:rPr>
                <a:t>bereits</a:t>
              </a:r>
              <a:r>
                <a:rPr lang="en-US" sz="1600" b="0" strike="noStrike" spc="-1" dirty="0">
                  <a:solidFill>
                    <a:schemeClr val="lt1"/>
                  </a:solidFill>
                  <a:latin typeface="Arial"/>
                  <a:ea typeface="DejaVu Sans"/>
                </a:rPr>
                <a:t> </a:t>
              </a:r>
              <a:r>
                <a:rPr lang="en-US" sz="1600" b="0" strike="noStrike" spc="-1" dirty="0" err="1">
                  <a:solidFill>
                    <a:schemeClr val="lt1"/>
                  </a:solidFill>
                  <a:latin typeface="Arial"/>
                  <a:ea typeface="DejaVu Sans"/>
                </a:rPr>
                <a:t>vorhandener</a:t>
              </a:r>
              <a:r>
                <a:rPr lang="en-US" sz="1600" b="0" strike="noStrike" spc="-1" dirty="0">
                  <a:solidFill>
                    <a:schemeClr val="lt1"/>
                  </a:solidFill>
                  <a:latin typeface="Arial"/>
                  <a:ea typeface="DejaVu Sans"/>
                </a:rPr>
                <a:t> </a:t>
              </a:r>
              <a:r>
                <a:rPr lang="en-US" sz="1600" b="0" strike="noStrike" spc="-1" dirty="0" err="1">
                  <a:solidFill>
                    <a:schemeClr val="lt1"/>
                  </a:solidFill>
                  <a:latin typeface="Arial"/>
                  <a:ea typeface="DejaVu Sans"/>
                </a:rPr>
                <a:t>Praktiken</a:t>
              </a:r>
              <a:r>
                <a:rPr lang="en-US" sz="1600" b="0" strike="noStrike" spc="-1" dirty="0">
                  <a:solidFill>
                    <a:schemeClr val="lt1"/>
                  </a:solidFill>
                  <a:latin typeface="Arial"/>
                  <a:ea typeface="DejaVu Sans"/>
                </a:rPr>
                <a:t> und </a:t>
              </a:r>
              <a:r>
                <a:rPr lang="en-US" sz="1600" b="0" strike="noStrike" spc="-1" dirty="0" err="1">
                  <a:solidFill>
                    <a:schemeClr val="lt1"/>
                  </a:solidFill>
                  <a:latin typeface="Arial"/>
                  <a:ea typeface="DejaVu Sans"/>
                </a:rPr>
                <a:t>Methoden</a:t>
              </a:r>
              <a:endParaRPr lang="de-DE" sz="1600" b="0" strike="noStrike" spc="-1" dirty="0">
                <a:solidFill>
                  <a:srgbClr val="FFFFFF"/>
                </a:solidFill>
                <a:latin typeface="Calibri"/>
              </a:endParaRPr>
            </a:p>
          </p:txBody>
        </p:sp>
        <p:cxnSp>
          <p:nvCxnSpPr>
            <p:cNvPr id="247" name="Connecteur droit 18"/>
            <p:cNvCxnSpPr/>
            <p:nvPr/>
          </p:nvCxnSpPr>
          <p:spPr>
            <a:xfrm>
              <a:off x="3365280" y="2847600"/>
              <a:ext cx="360" cy="286200"/>
            </a:xfrm>
            <a:prstGeom prst="straightConnector1">
              <a:avLst/>
            </a:prstGeom>
            <a:ln w="28575">
              <a:solidFill>
                <a:srgbClr val="115E82"/>
              </a:solidFill>
              <a:prstDash val="sysDot"/>
            </a:ln>
          </p:spPr>
        </p:cxnSp>
        <p:cxnSp>
          <p:nvCxnSpPr>
            <p:cNvPr id="248" name="Connecteur droit 19"/>
            <p:cNvCxnSpPr/>
            <p:nvPr/>
          </p:nvCxnSpPr>
          <p:spPr>
            <a:xfrm>
              <a:off x="1431720" y="2847600"/>
              <a:ext cx="360" cy="286200"/>
            </a:xfrm>
            <a:prstGeom prst="straightConnector1">
              <a:avLst/>
            </a:prstGeom>
            <a:ln w="28575">
              <a:solidFill>
                <a:srgbClr val="115E82"/>
              </a:solidFill>
              <a:prstDash val="sysDot"/>
            </a:ln>
          </p:spPr>
        </p:cxnSp>
      </p:grpSp>
      <p:sp>
        <p:nvSpPr>
          <p:cNvPr id="249"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00AAD0"/>
                </a:solidFill>
                <a:latin typeface="Aptos Display"/>
                <a:ea typeface="DejaVu Sans"/>
              </a:rPr>
              <a:t>[</a:t>
            </a:r>
            <a:r>
              <a:rPr lang="en-US" sz="4000" b="1" spc="-1" dirty="0">
                <a:solidFill>
                  <a:srgbClr val="00AAD0"/>
                </a:solidFill>
                <a:latin typeface="Aptos Display"/>
                <a:ea typeface="DejaVu Sans"/>
              </a:rPr>
              <a:t>Los </a:t>
            </a:r>
            <a:r>
              <a:rPr lang="en-US" sz="4000" b="1" spc="-1" dirty="0" err="1">
                <a:solidFill>
                  <a:srgbClr val="00AAD0"/>
                </a:solidFill>
                <a:latin typeface="Aptos Display"/>
                <a:ea typeface="DejaVu Sans"/>
              </a:rPr>
              <a:t>geht’s</a:t>
            </a:r>
            <a:r>
              <a:rPr lang="en-US" sz="4000" b="1" strike="noStrike" spc="-1" dirty="0">
                <a:solidFill>
                  <a:srgbClr val="00AAD0"/>
                </a:solidFill>
                <a:latin typeface="Aptos Display"/>
                <a:ea typeface="DejaVu Sans"/>
              </a:rPr>
              <a:t> - III].</a:t>
            </a:r>
            <a:endParaRPr lang="de-DE" sz="4000" b="0" strike="noStrike" spc="-1" dirty="0">
              <a:solidFill>
                <a:srgbClr val="000000"/>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Textfeld 4"/>
          <p:cNvSpPr/>
          <p:nvPr/>
        </p:nvSpPr>
        <p:spPr>
          <a:xfrm>
            <a:off x="261360" y="940320"/>
            <a:ext cx="2081520" cy="5076859"/>
          </a:xfrm>
          <a:prstGeom prst="rect">
            <a:avLst/>
          </a:prstGeom>
          <a:noFill/>
          <a:ln w="38100">
            <a:solidFill>
              <a:srgbClr val="FFFFFF">
                <a:lumMod val="65000"/>
              </a:srgbClr>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AU" sz="1200" b="1" strike="noStrike" spc="-1" dirty="0" err="1">
                <a:solidFill>
                  <a:srgbClr val="000000"/>
                </a:solidFill>
                <a:latin typeface="Calibri Light"/>
                <a:ea typeface="DejaVu Sans"/>
              </a:rPr>
              <a:t>Navigieren</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durch</a:t>
            </a:r>
            <a:r>
              <a:rPr lang="en-AU" sz="1200" b="1" strike="noStrike" spc="-1" dirty="0">
                <a:solidFill>
                  <a:srgbClr val="000000"/>
                </a:solidFill>
                <a:latin typeface="Calibri Light"/>
                <a:ea typeface="DejaVu Sans"/>
              </a:rPr>
              <a:t> das </a:t>
            </a:r>
            <a:r>
              <a:rPr lang="en-AU" sz="1200" b="1" strike="noStrike" spc="-1" dirty="0" err="1">
                <a:solidFill>
                  <a:srgbClr val="000000"/>
                </a:solidFill>
                <a:latin typeface="Calibri Light"/>
                <a:ea typeface="DejaVu Sans"/>
              </a:rPr>
              <a:t>Beispielmaterial</a:t>
            </a:r>
            <a:r>
              <a:rPr lang="en-AU" sz="1200" b="1" strike="noStrike" spc="-1" dirty="0">
                <a:solidFill>
                  <a:srgbClr val="000000"/>
                </a:solidFill>
                <a:latin typeface="Calibri Light"/>
                <a:ea typeface="DejaVu Sans"/>
              </a:rPr>
              <a:t> - Aufbau </a:t>
            </a:r>
            <a:r>
              <a:rPr lang="en-AU" sz="1200" b="1" strike="noStrike" spc="-1" dirty="0" err="1">
                <a:solidFill>
                  <a:srgbClr val="000000"/>
                </a:solidFill>
                <a:latin typeface="Calibri Light"/>
                <a:ea typeface="DejaVu Sans"/>
              </a:rPr>
              <a:t>eines</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Beispiels</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AU" sz="1200" b="0" strike="noStrike" spc="-1" dirty="0" err="1">
                <a:solidFill>
                  <a:srgbClr val="000000"/>
                </a:solidFill>
                <a:latin typeface="Calibri Light"/>
                <a:ea typeface="DejaVu Sans"/>
              </a:rPr>
              <a:t>Jedes</a:t>
            </a:r>
            <a:r>
              <a:rPr lang="en-AU" sz="1200" b="0" strike="noStrike" spc="-1" dirty="0">
                <a:solidFill>
                  <a:srgbClr val="000000"/>
                </a:solidFill>
                <a:latin typeface="Calibri Light"/>
                <a:ea typeface="DejaVu Sans"/>
              </a:rPr>
              <a:t> Material </a:t>
            </a:r>
            <a:r>
              <a:rPr lang="en-AU" sz="1200" b="0" strike="noStrike" spc="-1" dirty="0" err="1">
                <a:solidFill>
                  <a:srgbClr val="000000"/>
                </a:solidFill>
                <a:latin typeface="Calibri Light"/>
                <a:ea typeface="DejaVu Sans"/>
              </a:rPr>
              <a:t>folgt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einer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bestimmten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Struktur</a:t>
            </a:r>
            <a:r>
              <a:rPr lang="en-AU"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marL="228600" indent="-228600" algn="just" defTabSz="914400">
              <a:lnSpc>
                <a:spcPct val="100000"/>
              </a:lnSpc>
              <a:buClr>
                <a:srgbClr val="000000"/>
              </a:buClr>
              <a:buFont typeface="Arial"/>
              <a:buAutoNum type="arabicPeriod"/>
            </a:pPr>
            <a:r>
              <a:rPr lang="en-AU" sz="1200" b="1" strike="noStrike" spc="-1" dirty="0" err="1">
                <a:solidFill>
                  <a:srgbClr val="000000"/>
                </a:solidFill>
                <a:latin typeface="Calibri Light"/>
                <a:ea typeface="DejaVu Sans"/>
              </a:rPr>
              <a:t>Numerische</a:t>
            </a:r>
            <a:r>
              <a:rPr lang="en-AU" sz="1200" b="1" strike="noStrike" spc="-1" dirty="0">
                <a:solidFill>
                  <a:srgbClr val="000000"/>
                </a:solidFill>
                <a:latin typeface="Calibri Light"/>
                <a:ea typeface="DejaVu Sans"/>
              </a:rPr>
              <a:t> Situation </a:t>
            </a:r>
            <a:r>
              <a:rPr lang="en-AU" sz="1200" b="0" strike="noStrike" spc="-1" dirty="0">
                <a:solidFill>
                  <a:srgbClr val="000000"/>
                </a:solidFill>
                <a:latin typeface="Calibri Light"/>
                <a:ea typeface="DejaVu Sans"/>
              </a:rPr>
              <a:t>und </a:t>
            </a:r>
            <a:r>
              <a:rPr lang="en-AU" sz="1200" b="0" strike="noStrike" spc="-1" dirty="0" err="1">
                <a:solidFill>
                  <a:srgbClr val="000000"/>
                </a:solidFill>
                <a:latin typeface="Calibri Light"/>
                <a:ea typeface="DejaVu Sans"/>
              </a:rPr>
              <a:t>Überblick</a:t>
            </a:r>
            <a:endParaRPr lang="de-DE" sz="1200" b="0" strike="noStrike" spc="-1" dirty="0">
              <a:solidFill>
                <a:srgbClr val="000000"/>
              </a:solidFill>
              <a:latin typeface="Calibri"/>
            </a:endParaRPr>
          </a:p>
          <a:p>
            <a:pPr marL="228600" indent="-228600" algn="just" defTabSz="914400">
              <a:lnSpc>
                <a:spcPct val="100000"/>
              </a:lnSpc>
              <a:buClr>
                <a:srgbClr val="000000"/>
              </a:buClr>
              <a:buFont typeface="Arial"/>
              <a:buAutoNum type="arabicPeriod"/>
            </a:pPr>
            <a:r>
              <a:rPr lang="en-AU" sz="1200" b="1" spc="-1" dirty="0" err="1">
                <a:solidFill>
                  <a:srgbClr val="000000"/>
                </a:solidFill>
                <a:latin typeface="Calibri Light"/>
                <a:ea typeface="DejaVu Sans"/>
              </a:rPr>
              <a:t>Kurz</a:t>
            </a:r>
            <a:r>
              <a:rPr lang="en-AU" sz="1200" b="1" strike="noStrike" spc="-1" dirty="0" err="1">
                <a:solidFill>
                  <a:srgbClr val="000000"/>
                </a:solidFill>
                <a:latin typeface="Calibri Light"/>
                <a:ea typeface="DejaVu Sans"/>
              </a:rPr>
              <a:t>informationen</a:t>
            </a:r>
            <a:r>
              <a:rPr lang="en-AU" sz="1200" b="1"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mit</a:t>
            </a:r>
            <a:r>
              <a:rPr lang="en-AU" sz="1200" b="0" strike="noStrike" spc="-1" dirty="0">
                <a:solidFill>
                  <a:srgbClr val="000000"/>
                </a:solidFill>
                <a:latin typeface="Calibri Light"/>
                <a:ea typeface="DejaVu Sans"/>
              </a:rPr>
              <a:t> </a:t>
            </a:r>
            <a:r>
              <a:rPr lang="en-AU" sz="1200" spc="-1" dirty="0">
                <a:solidFill>
                  <a:srgbClr val="000000"/>
                </a:solidFill>
                <a:latin typeface="Calibri Light"/>
                <a:ea typeface="DejaVu Sans"/>
              </a:rPr>
              <a:t>den </a:t>
            </a:r>
            <a:r>
              <a:rPr lang="en-AU" sz="1200" b="0" strike="noStrike" spc="-1" dirty="0" err="1">
                <a:solidFill>
                  <a:srgbClr val="000000"/>
                </a:solidFill>
                <a:latin typeface="Calibri Light"/>
                <a:ea typeface="DejaVu Sans"/>
              </a:rPr>
              <a:t>wichtigsten</a:t>
            </a:r>
            <a:r>
              <a:rPr lang="en-AU" sz="1200" b="0" strike="noStrike" spc="-1" dirty="0">
                <a:solidFill>
                  <a:srgbClr val="000000"/>
                </a:solidFill>
                <a:latin typeface="Calibri Light"/>
                <a:ea typeface="DejaVu Sans"/>
              </a:rPr>
              <a:t> Details der </a:t>
            </a:r>
            <a:r>
              <a:rPr lang="en-AU" sz="1200" b="0" strike="noStrike" spc="-1" dirty="0" err="1">
                <a:solidFill>
                  <a:srgbClr val="000000"/>
                </a:solidFill>
                <a:latin typeface="Calibri Light"/>
                <a:ea typeface="DejaVu Sans"/>
              </a:rPr>
              <a:t>Übersicht</a:t>
            </a:r>
            <a:r>
              <a:rPr lang="en-AU" sz="1200" b="0" strike="noStrike" spc="-1" dirty="0">
                <a:solidFill>
                  <a:srgbClr val="000000"/>
                </a:solidFill>
                <a:latin typeface="Calibri Light"/>
                <a:ea typeface="DejaVu Sans"/>
              </a:rPr>
              <a:t> (1) und des </a:t>
            </a:r>
            <a:r>
              <a:rPr lang="en-AU" sz="1200" b="0" strike="noStrike" spc="-1" dirty="0" err="1">
                <a:solidFill>
                  <a:srgbClr val="000000"/>
                </a:solidFill>
                <a:latin typeface="Calibri Light"/>
                <a:ea typeface="DejaVu Sans"/>
              </a:rPr>
              <a:t>Arbeitsplans</a:t>
            </a:r>
            <a:r>
              <a:rPr lang="en-AU" sz="1200" b="0" strike="noStrike" spc="-1" dirty="0">
                <a:solidFill>
                  <a:srgbClr val="000000"/>
                </a:solidFill>
                <a:latin typeface="Calibri Light"/>
                <a:ea typeface="DejaVu Sans"/>
              </a:rPr>
              <a:t> (3) </a:t>
            </a:r>
            <a:endParaRPr lang="de-DE" sz="1200" b="0" strike="noStrike" spc="-1" dirty="0">
              <a:solidFill>
                <a:srgbClr val="000000"/>
              </a:solidFill>
              <a:latin typeface="Calibri"/>
            </a:endParaRPr>
          </a:p>
          <a:p>
            <a:pPr marL="228600" indent="-228600" algn="just" defTabSz="914400">
              <a:lnSpc>
                <a:spcPct val="100000"/>
              </a:lnSpc>
              <a:buClr>
                <a:srgbClr val="000000"/>
              </a:buClr>
              <a:buFont typeface="Arial"/>
              <a:buAutoNum type="arabicPeriod"/>
            </a:pPr>
            <a:r>
              <a:rPr lang="en-AU" sz="1200" b="1" strike="noStrike" spc="-1" dirty="0" err="1">
                <a:solidFill>
                  <a:srgbClr val="000000"/>
                </a:solidFill>
                <a:latin typeface="Calibri Light"/>
                <a:ea typeface="DejaVu Sans"/>
              </a:rPr>
              <a:t>Arbeitsplan</a:t>
            </a:r>
            <a:r>
              <a:rPr lang="en-AU" sz="1200" b="1" strike="noStrike" spc="-1" dirty="0">
                <a:solidFill>
                  <a:srgbClr val="000000"/>
                </a:solidFill>
                <a:latin typeface="Calibri Light"/>
                <a:ea typeface="DejaVu Sans"/>
              </a:rPr>
              <a:t> </a:t>
            </a:r>
            <a:r>
              <a:rPr lang="en-AU" sz="1200" strike="noStrike" spc="-1" dirty="0" err="1">
                <a:solidFill>
                  <a:srgbClr val="000000"/>
                </a:solidFill>
                <a:latin typeface="Calibri Light"/>
                <a:ea typeface="DejaVu Sans"/>
              </a:rPr>
              <a:t>mit</a:t>
            </a:r>
            <a:r>
              <a:rPr lang="en-AU" sz="1200" b="1" strike="noStrike" spc="-1" dirty="0">
                <a:solidFill>
                  <a:srgbClr val="000000"/>
                </a:solidFill>
                <a:latin typeface="Calibri Light"/>
                <a:ea typeface="DejaVu Sans"/>
              </a:rPr>
              <a:t> </a:t>
            </a:r>
            <a:r>
              <a:rPr lang="en-AU" sz="1200" spc="-1" dirty="0" err="1">
                <a:solidFill>
                  <a:srgbClr val="000000"/>
                </a:solidFill>
                <a:latin typeface="Calibri Light"/>
                <a:ea typeface="DejaVu Sans"/>
              </a:rPr>
              <a:t>konkreten</a:t>
            </a:r>
            <a:r>
              <a:rPr lang="en-AU" sz="1200" b="1"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Vorschlägen</a:t>
            </a:r>
            <a:r>
              <a:rPr lang="en-AU" sz="1200" spc="-1" dirty="0">
                <a:solidFill>
                  <a:srgbClr val="000000"/>
                </a:solidFill>
                <a:latin typeface="Calibri Light"/>
                <a:ea typeface="DejaVu Sans"/>
              </a:rPr>
              <a:t> </a:t>
            </a:r>
            <a:r>
              <a:rPr lang="en-AU" sz="1200" b="0" strike="noStrike" spc="-1" dirty="0">
                <a:solidFill>
                  <a:srgbClr val="000000"/>
                </a:solidFill>
                <a:latin typeface="Calibri Light"/>
                <a:ea typeface="DejaVu Sans"/>
              </a:rPr>
              <a:t>für</a:t>
            </a:r>
            <a:r>
              <a:rPr lang="en-AU" sz="1200" spc="-1" dirty="0">
                <a:solidFill>
                  <a:srgbClr val="000000"/>
                </a:solidFill>
                <a:latin typeface="Calibri Light"/>
                <a:ea typeface="DejaVu Sans"/>
              </a:rPr>
              <a:t> </a:t>
            </a:r>
            <a:r>
              <a:rPr lang="en-AU" sz="1200" b="0" strike="noStrike" spc="-1" dirty="0">
                <a:solidFill>
                  <a:srgbClr val="000000"/>
                </a:solidFill>
                <a:latin typeface="Calibri Light"/>
                <a:ea typeface="DejaVu Sans"/>
              </a:rPr>
              <a:t>Material und  </a:t>
            </a:r>
            <a:r>
              <a:rPr lang="en-AU" sz="1200" b="0" strike="noStrike" spc="-1" dirty="0" err="1">
                <a:solidFill>
                  <a:srgbClr val="000000"/>
                </a:solidFill>
                <a:latin typeface="Calibri Light"/>
                <a:ea typeface="DejaVu Sans"/>
              </a:rPr>
              <a:t>Unterrichtsaktivitäten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marL="228600" indent="-228600" algn="just" defTabSz="914400">
              <a:lnSpc>
                <a:spcPct val="100000"/>
              </a:lnSpc>
              <a:buClr>
                <a:srgbClr val="000000"/>
              </a:buClr>
              <a:buFont typeface="Arial"/>
              <a:buAutoNum type="arabicPeriod"/>
            </a:pPr>
            <a:r>
              <a:rPr lang="en-AU" sz="1200" b="1" strike="noStrike" spc="-1" dirty="0" err="1">
                <a:solidFill>
                  <a:srgbClr val="000000"/>
                </a:solidFill>
                <a:latin typeface="Calibri Light"/>
                <a:ea typeface="DejaVu Sans"/>
              </a:rPr>
              <a:t>Vorschläge</a:t>
            </a:r>
            <a:r>
              <a:rPr lang="en-AU" sz="1200" b="1" strike="noStrike" spc="-1" dirty="0">
                <a:solidFill>
                  <a:srgbClr val="000000"/>
                </a:solidFill>
                <a:latin typeface="Calibri Light"/>
                <a:ea typeface="DejaVu Sans"/>
              </a:rPr>
              <a:t> für die </a:t>
            </a:r>
            <a:r>
              <a:rPr lang="en-AU" sz="1200" b="1" strike="noStrike" spc="-1" dirty="0" err="1">
                <a:solidFill>
                  <a:srgbClr val="000000"/>
                </a:solidFill>
                <a:latin typeface="Calibri Light"/>
                <a:ea typeface="DejaVu Sans"/>
              </a:rPr>
              <a:t>Lehrenden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zusätzlich</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zu</a:t>
            </a:r>
            <a:r>
              <a:rPr lang="en-AU" sz="1200" b="0" strike="noStrike" spc="-1" dirty="0">
                <a:solidFill>
                  <a:srgbClr val="000000"/>
                </a:solidFill>
                <a:latin typeface="Calibri Light"/>
                <a:ea typeface="DejaVu Sans"/>
              </a:rPr>
              <a:t> den </a:t>
            </a:r>
            <a:r>
              <a:rPr lang="en-AU" sz="1200" b="0" strike="noStrike" spc="-1" dirty="0" err="1">
                <a:solidFill>
                  <a:srgbClr val="000000"/>
                </a:solidFill>
                <a:latin typeface="Calibri Light"/>
                <a:ea typeface="DejaVu Sans"/>
              </a:rPr>
              <a:t>im</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Benutzerhandbuch</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enthaltenen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Informationen</a:t>
            </a:r>
            <a:endParaRPr lang="de-DE" sz="1200" b="0" strike="noStrike" spc="-1" dirty="0">
              <a:solidFill>
                <a:srgbClr val="000000"/>
              </a:solidFill>
              <a:latin typeface="Calibri"/>
            </a:endParaRPr>
          </a:p>
          <a:p>
            <a:pPr marL="228600" indent="-228600" algn="just" defTabSz="914400">
              <a:lnSpc>
                <a:spcPct val="100000"/>
              </a:lnSpc>
              <a:buClr>
                <a:srgbClr val="000000"/>
              </a:buClr>
              <a:buFont typeface="Arial"/>
              <a:buAutoNum type="arabicPeriod"/>
            </a:pPr>
            <a:r>
              <a:rPr lang="en-AU" sz="1200" b="1" strike="noStrike" spc="-1" dirty="0" err="1">
                <a:solidFill>
                  <a:srgbClr val="000000"/>
                </a:solidFill>
                <a:latin typeface="Calibri Light"/>
                <a:ea typeface="DejaVu Sans"/>
              </a:rPr>
              <a:t>Anhang</a:t>
            </a:r>
            <a:r>
              <a:rPr lang="en-AU" sz="1200" b="1"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mit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konkreten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oder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inspirierenden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Ressourcen</a:t>
            </a:r>
            <a:r>
              <a:rPr lang="en-AU" sz="1200" b="0" strike="noStrike" spc="-1" dirty="0">
                <a:solidFill>
                  <a:srgbClr val="000000"/>
                </a:solidFill>
                <a:latin typeface="Calibri Light"/>
                <a:ea typeface="DejaVu Sans"/>
              </a:rPr>
              <a:t> (Videos, </a:t>
            </a:r>
            <a:r>
              <a:rPr lang="en-AU" sz="1200" b="0" strike="noStrike" spc="-1" dirty="0" err="1">
                <a:solidFill>
                  <a:srgbClr val="000000"/>
                </a:solidFill>
                <a:latin typeface="Calibri Light"/>
                <a:ea typeface="DejaVu Sans"/>
              </a:rPr>
              <a:t>Diagramme</a:t>
            </a:r>
            <a:r>
              <a:rPr lang="en-AU" sz="1200" b="0" strike="noStrike" spc="-1" dirty="0">
                <a:solidFill>
                  <a:srgbClr val="000000"/>
                </a:solidFill>
                <a:latin typeface="Calibri Light"/>
                <a:ea typeface="DejaVu Sans"/>
              </a:rPr>
              <a:t>, Artikel, </a:t>
            </a:r>
            <a:r>
              <a:rPr lang="en-AU" sz="1200" b="0" strike="noStrike" spc="-1" dirty="0" err="1">
                <a:solidFill>
                  <a:srgbClr val="000000"/>
                </a:solidFill>
                <a:latin typeface="Calibri Light"/>
                <a:ea typeface="DejaVu Sans"/>
              </a:rPr>
              <a:t>Bilder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Arbeitsblätter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entsprechend</a:t>
            </a:r>
            <a:r>
              <a:rPr lang="en-AU" sz="1200" b="0" strike="noStrike" spc="-1" dirty="0">
                <a:solidFill>
                  <a:srgbClr val="000000"/>
                </a:solidFill>
                <a:latin typeface="Calibri Light"/>
                <a:ea typeface="DejaVu Sans"/>
              </a:rPr>
              <a:t> dem </a:t>
            </a:r>
            <a:r>
              <a:rPr lang="en-AU" sz="1200" b="0" strike="noStrike" spc="-1" dirty="0" err="1">
                <a:solidFill>
                  <a:srgbClr val="000000"/>
                </a:solidFill>
                <a:latin typeface="Calibri Light"/>
                <a:ea typeface="DejaVu Sans"/>
              </a:rPr>
              <a:t>Arbeitsplan</a:t>
            </a:r>
            <a:r>
              <a:rPr lang="en-AU"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p:txBody>
      </p:sp>
      <p:pic>
        <p:nvPicPr>
          <p:cNvPr id="251" name="Grafik 2"/>
          <p:cNvPicPr/>
          <p:nvPr/>
        </p:nvPicPr>
        <p:blipFill>
          <a:blip r:embed="rId2"/>
          <a:srcRect l="1524" r="1958"/>
          <a:stretch/>
        </p:blipFill>
        <p:spPr>
          <a:xfrm>
            <a:off x="2717640" y="940320"/>
            <a:ext cx="2641320" cy="3895200"/>
          </a:xfrm>
          <a:prstGeom prst="rect">
            <a:avLst/>
          </a:prstGeom>
          <a:ln w="0">
            <a:solidFill>
              <a:srgbClr val="00AAD0"/>
            </a:solidFill>
          </a:ln>
        </p:spPr>
      </p:pic>
      <p:pic>
        <p:nvPicPr>
          <p:cNvPr id="252" name="Grafik 5"/>
          <p:cNvPicPr/>
          <p:nvPr/>
        </p:nvPicPr>
        <p:blipFill>
          <a:blip r:embed="rId3"/>
          <a:srcRect r="3004"/>
          <a:stretch/>
        </p:blipFill>
        <p:spPr>
          <a:xfrm>
            <a:off x="5914440" y="940320"/>
            <a:ext cx="2641320" cy="3895200"/>
          </a:xfrm>
          <a:prstGeom prst="rect">
            <a:avLst/>
          </a:prstGeom>
          <a:ln w="0">
            <a:solidFill>
              <a:srgbClr val="B70F7E"/>
            </a:solidFill>
          </a:ln>
        </p:spPr>
      </p:pic>
      <p:pic>
        <p:nvPicPr>
          <p:cNvPr id="253" name="Grafik 13"/>
          <p:cNvPicPr/>
          <p:nvPr/>
        </p:nvPicPr>
        <p:blipFill>
          <a:blip r:embed="rId4"/>
          <a:srcRect r="2897"/>
          <a:stretch/>
        </p:blipFill>
        <p:spPr>
          <a:xfrm>
            <a:off x="9192960" y="940320"/>
            <a:ext cx="2641320" cy="3895200"/>
          </a:xfrm>
          <a:prstGeom prst="rect">
            <a:avLst/>
          </a:prstGeom>
          <a:ln w="0">
            <a:solidFill>
              <a:srgbClr val="A1C63B"/>
            </a:solidFill>
          </a:ln>
        </p:spPr>
      </p:pic>
      <p:sp>
        <p:nvSpPr>
          <p:cNvPr id="254" name="Textfeld 14"/>
          <p:cNvSpPr/>
          <p:nvPr/>
        </p:nvSpPr>
        <p:spPr>
          <a:xfrm>
            <a:off x="2717640" y="4964760"/>
            <a:ext cx="2641320" cy="1014209"/>
          </a:xfrm>
          <a:prstGeom prst="rect">
            <a:avLst/>
          </a:prstGeom>
          <a:no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AU" sz="1200" b="0" strike="noStrike" spc="-1" dirty="0">
                <a:solidFill>
                  <a:srgbClr val="000000"/>
                </a:solidFill>
                <a:latin typeface="Calibri Light"/>
                <a:ea typeface="DejaVu Sans"/>
              </a:rPr>
              <a:t>Die </a:t>
            </a:r>
            <a:r>
              <a:rPr lang="en-AU" sz="1200" b="0" strike="noStrike" spc="-1" dirty="0" err="1">
                <a:solidFill>
                  <a:srgbClr val="000000"/>
                </a:solidFill>
                <a:latin typeface="Calibri Light"/>
                <a:ea typeface="DejaVu Sans"/>
              </a:rPr>
              <a:t>Beschreibung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führt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zu</a:t>
            </a:r>
            <a:r>
              <a:rPr lang="en-AU" sz="1200" b="0"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numerischen</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Lernsituationen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ctr" defTabSz="914400">
              <a:lnSpc>
                <a:spcPct val="100000"/>
              </a:lnSpc>
            </a:pPr>
            <a:r>
              <a:rPr lang="en-AU" sz="1200" b="0" strike="noStrike" spc="-1" dirty="0">
                <a:solidFill>
                  <a:srgbClr val="000000"/>
                </a:solidFill>
                <a:latin typeface="Calibri Light"/>
                <a:ea typeface="DejaVu Sans"/>
              </a:rPr>
              <a:t>Die </a:t>
            </a:r>
            <a:r>
              <a:rPr lang="en-AU" sz="1200" b="1" strike="noStrike" spc="-1" dirty="0" err="1">
                <a:solidFill>
                  <a:srgbClr val="000000"/>
                </a:solidFill>
                <a:latin typeface="Calibri Light"/>
                <a:ea typeface="DejaVu Sans"/>
              </a:rPr>
              <a:t>Übersicht</a:t>
            </a:r>
            <a:r>
              <a:rPr lang="en-AU" sz="1200" b="1"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bezieht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sich</a:t>
            </a:r>
            <a:r>
              <a:rPr lang="en-AU" sz="1200" b="0" strike="noStrike" spc="-1" dirty="0">
                <a:solidFill>
                  <a:srgbClr val="000000"/>
                </a:solidFill>
                <a:latin typeface="Calibri Light"/>
                <a:ea typeface="DejaVu Sans"/>
              </a:rPr>
              <a:t> auf die Parameter des CENF und </a:t>
            </a:r>
            <a:r>
              <a:rPr lang="en-AU" sz="1200" b="0" strike="noStrike" spc="-1" dirty="0" err="1">
                <a:solidFill>
                  <a:srgbClr val="000000"/>
                </a:solidFill>
                <a:latin typeface="Calibri Light"/>
                <a:ea typeface="DejaVu Sans"/>
              </a:rPr>
              <a:t>weist</a:t>
            </a:r>
            <a:r>
              <a:rPr lang="en-AU" sz="1200" b="0" strike="noStrike" spc="-1" dirty="0">
                <a:solidFill>
                  <a:srgbClr val="000000"/>
                </a:solidFill>
                <a:latin typeface="Calibri Light"/>
                <a:ea typeface="DejaVu Sans"/>
              </a:rPr>
              <a:t> auf das </a:t>
            </a:r>
            <a:r>
              <a:rPr lang="en-AU" sz="1200" b="0" strike="noStrike" spc="-1" dirty="0" err="1">
                <a:solidFill>
                  <a:srgbClr val="000000"/>
                </a:solidFill>
                <a:latin typeface="Calibri Light"/>
                <a:ea typeface="DejaVu Sans"/>
              </a:rPr>
              <a:t>Hauptarbeitsthema</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hin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255" name="Textfeld 15"/>
          <p:cNvSpPr/>
          <p:nvPr/>
        </p:nvSpPr>
        <p:spPr>
          <a:xfrm>
            <a:off x="5914440" y="4964760"/>
            <a:ext cx="2641320" cy="1014209"/>
          </a:xfrm>
          <a:prstGeom prst="rect">
            <a:avLst/>
          </a:prstGeom>
          <a:noFill/>
          <a:ln w="38100">
            <a:solidFill>
              <a:srgbClr val="B70F7E"/>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en-AU" sz="1200" b="0" strike="noStrike" spc="-1" dirty="0">
                <a:solidFill>
                  <a:srgbClr val="000000"/>
                </a:solidFill>
                <a:latin typeface="Calibri Light"/>
                <a:ea typeface="DejaVu Sans"/>
              </a:rPr>
              <a:t>Das </a:t>
            </a:r>
            <a:r>
              <a:rPr lang="en-AU" sz="1200" b="1" strike="noStrike" spc="-1" dirty="0" err="1">
                <a:solidFill>
                  <a:srgbClr val="000000"/>
                </a:solidFill>
                <a:latin typeface="Calibri Light"/>
                <a:ea typeface="DejaVu Sans"/>
              </a:rPr>
              <a:t>Hauptinformationsraster</a:t>
            </a:r>
            <a:r>
              <a:rPr lang="en-AU" sz="1200" b="1"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enthält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einige</a:t>
            </a:r>
            <a:r>
              <a:rPr lang="en-AU" sz="1200" b="0" strike="noStrike" spc="-1" dirty="0">
                <a:solidFill>
                  <a:srgbClr val="000000"/>
                </a:solidFill>
                <a:latin typeface="Calibri Light"/>
                <a:ea typeface="DejaVu Sans"/>
              </a:rPr>
              <a:t> Details </a:t>
            </a:r>
            <a:r>
              <a:rPr lang="en-AU" sz="1200" b="0" strike="noStrike" spc="-1" dirty="0" err="1">
                <a:solidFill>
                  <a:srgbClr val="000000"/>
                </a:solidFill>
                <a:latin typeface="Calibri Light"/>
                <a:ea typeface="DejaVu Sans"/>
              </a:rPr>
              <a:t>zu</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Inhalt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Zielgruppe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Problemstellung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Materialien</a:t>
            </a:r>
            <a:r>
              <a:rPr lang="en-AU" sz="1200" b="0" strike="noStrike" spc="-1" dirty="0">
                <a:solidFill>
                  <a:srgbClr val="000000"/>
                </a:solidFill>
                <a:latin typeface="Calibri Light"/>
                <a:ea typeface="DejaVu Sans"/>
              </a:rPr>
              <a:t> und </a:t>
            </a:r>
            <a:r>
              <a:rPr lang="en-AU" sz="1200" b="0" strike="noStrike" spc="-1" dirty="0" err="1">
                <a:solidFill>
                  <a:srgbClr val="000000"/>
                </a:solidFill>
                <a:latin typeface="Calibri Light"/>
                <a:ea typeface="DejaVu Sans"/>
              </a:rPr>
              <a:t>Ressourcen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Problemstellung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Arbeitsfragen</a:t>
            </a:r>
            <a:r>
              <a:rPr lang="en-AU" sz="1200" b="0" strike="noStrike" spc="-1" dirty="0">
                <a:solidFill>
                  <a:srgbClr val="000000"/>
                </a:solidFill>
                <a:latin typeface="Calibri Light"/>
                <a:ea typeface="DejaVu Sans"/>
              </a:rPr>
              <a:t> und </a:t>
            </a:r>
            <a:r>
              <a:rPr lang="en-AU" sz="1200" b="0" strike="noStrike" spc="-1" dirty="0" err="1">
                <a:solidFill>
                  <a:srgbClr val="000000"/>
                </a:solidFill>
                <a:latin typeface="Calibri Light"/>
                <a:ea typeface="DejaVu Sans"/>
              </a:rPr>
              <a:t>Lernergebnissen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256" name="Textfeld 16"/>
          <p:cNvSpPr/>
          <p:nvPr/>
        </p:nvSpPr>
        <p:spPr>
          <a:xfrm>
            <a:off x="4807080" y="4530960"/>
            <a:ext cx="552240" cy="363960"/>
          </a:xfrm>
          <a:prstGeom prst="rect">
            <a:avLst/>
          </a:prstGeom>
          <a:solidFill>
            <a:schemeClr val="bg1"/>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1800" b="0" strike="noStrike" spc="-1">
                <a:solidFill>
                  <a:schemeClr val="dk1"/>
                </a:solidFill>
                <a:latin typeface="Arial"/>
                <a:ea typeface="DejaVu Sans"/>
              </a:rPr>
              <a:t>1</a:t>
            </a:r>
            <a:endParaRPr lang="de-DE" sz="1800" b="0" strike="noStrike" spc="-1">
              <a:solidFill>
                <a:srgbClr val="000000"/>
              </a:solidFill>
              <a:latin typeface="Calibri"/>
            </a:endParaRPr>
          </a:p>
        </p:txBody>
      </p:sp>
      <p:sp>
        <p:nvSpPr>
          <p:cNvPr id="257" name="Textfeld 17"/>
          <p:cNvSpPr/>
          <p:nvPr/>
        </p:nvSpPr>
        <p:spPr>
          <a:xfrm>
            <a:off x="8003520" y="4533120"/>
            <a:ext cx="552240" cy="363960"/>
          </a:xfrm>
          <a:prstGeom prst="rect">
            <a:avLst/>
          </a:prstGeom>
          <a:solidFill>
            <a:schemeClr val="bg1"/>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1800" b="0" strike="noStrike" spc="-1">
                <a:solidFill>
                  <a:schemeClr val="dk1"/>
                </a:solidFill>
                <a:latin typeface="Arial"/>
                <a:ea typeface="DejaVu Sans"/>
              </a:rPr>
              <a:t>2</a:t>
            </a:r>
            <a:endParaRPr lang="de-DE" sz="1800" b="0" strike="noStrike" spc="-1">
              <a:solidFill>
                <a:srgbClr val="000000"/>
              </a:solidFill>
              <a:latin typeface="Calibri"/>
            </a:endParaRPr>
          </a:p>
        </p:txBody>
      </p:sp>
      <p:sp>
        <p:nvSpPr>
          <p:cNvPr id="258" name="Textfeld 18"/>
          <p:cNvSpPr/>
          <p:nvPr/>
        </p:nvSpPr>
        <p:spPr>
          <a:xfrm>
            <a:off x="11282040" y="4533120"/>
            <a:ext cx="552240" cy="363960"/>
          </a:xfrm>
          <a:prstGeom prst="rect">
            <a:avLst/>
          </a:prstGeom>
          <a:solidFill>
            <a:schemeClr val="bg1"/>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1800" b="0" strike="noStrike" spc="-1">
                <a:solidFill>
                  <a:schemeClr val="dk1"/>
                </a:solidFill>
                <a:latin typeface="Arial"/>
                <a:ea typeface="DejaVu Sans"/>
              </a:rPr>
              <a:t>3</a:t>
            </a:r>
            <a:endParaRPr lang="de-DE" sz="1800" b="0" strike="noStrike" spc="-1">
              <a:solidFill>
                <a:srgbClr val="000000"/>
              </a:solidFill>
              <a:latin typeface="Calibri"/>
            </a:endParaRPr>
          </a:p>
        </p:txBody>
      </p:sp>
      <p:sp>
        <p:nvSpPr>
          <p:cNvPr id="259" name="Textfeld 19"/>
          <p:cNvSpPr/>
          <p:nvPr/>
        </p:nvSpPr>
        <p:spPr>
          <a:xfrm>
            <a:off x="9192960" y="4963680"/>
            <a:ext cx="2737680" cy="1198875"/>
          </a:xfrm>
          <a:prstGeom prst="rect">
            <a:avLst/>
          </a:prstGeom>
          <a:noFill/>
          <a:ln w="38100">
            <a:solidFill>
              <a:srgbClr val="A1C63B"/>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en-AU" sz="1200" b="0" strike="noStrike" spc="-1">
                <a:solidFill>
                  <a:srgbClr val="000000"/>
                </a:solidFill>
                <a:latin typeface="Calibri Light"/>
                <a:ea typeface="DejaVu Sans"/>
              </a:rPr>
              <a:t>Der </a:t>
            </a:r>
            <a:r>
              <a:rPr lang="en-AU" sz="1200" b="1" strike="noStrike" spc="-1">
                <a:solidFill>
                  <a:srgbClr val="000000"/>
                </a:solidFill>
                <a:latin typeface="Calibri Light"/>
                <a:ea typeface="DejaVu Sans"/>
              </a:rPr>
              <a:t>Arbeitsplan </a:t>
            </a:r>
            <a:r>
              <a:rPr lang="en-AU" sz="1200" b="0" strike="noStrike" spc="-1">
                <a:solidFill>
                  <a:srgbClr val="000000"/>
                </a:solidFill>
                <a:latin typeface="Calibri Light"/>
                <a:ea typeface="DejaVu Sans"/>
              </a:rPr>
              <a:t>zeigt eine beispielhafte Unterrichtsstruktur mit verschiedenen Aktivitäten und Lernphasen, von der Aktivierung bis zum Transfer. Es werden auch die Materialien und Ressourcen genannt, die verwendet werden können. </a:t>
            </a:r>
            <a:endParaRPr lang="de-DE" sz="1200" b="0" strike="noStrike" spc="-1">
              <a:solidFill>
                <a:srgbClr val="000000"/>
              </a:solidFill>
              <a:latin typeface="Calibri"/>
            </a:endParaRPr>
          </a:p>
        </p:txBody>
      </p:sp>
      <p:sp>
        <p:nvSpPr>
          <p:cNvPr id="260"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00AAD0"/>
                </a:solidFill>
                <a:latin typeface="Aptos Display"/>
                <a:ea typeface="DejaVu Sans"/>
              </a:rPr>
              <a:t>[Mischen Sie sich ein - IV].</a:t>
            </a:r>
            <a:endParaRPr lang="de-DE" sz="4000" b="0" strike="noStrike" spc="-1">
              <a:solidFill>
                <a:srgbClr val="000000"/>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Rechteck 3"/>
          <p:cNvSpPr/>
          <p:nvPr/>
        </p:nvSpPr>
        <p:spPr>
          <a:xfrm>
            <a:off x="0" y="721440"/>
            <a:ext cx="12191760" cy="6136200"/>
          </a:xfrm>
          <a:prstGeom prst="rect">
            <a:avLst/>
          </a:prstGeom>
          <a:solidFill>
            <a:srgbClr val="B70F7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62" name="Textfeld 4"/>
          <p:cNvSpPr/>
          <p:nvPr/>
        </p:nvSpPr>
        <p:spPr>
          <a:xfrm>
            <a:off x="0" y="2512440"/>
            <a:ext cx="12191760" cy="252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8000" b="1" strike="noStrike" spc="-1">
                <a:solidFill>
                  <a:schemeClr val="lt1"/>
                </a:solidFill>
                <a:latin typeface="Arial"/>
                <a:ea typeface="DejaVu Sans"/>
              </a:rPr>
              <a:t>Zweiter Teil: </a:t>
            </a:r>
            <a:endParaRPr lang="de-DE" sz="8000" b="0" strike="noStrike" spc="-1">
              <a:solidFill>
                <a:srgbClr val="000000"/>
              </a:solidFill>
              <a:latin typeface="Calibri"/>
            </a:endParaRPr>
          </a:p>
          <a:p>
            <a:pPr algn="ctr" defTabSz="914400">
              <a:lnSpc>
                <a:spcPct val="100000"/>
              </a:lnSpc>
            </a:pPr>
            <a:r>
              <a:rPr lang="de-AT" sz="8000" b="1" strike="noStrike" spc="-1">
                <a:solidFill>
                  <a:schemeClr val="lt1"/>
                </a:solidFill>
                <a:latin typeface="Arial"/>
                <a:ea typeface="DejaVu Sans"/>
              </a:rPr>
              <a:t>BASICS</a:t>
            </a:r>
            <a:endParaRPr lang="de-DE" sz="8000" b="0" strike="noStrike" spc="-1">
              <a:solidFill>
                <a:srgbClr val="000000"/>
              </a:solidFill>
              <a:latin typeface="Calibri"/>
            </a:endParaRPr>
          </a:p>
        </p:txBody>
      </p:sp>
      <p:pic>
        <p:nvPicPr>
          <p:cNvPr id="263" name="Grafik 5"/>
          <p:cNvPicPr/>
          <p:nvPr/>
        </p:nvPicPr>
        <p:blipFill>
          <a:blip r:embed="rId2"/>
          <a:stretch/>
        </p:blipFill>
        <p:spPr>
          <a:xfrm>
            <a:off x="9441720" y="4373280"/>
            <a:ext cx="2646000" cy="2346480"/>
          </a:xfrm>
          <a:prstGeom prst="rect">
            <a:avLst/>
          </a:prstGeom>
          <a:ln w="0">
            <a:noFill/>
          </a:ln>
          <a:effectLst>
            <a:softEdge rad="11268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a:t>
            </a:r>
            <a:r>
              <a:rPr lang="en-US" sz="4000" b="1" spc="-1" dirty="0">
                <a:solidFill>
                  <a:srgbClr val="B70F7E"/>
                </a:solidFill>
                <a:latin typeface="Aptos Display"/>
                <a:ea typeface="DejaVu Sans"/>
              </a:rPr>
              <a:t>NIP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I].</a:t>
            </a:r>
            <a:endParaRPr lang="de-DE" sz="4000" b="0" strike="noStrike" spc="-1" dirty="0">
              <a:solidFill>
                <a:srgbClr val="000000"/>
              </a:solidFill>
              <a:latin typeface="Calibri"/>
            </a:endParaRPr>
          </a:p>
        </p:txBody>
      </p:sp>
      <p:sp>
        <p:nvSpPr>
          <p:cNvPr id="265" name="Textfeld 1"/>
          <p:cNvSpPr/>
          <p:nvPr/>
        </p:nvSpPr>
        <p:spPr>
          <a:xfrm>
            <a:off x="261360" y="1003680"/>
            <a:ext cx="2436120" cy="3968864"/>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r>
              <a:rPr lang="en-US" sz="2800" b="1" spc="-1" dirty="0">
                <a:solidFill>
                  <a:schemeClr val="lt1"/>
                </a:solidFill>
                <a:latin typeface="Calibri Light"/>
                <a:ea typeface="Arial Unicode MS"/>
              </a:rPr>
              <a:t>KOMPETENZEN</a:t>
            </a:r>
            <a:r>
              <a:rPr lang="en-US" sz="2800" b="1" strike="noStrike" spc="-1" dirty="0">
                <a:solidFill>
                  <a:schemeClr val="lt1"/>
                </a:solidFill>
                <a:latin typeface="Calibri Light"/>
                <a:ea typeface="Arial Unicode MS"/>
              </a:rPr>
              <a:t> </a:t>
            </a:r>
            <a:endParaRPr lang="de-DE" sz="28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ea typeface="Arial Unicode MS"/>
              </a:rPr>
              <a:t>FÜR </a:t>
            </a:r>
            <a:endParaRPr lang="de-DE" sz="2800" b="0" strike="noStrike" spc="-1" dirty="0">
              <a:solidFill>
                <a:srgbClr val="FFFFFF"/>
              </a:solidFill>
              <a:latin typeface="Calibri"/>
            </a:endParaRPr>
          </a:p>
          <a:p>
            <a:pPr algn="ctr" defTabSz="914400">
              <a:lnSpc>
                <a:spcPct val="100000"/>
              </a:lnSpc>
            </a:pPr>
            <a:r>
              <a:rPr lang="en-US" sz="2800" b="1" spc="-1" dirty="0">
                <a:solidFill>
                  <a:schemeClr val="lt1"/>
                </a:solidFill>
                <a:latin typeface="Calibri Light"/>
              </a:rPr>
              <a:t>DEN ALLTAG</a:t>
            </a:r>
            <a:endParaRPr lang="de-DE" sz="28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266" name="Pfeil: nach rechts 3"/>
          <p:cNvSpPr/>
          <p:nvPr/>
        </p:nvSpPr>
        <p:spPr>
          <a:xfrm>
            <a:off x="2838600" y="3111480"/>
            <a:ext cx="304560" cy="114120"/>
          </a:xfrm>
          <a:prstGeom prst="rightArrow">
            <a:avLst>
              <a:gd name="adj1" fmla="val 50000"/>
              <a:gd name="adj2" fmla="val 50000"/>
            </a:avLst>
          </a:prstGeom>
          <a:solidFill>
            <a:srgbClr val="00AAD0"/>
          </a:solidFill>
          <a:ln>
            <a:solidFill>
              <a:srgbClr val="00AAD0"/>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67" name="Textfeld 4"/>
          <p:cNvSpPr/>
          <p:nvPr/>
        </p:nvSpPr>
        <p:spPr>
          <a:xfrm>
            <a:off x="3233880" y="1002600"/>
            <a:ext cx="2408760" cy="4399751"/>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r>
              <a:rPr lang="en-US" sz="2800" b="1" spc="-1" dirty="0">
                <a:solidFill>
                  <a:schemeClr val="lt1"/>
                </a:solidFill>
                <a:latin typeface="Calibri Light"/>
              </a:rPr>
              <a:t>KOMPETENZEN</a:t>
            </a:r>
            <a:endParaRPr lang="de-DE" sz="28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ea typeface="DejaVu Sans"/>
              </a:rPr>
              <a:t>FÜR DAS </a:t>
            </a:r>
            <a:endParaRPr lang="de-DE" sz="28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ea typeface="DejaVu Sans"/>
              </a:rPr>
              <a:t>SOZIALE </a:t>
            </a:r>
            <a:endParaRPr lang="de-DE" sz="2800" b="0" strike="noStrike" spc="-1" dirty="0">
              <a:solidFill>
                <a:srgbClr val="FFFFFF"/>
              </a:solidFill>
              <a:latin typeface="Calibri"/>
            </a:endParaRPr>
          </a:p>
          <a:p>
            <a:pPr algn="ctr" defTabSz="914400">
              <a:lnSpc>
                <a:spcPct val="100000"/>
              </a:lnSpc>
            </a:pPr>
            <a:r>
              <a:rPr lang="en-US" sz="2800" b="1" spc="-1" dirty="0">
                <a:solidFill>
                  <a:schemeClr val="lt1"/>
                </a:solidFill>
                <a:latin typeface="Calibri Light"/>
              </a:rPr>
              <a:t>LEBEN</a:t>
            </a:r>
            <a:endParaRPr lang="de-DE" sz="28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268" name="Pfeil: nach rechts 6"/>
          <p:cNvSpPr/>
          <p:nvPr/>
        </p:nvSpPr>
        <p:spPr>
          <a:xfrm>
            <a:off x="5782680" y="3110400"/>
            <a:ext cx="304560" cy="114120"/>
          </a:xfrm>
          <a:prstGeom prst="rightArrow">
            <a:avLst>
              <a:gd name="adj1" fmla="val 50000"/>
              <a:gd name="adj2" fmla="val 50000"/>
            </a:avLst>
          </a:prstGeom>
          <a:solidFill>
            <a:srgbClr val="B70F7E"/>
          </a:solidFill>
          <a:ln>
            <a:solidFill>
              <a:srgbClr val="B70F7E"/>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69" name="Textfeld 7"/>
          <p:cNvSpPr/>
          <p:nvPr/>
        </p:nvSpPr>
        <p:spPr>
          <a:xfrm>
            <a:off x="6179040" y="999360"/>
            <a:ext cx="2506680" cy="427664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ctr" defTabSz="914400">
              <a:lnSpc>
                <a:spcPct val="100000"/>
              </a:lnSpc>
            </a:pPr>
            <a:r>
              <a:rPr lang="en-US" sz="2800" b="1" strike="noStrike" spc="-1" dirty="0">
                <a:solidFill>
                  <a:schemeClr val="lt1"/>
                </a:solidFill>
                <a:latin typeface="Calibri Light"/>
                <a:ea typeface="DejaVu Sans"/>
              </a:rPr>
              <a:t>NACHHALTIGE</a:t>
            </a:r>
            <a:endParaRPr lang="de-DE" sz="2800" b="0" strike="noStrike" spc="-1" dirty="0">
              <a:solidFill>
                <a:srgbClr val="000000"/>
              </a:solidFill>
              <a:latin typeface="Calibri"/>
            </a:endParaRPr>
          </a:p>
          <a:p>
            <a:pPr algn="ctr" defTabSz="914400">
              <a:lnSpc>
                <a:spcPct val="100000"/>
              </a:lnSpc>
            </a:pPr>
            <a:r>
              <a:rPr lang="en-US" sz="2800" b="1" spc="-1" dirty="0">
                <a:solidFill>
                  <a:schemeClr val="lt1"/>
                </a:solidFill>
                <a:latin typeface="Calibri Light"/>
              </a:rPr>
              <a:t>KOMPETENZEN</a:t>
            </a:r>
            <a:endParaRPr lang="de-DE" sz="28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p:txBody>
      </p:sp>
      <p:sp>
        <p:nvSpPr>
          <p:cNvPr id="270" name="Pfeil: nach rechts 8"/>
          <p:cNvSpPr/>
          <p:nvPr/>
        </p:nvSpPr>
        <p:spPr>
          <a:xfrm>
            <a:off x="8759160" y="3107160"/>
            <a:ext cx="304560" cy="114120"/>
          </a:xfrm>
          <a:prstGeom prst="rightArrow">
            <a:avLst>
              <a:gd name="adj1" fmla="val 50000"/>
              <a:gd name="adj2" fmla="val 50000"/>
            </a:avLst>
          </a:prstGeom>
          <a:solidFill>
            <a:srgbClr val="A1C63B"/>
          </a:solidFill>
          <a:ln>
            <a:solidFill>
              <a:srgbClr val="A1C63B"/>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71" name="Grafik 10"/>
          <p:cNvSpPr/>
          <p:nvPr/>
        </p:nvSpPr>
        <p:spPr>
          <a:xfrm>
            <a:off x="9130320" y="1768680"/>
            <a:ext cx="2770920" cy="272700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272" name="Textfeld 5"/>
          <p:cNvSpPr/>
          <p:nvPr/>
        </p:nvSpPr>
        <p:spPr>
          <a:xfrm>
            <a:off x="1181880" y="533916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solidFill>
                <a:latin typeface="Arial"/>
                <a:ea typeface="DejaVu Sans"/>
              </a:rPr>
              <a:t>... mehr lesen</a:t>
            </a:r>
            <a:endParaRPr lang="de-DE" sz="1600" b="0" strike="noStrike" spc="-1">
              <a:solidFill>
                <a:srgbClr val="000000"/>
              </a:solidFill>
              <a:latin typeface="Calibri"/>
            </a:endParaRPr>
          </a:p>
        </p:txBody>
      </p:sp>
      <p:pic>
        <p:nvPicPr>
          <p:cNvPr id="273" name="Grafik 9">
            <a:hlinkClick r:id="rId3" action="ppaction://hlinksldjump"/>
          </p:cNvPr>
          <p:cNvPicPr/>
          <p:nvPr/>
        </p:nvPicPr>
        <p:blipFill>
          <a:blip r:embed="rId4">
            <a:lum bright="70000" contrast="-70000"/>
          </a:blip>
          <a:srcRect b="1942"/>
          <a:stretch/>
        </p:blipFill>
        <p:spPr>
          <a:xfrm>
            <a:off x="2652120" y="5523840"/>
            <a:ext cx="445680" cy="510840"/>
          </a:xfrm>
          <a:prstGeom prst="rect">
            <a:avLst/>
          </a:prstGeom>
          <a:ln w="0">
            <a:noFill/>
          </a:ln>
        </p:spPr>
      </p:pic>
      <p:pic>
        <p:nvPicPr>
          <p:cNvPr id="274" name="Grafik 11">
            <a:hlinkClick r:id="rId5" action="ppaction://hlinksldjump"/>
          </p:cNvPr>
          <p:cNvPicPr/>
          <p:nvPr/>
        </p:nvPicPr>
        <p:blipFill>
          <a:blip r:embed="rId4">
            <a:lum bright="70000" contrast="-70000"/>
          </a:blip>
          <a:srcRect b="1942"/>
          <a:stretch/>
        </p:blipFill>
        <p:spPr>
          <a:xfrm>
            <a:off x="8535960" y="5520600"/>
            <a:ext cx="445680" cy="510840"/>
          </a:xfrm>
          <a:prstGeom prst="rect">
            <a:avLst/>
          </a:prstGeom>
          <a:ln w="0">
            <a:noFill/>
          </a:ln>
        </p:spPr>
      </p:pic>
      <p:pic>
        <p:nvPicPr>
          <p:cNvPr id="275" name="Grafik 12">
            <a:hlinkClick r:id="rId6" action="ppaction://hlinksldjump"/>
          </p:cNvPr>
          <p:cNvPicPr/>
          <p:nvPr/>
        </p:nvPicPr>
        <p:blipFill>
          <a:blip r:embed="rId4">
            <a:lum bright="70000" contrast="-70000"/>
          </a:blip>
          <a:srcRect b="1942"/>
          <a:stretch/>
        </p:blipFill>
        <p:spPr>
          <a:xfrm>
            <a:off x="5597280" y="5520600"/>
            <a:ext cx="445680" cy="510840"/>
          </a:xfrm>
          <a:prstGeom prst="rect">
            <a:avLst/>
          </a:prstGeom>
          <a:ln w="0">
            <a:noFill/>
          </a:ln>
        </p:spPr>
      </p:pic>
      <p:sp>
        <p:nvSpPr>
          <p:cNvPr id="276" name="Textfeld 14"/>
          <p:cNvSpPr/>
          <p:nvPr/>
        </p:nvSpPr>
        <p:spPr>
          <a:xfrm>
            <a:off x="7066800" y="533124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dirty="0">
                <a:solidFill>
                  <a:schemeClr val="lt1"/>
                </a:solidFill>
                <a:latin typeface="Arial"/>
                <a:ea typeface="DejaVu Sans"/>
              </a:rPr>
              <a:t>... mehr lesen</a:t>
            </a:r>
            <a:endParaRPr lang="de-DE" sz="1600" b="0" strike="noStrike" spc="-1" dirty="0">
              <a:solidFill>
                <a:srgbClr val="000000"/>
              </a:solidFill>
              <a:latin typeface="Calibri"/>
            </a:endParaRPr>
          </a:p>
        </p:txBody>
      </p:sp>
      <p:sp>
        <p:nvSpPr>
          <p:cNvPr id="277" name="Textfeld 15"/>
          <p:cNvSpPr/>
          <p:nvPr/>
        </p:nvSpPr>
        <p:spPr>
          <a:xfrm>
            <a:off x="4077360" y="53514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dirty="0">
                <a:solidFill>
                  <a:schemeClr val="lt1"/>
                </a:solidFill>
                <a:latin typeface="Arial"/>
                <a:ea typeface="DejaVu Sans"/>
              </a:rPr>
              <a:t>... mehr lesen</a:t>
            </a:r>
            <a:endParaRPr lang="de-DE" sz="1600" b="0" strike="noStrike" spc="-1" dirty="0">
              <a:solidFill>
                <a:srgbClr val="000000"/>
              </a:solidFill>
              <a:latin typeface="Calibri"/>
            </a:endParaRPr>
          </a:p>
        </p:txBody>
      </p:sp>
      <p:pic>
        <p:nvPicPr>
          <p:cNvPr id="3" name="Grafik 2">
            <a:extLst>
              <a:ext uri="{FF2B5EF4-FFF2-40B4-BE49-F238E27FC236}">
                <a16:creationId xmlns:a16="http://schemas.microsoft.com/office/drawing/2014/main" id="{34A86C5D-126B-F089-4B7C-E0D565766E08}"/>
              </a:ext>
            </a:extLst>
          </p:cNvPr>
          <p:cNvPicPr>
            <a:picLocks noChangeAspect="1"/>
          </p:cNvPicPr>
          <p:nvPr/>
        </p:nvPicPr>
        <p:blipFill>
          <a:blip r:embed="rId7"/>
          <a:stretch>
            <a:fillRect/>
          </a:stretch>
        </p:blipFill>
        <p:spPr>
          <a:xfrm>
            <a:off x="4057778" y="4983411"/>
            <a:ext cx="1609483" cy="432854"/>
          </a:xfrm>
          <a:prstGeom prst="rect">
            <a:avLst/>
          </a:prstGeom>
        </p:spPr>
      </p:pic>
      <p:pic>
        <p:nvPicPr>
          <p:cNvPr id="4" name="Grafik 3">
            <a:extLst>
              <a:ext uri="{FF2B5EF4-FFF2-40B4-BE49-F238E27FC236}">
                <a16:creationId xmlns:a16="http://schemas.microsoft.com/office/drawing/2014/main" id="{ACA52587-9CCE-87A1-5AB7-DA575FEBC320}"/>
              </a:ext>
            </a:extLst>
          </p:cNvPr>
          <p:cNvPicPr>
            <a:picLocks noChangeAspect="1"/>
          </p:cNvPicPr>
          <p:nvPr/>
        </p:nvPicPr>
        <p:blipFill>
          <a:blip r:embed="rId8"/>
          <a:stretch>
            <a:fillRect/>
          </a:stretch>
        </p:blipFill>
        <p:spPr>
          <a:xfrm>
            <a:off x="7168037" y="4918546"/>
            <a:ext cx="1609483" cy="432854"/>
          </a:xfrm>
          <a:prstGeom prst="rect">
            <a:avLst/>
          </a:prstGeom>
        </p:spPr>
      </p:pic>
      <p:pic>
        <p:nvPicPr>
          <p:cNvPr id="5" name="Grafik 4">
            <a:extLst>
              <a:ext uri="{FF2B5EF4-FFF2-40B4-BE49-F238E27FC236}">
                <a16:creationId xmlns:a16="http://schemas.microsoft.com/office/drawing/2014/main" id="{589834B3-F8E3-4A00-0E4E-4A8268F0EB49}"/>
              </a:ext>
            </a:extLst>
          </p:cNvPr>
          <p:cNvPicPr>
            <a:picLocks noChangeAspect="1"/>
          </p:cNvPicPr>
          <p:nvPr/>
        </p:nvPicPr>
        <p:blipFill>
          <a:blip r:embed="rId8"/>
          <a:stretch>
            <a:fillRect/>
          </a:stretch>
        </p:blipFill>
        <p:spPr>
          <a:xfrm>
            <a:off x="1132881" y="4614035"/>
            <a:ext cx="1609483" cy="4328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Textfeld 1"/>
          <p:cNvSpPr/>
          <p:nvPr/>
        </p:nvSpPr>
        <p:spPr>
          <a:xfrm>
            <a:off x="261360" y="1003680"/>
            <a:ext cx="2513160" cy="5446191"/>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chemeClr val="lt1"/>
                </a:solidFill>
                <a:latin typeface="Calibri Light"/>
              </a:rPr>
              <a:t>KOMPETENZEN FÜR DEN ALLTAG</a:t>
            </a:r>
            <a:endParaRPr lang="de-DE" sz="1200" b="0" strike="noStrike" spc="-1" dirty="0">
              <a:solidFill>
                <a:srgbClr val="FFFFFF"/>
              </a:solidFill>
              <a:latin typeface="Calibri"/>
            </a:endParaRPr>
          </a:p>
          <a:p>
            <a:pPr algn="just" defTabSz="914400">
              <a:lnSpc>
                <a:spcPct val="100000"/>
              </a:lnSpc>
            </a:pPr>
            <a:r>
              <a:rPr lang="en-US" sz="1200" b="0" strike="noStrike" spc="-1" dirty="0" err="1">
                <a:solidFill>
                  <a:schemeClr val="lt1"/>
                </a:solidFill>
                <a:latin typeface="Calibri Light"/>
                <a:ea typeface="Arial Unicode MS"/>
              </a:rPr>
              <a:t>Alltagsmathematik</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ist</a:t>
            </a:r>
            <a:r>
              <a:rPr lang="en-US" sz="1200" b="0" strike="noStrike" spc="-1" dirty="0">
                <a:solidFill>
                  <a:schemeClr val="lt1"/>
                </a:solidFill>
                <a:latin typeface="Calibri Light"/>
                <a:ea typeface="Arial Unicode MS"/>
              </a:rPr>
              <a:t> in </a:t>
            </a:r>
            <a:r>
              <a:rPr lang="en-US" sz="1200" b="0" strike="noStrike" spc="-1" dirty="0" err="1">
                <a:solidFill>
                  <a:schemeClr val="lt1"/>
                </a:solidFill>
                <a:latin typeface="Calibri Light"/>
                <a:ea typeface="Arial Unicode MS"/>
              </a:rPr>
              <a:t>unserem</a:t>
            </a:r>
            <a:r>
              <a:rPr lang="en-US" sz="1200" b="0" strike="noStrike" spc="-1" dirty="0">
                <a:solidFill>
                  <a:schemeClr val="lt1"/>
                </a:solidFill>
                <a:latin typeface="Calibri Light"/>
                <a:ea typeface="Arial Unicode MS"/>
              </a:rPr>
              <a:t> </a:t>
            </a:r>
            <a:r>
              <a:rPr lang="en-US" sz="1200" b="1" strike="noStrike" spc="-1" dirty="0" err="1">
                <a:solidFill>
                  <a:schemeClr val="lt1"/>
                </a:solidFill>
                <a:latin typeface="Calibri Light"/>
                <a:ea typeface="Arial Unicode MS"/>
              </a:rPr>
              <a:t>täglichen</a:t>
            </a:r>
            <a:r>
              <a:rPr lang="en-US" sz="1200" b="1" strike="noStrike" spc="-1" dirty="0">
                <a:solidFill>
                  <a:schemeClr val="lt1"/>
                </a:solidFill>
                <a:latin typeface="Calibri Light"/>
                <a:ea typeface="Arial Unicode MS"/>
              </a:rPr>
              <a:t> Leben </a:t>
            </a:r>
            <a:r>
              <a:rPr lang="en-US" sz="1200" b="0" strike="noStrike" spc="-1" dirty="0">
                <a:solidFill>
                  <a:schemeClr val="lt1"/>
                </a:solidFill>
                <a:latin typeface="Calibri Light"/>
                <a:ea typeface="Arial Unicode MS"/>
              </a:rPr>
              <a:t>von </a:t>
            </a:r>
            <a:r>
              <a:rPr lang="en-US" sz="1200" b="0" strike="noStrike" spc="-1" dirty="0" err="1">
                <a:solidFill>
                  <a:schemeClr val="lt1"/>
                </a:solidFill>
                <a:latin typeface="Calibri Light"/>
                <a:ea typeface="Arial Unicode MS"/>
              </a:rPr>
              <a:t>großer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Bedeutung</a:t>
            </a:r>
            <a:r>
              <a:rPr lang="en-US" sz="1200" b="0" strike="noStrike" spc="-1" dirty="0">
                <a:solidFill>
                  <a:schemeClr val="lt1"/>
                </a:solidFill>
                <a:latin typeface="Calibri Light"/>
                <a:ea typeface="Arial Unicode MS"/>
              </a:rPr>
              <a:t>. Die </a:t>
            </a:r>
            <a:r>
              <a:rPr lang="en-US" sz="1200" b="0" strike="noStrike" spc="-1" dirty="0" err="1">
                <a:solidFill>
                  <a:schemeClr val="lt1"/>
                </a:solidFill>
                <a:latin typeface="Calibri Light"/>
                <a:ea typeface="Arial Unicode MS"/>
              </a:rPr>
              <a:t>Fähigkeit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Mathematik</a:t>
            </a:r>
            <a:r>
              <a:rPr lang="en-US" sz="1200" b="0" strike="noStrike" spc="-1" dirty="0">
                <a:solidFill>
                  <a:schemeClr val="lt1"/>
                </a:solidFill>
                <a:latin typeface="Calibri Light"/>
                <a:ea typeface="Arial Unicode MS"/>
              </a:rPr>
              <a:t> und </a:t>
            </a:r>
            <a:r>
              <a:rPr lang="en-US" sz="1200" b="0" strike="noStrike" spc="-1" dirty="0" err="1">
                <a:solidFill>
                  <a:schemeClr val="lt1"/>
                </a:solidFill>
                <a:latin typeface="Calibri Light"/>
                <a:ea typeface="Arial Unicode MS"/>
              </a:rPr>
              <a:t>Zahlen</a:t>
            </a:r>
            <a:r>
              <a:rPr lang="en-US" sz="1200" b="0" strike="noStrike" spc="-1" dirty="0">
                <a:solidFill>
                  <a:schemeClr val="lt1"/>
                </a:solidFill>
                <a:latin typeface="Calibri Light"/>
                <a:ea typeface="Arial Unicode MS"/>
              </a:rPr>
              <a:t> in </a:t>
            </a:r>
            <a:r>
              <a:rPr lang="en-US" sz="1200" b="0" strike="noStrike" spc="-1" dirty="0" err="1">
                <a:solidFill>
                  <a:schemeClr val="lt1"/>
                </a:solidFill>
                <a:latin typeface="Calibri Light"/>
                <a:ea typeface="Arial Unicode MS"/>
              </a:rPr>
              <a:t>unserem</a:t>
            </a:r>
            <a:r>
              <a:rPr lang="en-US" sz="1200" b="0" strike="noStrike" spc="-1" dirty="0">
                <a:solidFill>
                  <a:schemeClr val="lt1"/>
                </a:solidFill>
                <a:latin typeface="Calibri Light"/>
                <a:ea typeface="Arial Unicode MS"/>
              </a:rPr>
              <a:t> Privat- und </a:t>
            </a:r>
            <a:r>
              <a:rPr lang="en-US" sz="1200" b="0" strike="noStrike" spc="-1" dirty="0" err="1">
                <a:solidFill>
                  <a:schemeClr val="lt1"/>
                </a:solidFill>
                <a:latin typeface="Calibri Light"/>
                <a:ea typeface="Arial Unicode MS"/>
              </a:rPr>
              <a:t>Berufsleben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zu</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nutzen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ist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jeden</a:t>
            </a:r>
            <a:r>
              <a:rPr lang="en-US" sz="1200" b="0" strike="noStrike" spc="-1" dirty="0">
                <a:solidFill>
                  <a:schemeClr val="lt1"/>
                </a:solidFill>
                <a:latin typeface="Calibri Light"/>
                <a:ea typeface="Arial Unicode MS"/>
              </a:rPr>
              <a:t> Tag und in </a:t>
            </a:r>
            <a:r>
              <a:rPr lang="en-US" sz="1200" b="0" strike="noStrike" spc="-1" dirty="0" err="1">
                <a:solidFill>
                  <a:schemeClr val="lt1"/>
                </a:solidFill>
                <a:latin typeface="Calibri Light"/>
                <a:ea typeface="Arial Unicode MS"/>
              </a:rPr>
              <a:t>allen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Bereichen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unseres</a:t>
            </a:r>
            <a:r>
              <a:rPr lang="en-US" sz="1200" b="0" strike="noStrike" spc="-1" dirty="0">
                <a:solidFill>
                  <a:schemeClr val="lt1"/>
                </a:solidFill>
                <a:latin typeface="Calibri Light"/>
                <a:ea typeface="Arial Unicode MS"/>
              </a:rPr>
              <a:t> Lebens </a:t>
            </a:r>
            <a:r>
              <a:rPr lang="en-US" sz="1200" b="0" strike="noStrike" spc="-1" dirty="0" err="1">
                <a:solidFill>
                  <a:schemeClr val="lt1"/>
                </a:solidFill>
                <a:latin typeface="Calibri Light"/>
                <a:ea typeface="Arial Unicode MS"/>
              </a:rPr>
              <a:t>unerlässlich</a:t>
            </a:r>
            <a:r>
              <a:rPr lang="en-US" sz="1200" b="0" strike="noStrike" spc="-1" dirty="0">
                <a:solidFill>
                  <a:schemeClr val="lt1"/>
                </a:solidFill>
                <a:latin typeface="Calibri Light"/>
                <a:ea typeface="Arial Unicode MS"/>
              </a:rPr>
              <a:t>. </a:t>
            </a:r>
            <a:r>
              <a:rPr lang="en-US" sz="1200" spc="-1" dirty="0" err="1">
                <a:solidFill>
                  <a:schemeClr val="lt1"/>
                </a:solidFill>
                <a:latin typeface="Calibri Light"/>
                <a:ea typeface="Arial Unicode MS"/>
              </a:rPr>
              <a:t>Alltagsmathematik</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hilft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uns</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kritisch</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zu</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denken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Logik</a:t>
            </a:r>
            <a:r>
              <a:rPr lang="en-US" sz="1200" b="0" strike="noStrike" spc="-1" dirty="0">
                <a:solidFill>
                  <a:schemeClr val="lt1"/>
                </a:solidFill>
                <a:latin typeface="Calibri Light"/>
                <a:ea typeface="Arial Unicode MS"/>
              </a:rPr>
              <a:t> in </a:t>
            </a:r>
            <a:r>
              <a:rPr lang="en-US" sz="1200" b="0" strike="noStrike" spc="-1" dirty="0" err="1">
                <a:solidFill>
                  <a:schemeClr val="lt1"/>
                </a:solidFill>
                <a:latin typeface="Calibri Light"/>
                <a:ea typeface="Arial Unicode MS"/>
              </a:rPr>
              <a:t>unser</a:t>
            </a:r>
            <a:r>
              <a:rPr lang="en-US" sz="1200" b="0" strike="noStrike" spc="-1" dirty="0">
                <a:solidFill>
                  <a:schemeClr val="lt1"/>
                </a:solidFill>
                <a:latin typeface="Calibri Light"/>
                <a:ea typeface="Arial Unicode MS"/>
              </a:rPr>
              <a:t> Leben </a:t>
            </a:r>
            <a:r>
              <a:rPr lang="en-US" sz="1200" b="0" strike="noStrike" spc="-1" dirty="0" err="1">
                <a:solidFill>
                  <a:schemeClr val="lt1"/>
                </a:solidFill>
                <a:latin typeface="Calibri Light"/>
                <a:ea typeface="Arial Unicode MS"/>
              </a:rPr>
              <a:t>zu</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bringen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unsere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Aufgaben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erfolgreich</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zu</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bewältigen</a:t>
            </a:r>
            <a:r>
              <a:rPr lang="en-US" sz="1200" b="0" strike="noStrike" spc="-1" dirty="0">
                <a:solidFill>
                  <a:schemeClr val="lt1"/>
                </a:solidFill>
                <a:latin typeface="Calibri Light"/>
                <a:ea typeface="Arial Unicode MS"/>
              </a:rPr>
              <a:t> und </a:t>
            </a:r>
            <a:r>
              <a:rPr lang="en-US" sz="1200" b="1" strike="noStrike" spc="-1" dirty="0" err="1">
                <a:solidFill>
                  <a:schemeClr val="lt1"/>
                </a:solidFill>
                <a:latin typeface="Calibri Light"/>
                <a:ea typeface="Arial Unicode MS"/>
              </a:rPr>
              <a:t>Entscheidungen</a:t>
            </a:r>
            <a:r>
              <a:rPr lang="en-US" sz="1200" b="1" strike="noStrike" spc="-1" dirty="0">
                <a:solidFill>
                  <a:schemeClr val="lt1"/>
                </a:solidFill>
                <a:latin typeface="Calibri Light"/>
                <a:ea typeface="Arial Unicode MS"/>
              </a:rPr>
              <a:t> </a:t>
            </a:r>
            <a:r>
              <a:rPr lang="en-US" sz="1200" b="1" strike="noStrike" spc="-1" dirty="0" err="1">
                <a:solidFill>
                  <a:schemeClr val="lt1"/>
                </a:solidFill>
                <a:latin typeface="Calibri Light"/>
                <a:ea typeface="Arial Unicode MS"/>
              </a:rPr>
              <a:t>zu</a:t>
            </a:r>
            <a:r>
              <a:rPr lang="en-US" sz="1200" b="1" strike="noStrike" spc="-1" dirty="0">
                <a:solidFill>
                  <a:schemeClr val="lt1"/>
                </a:solidFill>
                <a:latin typeface="Calibri Light"/>
                <a:ea typeface="Arial Unicode MS"/>
              </a:rPr>
              <a:t> </a:t>
            </a:r>
            <a:r>
              <a:rPr lang="en-US" sz="1200" b="1" strike="noStrike" spc="-1" dirty="0" err="1">
                <a:solidFill>
                  <a:schemeClr val="lt1"/>
                </a:solidFill>
                <a:latin typeface="Calibri Light"/>
                <a:ea typeface="Arial Unicode MS"/>
              </a:rPr>
              <a:t>treffen</a:t>
            </a:r>
            <a:r>
              <a:rPr lang="en-US" sz="1200" b="0" strike="noStrike" spc="-1" dirty="0">
                <a:solidFill>
                  <a:schemeClr val="lt1"/>
                </a:solidFill>
                <a:latin typeface="Calibri Light"/>
                <a:ea typeface="Arial Unicode MS"/>
              </a:rPr>
              <a:t>. </a:t>
            </a: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r>
              <a:rPr lang="en-US" sz="1200" b="0" strike="noStrike" spc="-1" dirty="0">
                <a:solidFill>
                  <a:schemeClr val="lt1"/>
                </a:solidFill>
                <a:latin typeface="Calibri Light"/>
                <a:ea typeface="Arial Unicode MS"/>
              </a:rPr>
              <a:t>Es </a:t>
            </a:r>
            <a:r>
              <a:rPr lang="en-US" sz="1200" b="0" strike="noStrike" spc="-1" dirty="0" err="1">
                <a:solidFill>
                  <a:schemeClr val="lt1"/>
                </a:solidFill>
                <a:latin typeface="Calibri Light"/>
                <a:ea typeface="Arial Unicode MS"/>
              </a:rPr>
              <a:t>gibt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kein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brennendes</a:t>
            </a:r>
            <a:r>
              <a:rPr lang="en-US" sz="1200" b="0" strike="noStrike" spc="-1" dirty="0">
                <a:solidFill>
                  <a:schemeClr val="lt1"/>
                </a:solidFill>
                <a:latin typeface="Calibri Light"/>
                <a:ea typeface="Arial Unicode MS"/>
              </a:rPr>
              <a:t> Problem </a:t>
            </a:r>
            <a:r>
              <a:rPr lang="en-US" sz="1200" b="0" strike="noStrike" spc="-1" dirty="0" err="1">
                <a:solidFill>
                  <a:schemeClr val="lt1"/>
                </a:solidFill>
                <a:latin typeface="Calibri Light"/>
                <a:ea typeface="Arial Unicode MS"/>
              </a:rPr>
              <a:t>oder</a:t>
            </a:r>
            <a:r>
              <a:rPr lang="en-US" sz="1200" b="0" strike="noStrike" spc="-1" dirty="0">
                <a:solidFill>
                  <a:schemeClr val="lt1"/>
                </a:solidFill>
                <a:latin typeface="Calibri Light"/>
                <a:ea typeface="Arial Unicode MS"/>
              </a:rPr>
              <a:t> Thema in </a:t>
            </a:r>
            <a:r>
              <a:rPr lang="en-US" sz="1200" b="0" strike="noStrike" spc="-1" dirty="0" err="1">
                <a:solidFill>
                  <a:schemeClr val="lt1"/>
                </a:solidFill>
                <a:latin typeface="Calibri Light"/>
                <a:ea typeface="Arial Unicode MS"/>
              </a:rPr>
              <a:t>unserem</a:t>
            </a:r>
            <a:r>
              <a:rPr lang="en-US" sz="1200" b="0" strike="noStrike" spc="-1" dirty="0">
                <a:solidFill>
                  <a:schemeClr val="lt1"/>
                </a:solidFill>
                <a:latin typeface="Calibri Light"/>
                <a:ea typeface="Arial Unicode MS"/>
              </a:rPr>
              <a:t> Leben, das </a:t>
            </a:r>
            <a:r>
              <a:rPr lang="en-US" sz="1200" b="0" strike="noStrike" spc="-1" dirty="0" err="1">
                <a:solidFill>
                  <a:schemeClr val="lt1"/>
                </a:solidFill>
                <a:latin typeface="Calibri Light"/>
                <a:ea typeface="Arial Unicode MS"/>
              </a:rPr>
              <a:t>ohne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einen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numerischen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Aspekt</a:t>
            </a:r>
            <a:r>
              <a:rPr lang="en-US" sz="1200" b="0" strike="noStrike" spc="-1" dirty="0">
                <a:solidFill>
                  <a:schemeClr val="lt1"/>
                </a:solidFill>
                <a:latin typeface="Calibri Light"/>
                <a:ea typeface="Arial Unicode MS"/>
              </a:rPr>
              <a:t> </a:t>
            </a:r>
            <a:r>
              <a:rPr lang="en-US" sz="1200" spc="-1" dirty="0" err="1">
                <a:solidFill>
                  <a:schemeClr val="lt1"/>
                </a:solidFill>
                <a:latin typeface="Calibri Light"/>
                <a:ea typeface="Arial Unicode MS"/>
              </a:rPr>
              <a:t>auskommt</a:t>
            </a:r>
            <a:r>
              <a:rPr lang="en-US" sz="1200" b="0" strike="noStrike" spc="-1" dirty="0">
                <a:solidFill>
                  <a:schemeClr val="lt1"/>
                </a:solidFill>
                <a:latin typeface="Calibri Light"/>
                <a:ea typeface="Arial Unicode MS"/>
              </a:rPr>
              <a:t>. In </a:t>
            </a:r>
            <a:r>
              <a:rPr lang="en-US" sz="1200" b="0" strike="noStrike" spc="-1" dirty="0" err="1">
                <a:solidFill>
                  <a:schemeClr val="lt1"/>
                </a:solidFill>
                <a:latin typeface="Calibri Light"/>
                <a:ea typeface="Arial Unicode MS"/>
              </a:rPr>
              <a:t>unseren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Beispielen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werden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wir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uns</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einige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sehr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dringende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aktuelle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praktische</a:t>
            </a:r>
            <a:r>
              <a:rPr lang="en-US" sz="1200" b="0" strike="noStrike" spc="-1" dirty="0">
                <a:solidFill>
                  <a:schemeClr val="lt1"/>
                </a:solidFill>
                <a:latin typeface="Calibri Light"/>
                <a:ea typeface="Arial Unicode MS"/>
              </a:rPr>
              <a:t> und </a:t>
            </a:r>
            <a:r>
              <a:rPr lang="en-US" sz="1200" b="0" strike="noStrike" spc="-1" dirty="0" err="1">
                <a:solidFill>
                  <a:schemeClr val="lt1"/>
                </a:solidFill>
                <a:latin typeface="Calibri Light"/>
                <a:ea typeface="Arial Unicode MS"/>
              </a:rPr>
              <a:t>allgegenwärtige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Fragen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näher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ansehen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mit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denen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wir</a:t>
            </a:r>
            <a:r>
              <a:rPr lang="en-US" sz="1200" b="0" strike="noStrike" spc="-1" dirty="0">
                <a:solidFill>
                  <a:schemeClr val="lt1"/>
                </a:solidFill>
                <a:latin typeface="Calibri Light"/>
                <a:ea typeface="Arial Unicode MS"/>
              </a:rPr>
              <a:t> alle fast </a:t>
            </a:r>
            <a:r>
              <a:rPr lang="en-US" sz="1200" b="0" strike="noStrike" spc="-1" dirty="0" err="1">
                <a:solidFill>
                  <a:schemeClr val="lt1"/>
                </a:solidFill>
                <a:latin typeface="Calibri Light"/>
                <a:ea typeface="Arial Unicode MS"/>
              </a:rPr>
              <a:t>täglich</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zu</a:t>
            </a:r>
            <a:r>
              <a:rPr lang="en-US" sz="1200" b="0" strike="noStrike" spc="-1" dirty="0">
                <a:solidFill>
                  <a:schemeClr val="lt1"/>
                </a:solidFill>
                <a:latin typeface="Calibri Light"/>
                <a:ea typeface="Arial Unicode MS"/>
              </a:rPr>
              <a:t> tun </a:t>
            </a:r>
            <a:r>
              <a:rPr lang="en-US" sz="1200" b="0" strike="noStrike" spc="-1" dirty="0" err="1">
                <a:solidFill>
                  <a:schemeClr val="lt1"/>
                </a:solidFill>
                <a:latin typeface="Calibri Light"/>
                <a:ea typeface="Arial Unicode MS"/>
              </a:rPr>
              <a:t>haben</a:t>
            </a:r>
            <a:r>
              <a:rPr lang="en-US" sz="1200" b="0" strike="noStrike" spc="-1" dirty="0">
                <a:solidFill>
                  <a:schemeClr val="lt1"/>
                </a:solidFill>
                <a:latin typeface="Calibri Light"/>
                <a:ea typeface="Arial Unicode MS"/>
              </a:rPr>
              <a:t>.</a:t>
            </a: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r>
              <a:rPr lang="en-US" sz="1200" b="0" strike="noStrike" spc="-1" dirty="0" err="1">
                <a:solidFill>
                  <a:schemeClr val="lt1"/>
                </a:solidFill>
                <a:latin typeface="Calibri Light"/>
                <a:ea typeface="Arial Unicode MS"/>
              </a:rPr>
              <a:t>Diese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Probleme</a:t>
            </a:r>
            <a:r>
              <a:rPr lang="en-US" sz="1200" b="0" strike="noStrike" spc="-1" dirty="0">
                <a:solidFill>
                  <a:schemeClr val="lt1"/>
                </a:solidFill>
                <a:latin typeface="Calibri Light"/>
                <a:ea typeface="Arial Unicode MS"/>
              </a:rPr>
              <a:t> </a:t>
            </a:r>
            <a:r>
              <a:rPr lang="en-US" sz="1200" b="1" strike="noStrike" spc="-1" dirty="0">
                <a:solidFill>
                  <a:schemeClr val="lt1"/>
                </a:solidFill>
                <a:latin typeface="Calibri Light"/>
                <a:ea typeface="Arial Unicode MS"/>
              </a:rPr>
              <a:t>fallen </a:t>
            </a:r>
            <a:r>
              <a:rPr lang="en-US" sz="1200" b="1" strike="noStrike" spc="-1" dirty="0" err="1">
                <a:solidFill>
                  <a:schemeClr val="lt1"/>
                </a:solidFill>
                <a:latin typeface="Calibri Light"/>
                <a:ea typeface="Arial Unicode MS"/>
              </a:rPr>
              <a:t>uns</a:t>
            </a:r>
            <a:r>
              <a:rPr lang="en-US" sz="1200" b="1" strike="noStrike" spc="-1" dirty="0">
                <a:solidFill>
                  <a:schemeClr val="lt1"/>
                </a:solidFill>
                <a:latin typeface="Calibri Light"/>
                <a:ea typeface="Arial Unicode MS"/>
              </a:rPr>
              <a:t> auf</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wenn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wir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einkaufen</a:t>
            </a:r>
            <a:r>
              <a:rPr lang="en-US" sz="1200" b="0" strike="noStrike" spc="-1" dirty="0">
                <a:solidFill>
                  <a:schemeClr val="lt1"/>
                </a:solidFill>
                <a:latin typeface="Calibri Light"/>
                <a:ea typeface="Arial Unicode MS"/>
              </a:rPr>
              <a:t> und das </a:t>
            </a:r>
            <a:r>
              <a:rPr lang="en-US" sz="1200" b="0" strike="noStrike" spc="-1" dirty="0" err="1">
                <a:solidFill>
                  <a:schemeClr val="lt1"/>
                </a:solidFill>
                <a:latin typeface="Calibri Light"/>
                <a:ea typeface="Arial Unicode MS"/>
              </a:rPr>
              <a:t>Abendessen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zubereiten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wenn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wir</a:t>
            </a:r>
            <a:r>
              <a:rPr lang="en-US" sz="1200" b="0" strike="noStrike" spc="-1" dirty="0">
                <a:solidFill>
                  <a:schemeClr val="lt1"/>
                </a:solidFill>
                <a:latin typeface="Calibri Light"/>
                <a:ea typeface="Arial Unicode MS"/>
              </a:rPr>
              <a:t> den Bus </a:t>
            </a:r>
            <a:r>
              <a:rPr lang="en-US" sz="1200" b="0" strike="noStrike" spc="-1" dirty="0" err="1">
                <a:solidFill>
                  <a:schemeClr val="lt1"/>
                </a:solidFill>
                <a:latin typeface="Calibri Light"/>
                <a:ea typeface="Arial Unicode MS"/>
              </a:rPr>
              <a:t>statt</a:t>
            </a:r>
            <a:r>
              <a:rPr lang="en-US" sz="1200" b="0" strike="noStrike" spc="-1" dirty="0">
                <a:solidFill>
                  <a:schemeClr val="lt1"/>
                </a:solidFill>
                <a:latin typeface="Calibri Light"/>
                <a:ea typeface="Arial Unicode MS"/>
              </a:rPr>
              <a:t> des Autos </a:t>
            </a:r>
            <a:r>
              <a:rPr lang="en-US" sz="1200" b="0" strike="noStrike" spc="-1" dirty="0" err="1">
                <a:solidFill>
                  <a:schemeClr val="lt1"/>
                </a:solidFill>
                <a:latin typeface="Calibri Light"/>
                <a:ea typeface="Arial Unicode MS"/>
              </a:rPr>
              <a:t>benutzen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oder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ein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Bahnticket</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kaufen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wenn</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wir</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unsere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Termine</a:t>
            </a:r>
            <a:r>
              <a:rPr lang="en-US" sz="1200" b="0" strike="noStrike" spc="-1" dirty="0">
                <a:solidFill>
                  <a:schemeClr val="lt1"/>
                </a:solidFill>
                <a:latin typeface="Calibri Light"/>
                <a:ea typeface="Arial Unicode MS"/>
              </a:rPr>
              <a:t> </a:t>
            </a:r>
            <a:r>
              <a:rPr lang="en-US" sz="1200" b="0" strike="noStrike" spc="-1" dirty="0" err="1">
                <a:solidFill>
                  <a:schemeClr val="lt1"/>
                </a:solidFill>
                <a:latin typeface="Calibri Light"/>
                <a:ea typeface="Arial Unicode MS"/>
              </a:rPr>
              <a:t>planen</a:t>
            </a:r>
            <a:r>
              <a:rPr lang="en-US" sz="1200" b="0" strike="noStrike" spc="-1" dirty="0">
                <a:solidFill>
                  <a:schemeClr val="lt1"/>
                </a:solidFill>
                <a:latin typeface="Calibri Light"/>
                <a:ea typeface="Arial Unicode MS"/>
              </a:rPr>
              <a:t>, ...</a:t>
            </a:r>
            <a:endParaRPr lang="de-DE" sz="1200" b="0" strike="noStrike" spc="-1" dirty="0">
              <a:solidFill>
                <a:srgbClr val="FFFFFF"/>
              </a:solidFill>
              <a:latin typeface="Calibri"/>
            </a:endParaRPr>
          </a:p>
        </p:txBody>
      </p:sp>
      <p:sp>
        <p:nvSpPr>
          <p:cNvPr id="279" name="Pfeil: nach rechts 3"/>
          <p:cNvSpPr/>
          <p:nvPr/>
        </p:nvSpPr>
        <p:spPr>
          <a:xfrm>
            <a:off x="2838600" y="3111480"/>
            <a:ext cx="304560" cy="114120"/>
          </a:xfrm>
          <a:prstGeom prst="rightArrow">
            <a:avLst>
              <a:gd name="adj1" fmla="val 50000"/>
              <a:gd name="adj2" fmla="val 50000"/>
            </a:avLst>
          </a:prstGeom>
          <a:solidFill>
            <a:srgbClr val="00AAD0"/>
          </a:solidFill>
          <a:ln>
            <a:solidFill>
              <a:srgbClr val="00AAD0"/>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80" name="Textfeld 4"/>
          <p:cNvSpPr/>
          <p:nvPr/>
        </p:nvSpPr>
        <p:spPr>
          <a:xfrm>
            <a:off x="3209040" y="1002600"/>
            <a:ext cx="2513160" cy="4399751"/>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r>
              <a:rPr lang="en-US" sz="2800" b="1" spc="-1" dirty="0">
                <a:solidFill>
                  <a:schemeClr val="lt1"/>
                </a:solidFill>
                <a:latin typeface="Calibri Light"/>
                <a:ea typeface="DejaVu Sans"/>
              </a:rPr>
              <a:t>KOMPETENZEN</a:t>
            </a:r>
            <a:r>
              <a:rPr lang="en-US" sz="2800" b="1" strike="noStrike" spc="-1" dirty="0">
                <a:solidFill>
                  <a:schemeClr val="lt1"/>
                </a:solidFill>
                <a:latin typeface="Calibri Light"/>
                <a:ea typeface="DejaVu Sans"/>
              </a:rPr>
              <a:t> </a:t>
            </a:r>
            <a:endParaRPr lang="de-DE" sz="28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ea typeface="DejaVu Sans"/>
              </a:rPr>
              <a:t>FÜR DAS</a:t>
            </a:r>
            <a:endParaRPr lang="de-DE" sz="28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ea typeface="DejaVu Sans"/>
              </a:rPr>
              <a:t>SOZIALE</a:t>
            </a:r>
            <a:endParaRPr lang="de-DE" sz="2800" b="0" strike="noStrike" spc="-1" dirty="0">
              <a:solidFill>
                <a:srgbClr val="FFFFFF"/>
              </a:solidFill>
              <a:latin typeface="Calibri"/>
            </a:endParaRPr>
          </a:p>
          <a:p>
            <a:pPr algn="ctr" defTabSz="914400">
              <a:lnSpc>
                <a:spcPct val="100000"/>
              </a:lnSpc>
            </a:pPr>
            <a:r>
              <a:rPr lang="de-AT" sz="2800" b="1" strike="noStrike" spc="-1" dirty="0">
                <a:solidFill>
                  <a:schemeClr val="lt1"/>
                </a:solidFill>
                <a:latin typeface="Calibri Light"/>
                <a:ea typeface="DejaVu Sans"/>
              </a:rPr>
              <a:t>LEBEN</a:t>
            </a:r>
            <a:endParaRPr lang="de-DE" sz="28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281" name="Pfeil: nach rechts 6"/>
          <p:cNvSpPr/>
          <p:nvPr/>
        </p:nvSpPr>
        <p:spPr>
          <a:xfrm>
            <a:off x="5782680" y="3110400"/>
            <a:ext cx="304560" cy="114120"/>
          </a:xfrm>
          <a:prstGeom prst="rightArrow">
            <a:avLst>
              <a:gd name="adj1" fmla="val 50000"/>
              <a:gd name="adj2" fmla="val 50000"/>
            </a:avLst>
          </a:prstGeom>
          <a:solidFill>
            <a:srgbClr val="B70F7E"/>
          </a:solidFill>
          <a:ln>
            <a:solidFill>
              <a:srgbClr val="B70F7E"/>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82" name="Textfeld 7"/>
          <p:cNvSpPr/>
          <p:nvPr/>
        </p:nvSpPr>
        <p:spPr>
          <a:xfrm>
            <a:off x="6179040" y="999360"/>
            <a:ext cx="2513160" cy="427664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ctr" defTabSz="914400">
              <a:lnSpc>
                <a:spcPct val="100000"/>
              </a:lnSpc>
            </a:pPr>
            <a:r>
              <a:rPr lang="en-US" sz="2800" b="1" strike="noStrike" spc="-1" dirty="0">
                <a:solidFill>
                  <a:schemeClr val="lt1"/>
                </a:solidFill>
                <a:latin typeface="Calibri Light"/>
                <a:ea typeface="DejaVu Sans"/>
              </a:rPr>
              <a:t>NACHHALTIGE</a:t>
            </a:r>
            <a:endParaRPr lang="de-DE" sz="2800" b="0" strike="noStrike" spc="-1" dirty="0">
              <a:solidFill>
                <a:srgbClr val="000000"/>
              </a:solidFill>
              <a:latin typeface="Calibri"/>
            </a:endParaRPr>
          </a:p>
          <a:p>
            <a:pPr algn="ctr" defTabSz="914400">
              <a:lnSpc>
                <a:spcPct val="100000"/>
              </a:lnSpc>
            </a:pPr>
            <a:r>
              <a:rPr lang="de-AT" sz="2800" b="1" strike="noStrike" spc="-1" dirty="0">
                <a:solidFill>
                  <a:schemeClr val="lt1"/>
                </a:solidFill>
                <a:latin typeface="Calibri Light"/>
                <a:ea typeface="DejaVu Sans"/>
              </a:rPr>
              <a:t>KOMPETENZEN</a:t>
            </a:r>
            <a:endParaRPr lang="de-DE" sz="28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p:txBody>
      </p:sp>
      <p:sp>
        <p:nvSpPr>
          <p:cNvPr id="283" name="Pfeil: nach rechts 8"/>
          <p:cNvSpPr/>
          <p:nvPr/>
        </p:nvSpPr>
        <p:spPr>
          <a:xfrm>
            <a:off x="8759160" y="3107160"/>
            <a:ext cx="304560" cy="114120"/>
          </a:xfrm>
          <a:prstGeom prst="rightArrow">
            <a:avLst>
              <a:gd name="adj1" fmla="val 50000"/>
              <a:gd name="adj2" fmla="val 50000"/>
            </a:avLst>
          </a:prstGeom>
          <a:solidFill>
            <a:srgbClr val="A1C63B"/>
          </a:solidFill>
          <a:ln>
            <a:solidFill>
              <a:srgbClr val="A1C63B"/>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84" name="Grafik 10"/>
          <p:cNvSpPr/>
          <p:nvPr/>
        </p:nvSpPr>
        <p:spPr>
          <a:xfrm>
            <a:off x="9130320" y="1768680"/>
            <a:ext cx="2770920" cy="272700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285" name="Textfeld 5"/>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286" name="Grafik 9">
            <a:hlinkClick r:id="rId3" action="ppaction://hlinksldjump"/>
          </p:cNvPr>
          <p:cNvPicPr/>
          <p:nvPr/>
        </p:nvPicPr>
        <p:blipFill>
          <a:blip r:embed="rId4">
            <a:lum bright="70000" contrast="-70000"/>
          </a:blip>
          <a:srcRect b="1942"/>
          <a:stretch/>
        </p:blipFill>
        <p:spPr>
          <a:xfrm>
            <a:off x="11192760" y="5498280"/>
            <a:ext cx="445680" cy="510840"/>
          </a:xfrm>
          <a:prstGeom prst="rect">
            <a:avLst/>
          </a:prstGeom>
          <a:ln w="0">
            <a:noFill/>
          </a:ln>
        </p:spPr>
      </p:pic>
      <p:sp>
        <p:nvSpPr>
          <p:cNvPr id="287"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B70F7E"/>
                </a:solidFill>
                <a:latin typeface="Aptos Display"/>
                <a:ea typeface="DejaVu Sans"/>
              </a:rPr>
              <a:t>[Leitfaden zum PIN-Konzept - II].</a:t>
            </a:r>
            <a:endParaRPr lang="de-DE" sz="4000" b="0" strike="noStrike" spc="-1">
              <a:solidFill>
                <a:srgbClr val="000000"/>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extfeld 1"/>
          <p:cNvSpPr/>
          <p:nvPr/>
        </p:nvSpPr>
        <p:spPr>
          <a:xfrm>
            <a:off x="261360" y="1003680"/>
            <a:ext cx="2513160" cy="3968864"/>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r>
              <a:rPr lang="de-AT" sz="2800" b="1" spc="-1" dirty="0">
                <a:solidFill>
                  <a:schemeClr val="lt1"/>
                </a:solidFill>
                <a:latin typeface="Calibri Light"/>
              </a:rPr>
              <a:t>KOMPETENZEN FÜR DEN ALLTAG</a:t>
            </a:r>
            <a:endParaRPr lang="de-DE" sz="28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289" name="Pfeil: nach rechts 3"/>
          <p:cNvSpPr/>
          <p:nvPr/>
        </p:nvSpPr>
        <p:spPr>
          <a:xfrm>
            <a:off x="2838600" y="3111480"/>
            <a:ext cx="304560" cy="114120"/>
          </a:xfrm>
          <a:prstGeom prst="rightArrow">
            <a:avLst>
              <a:gd name="adj1" fmla="val 50000"/>
              <a:gd name="adj2" fmla="val 50000"/>
            </a:avLst>
          </a:prstGeom>
          <a:solidFill>
            <a:srgbClr val="00AAD0"/>
          </a:solidFill>
          <a:ln>
            <a:solidFill>
              <a:srgbClr val="00AAD0"/>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90" name="Textfeld 4"/>
          <p:cNvSpPr/>
          <p:nvPr/>
        </p:nvSpPr>
        <p:spPr>
          <a:xfrm>
            <a:off x="3209040" y="1002600"/>
            <a:ext cx="2513160" cy="6184855"/>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pc="-1" dirty="0">
                <a:solidFill>
                  <a:schemeClr val="lt1"/>
                </a:solidFill>
                <a:latin typeface="Calibri Light"/>
              </a:rPr>
              <a:t>KOMPETENZEN FÜR DAS SOZIALE LEBEN</a:t>
            </a:r>
            <a:endParaRPr lang="de-DE" sz="1200" b="0" strike="noStrike" spc="-1" dirty="0">
              <a:solidFill>
                <a:srgbClr val="FFFFFF"/>
              </a:solidFill>
              <a:latin typeface="Calibri"/>
            </a:endParaRPr>
          </a:p>
          <a:p>
            <a:pPr algn="just" defTabSz="914400">
              <a:lnSpc>
                <a:spcPct val="100000"/>
              </a:lnSpc>
            </a:pPr>
            <a:r>
              <a:rPr lang="en-US" sz="1200" b="0" strike="noStrike" spc="-1" dirty="0">
                <a:solidFill>
                  <a:schemeClr val="lt1"/>
                </a:solidFill>
                <a:latin typeface="Calibri Light"/>
                <a:ea typeface="DejaVu Sans"/>
              </a:rPr>
              <a:t>Zu </a:t>
            </a:r>
            <a:r>
              <a:rPr lang="en-US" sz="1200" b="0" strike="noStrike" spc="-1" dirty="0" err="1">
                <a:solidFill>
                  <a:schemeClr val="lt1"/>
                </a:solidFill>
                <a:latin typeface="Calibri Light"/>
                <a:ea typeface="DejaVu Sans"/>
              </a:rPr>
              <a:t>viele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europäische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Bürgerinnen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Bürger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verfügen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nicht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über</a:t>
            </a:r>
            <a:r>
              <a:rPr lang="en-US" sz="1200" b="0" strike="noStrike" spc="-1" dirty="0">
                <a:solidFill>
                  <a:schemeClr val="lt1"/>
                </a:solidFill>
                <a:latin typeface="Calibri Light"/>
                <a:ea typeface="DejaVu Sans"/>
              </a:rPr>
              <a:t> die </a:t>
            </a:r>
            <a:r>
              <a:rPr lang="en-US" sz="1200" spc="-1" dirty="0" err="1">
                <a:solidFill>
                  <a:schemeClr val="lt1"/>
                </a:solidFill>
                <a:latin typeface="Calibri Light"/>
                <a:ea typeface="DejaVu Sans"/>
              </a:rPr>
              <a:t>notwendigen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Rechenfertigkeiten</a:t>
            </a:r>
            <a:r>
              <a:rPr lang="en-US" sz="1200" b="0" strike="noStrike" spc="-1" dirty="0">
                <a:solidFill>
                  <a:schemeClr val="lt1"/>
                </a:solidFill>
                <a:latin typeface="Calibri Light"/>
                <a:ea typeface="DejaVu Sans"/>
              </a:rPr>
              <a:t>, um </a:t>
            </a:r>
            <a:r>
              <a:rPr lang="en-US" sz="1200" spc="-1" dirty="0">
                <a:solidFill>
                  <a:schemeClr val="lt1"/>
                </a:solidFill>
                <a:latin typeface="Calibri Light"/>
                <a:ea typeface="DejaVu Sans"/>
              </a:rPr>
              <a:t>an</a:t>
            </a:r>
            <a:r>
              <a:rPr lang="en-US" sz="1200" b="1"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unserer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technisierten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zahlenorientierten</a:t>
            </a:r>
            <a:r>
              <a:rPr lang="en-US" sz="1200" b="0" strike="noStrike" spc="-1" dirty="0">
                <a:solidFill>
                  <a:schemeClr val="lt1"/>
                </a:solidFill>
                <a:latin typeface="Calibri Light"/>
                <a:ea typeface="DejaVu Sans"/>
              </a:rPr>
              <a:t> Gesellschaft </a:t>
            </a:r>
            <a:r>
              <a:rPr lang="en-US" sz="1200" b="1" strike="noStrike" spc="-1" dirty="0" err="1">
                <a:solidFill>
                  <a:schemeClr val="lt1"/>
                </a:solidFill>
                <a:latin typeface="Calibri Light"/>
                <a:ea typeface="DejaVu Sans"/>
              </a:rPr>
              <a:t>selbständig</a:t>
            </a:r>
            <a:r>
              <a:rPr lang="en-US" sz="1200" b="1" strike="noStrike" spc="-1" dirty="0">
                <a:solidFill>
                  <a:schemeClr val="lt1"/>
                </a:solidFill>
                <a:latin typeface="Calibri Light"/>
                <a:ea typeface="DejaVu Sans"/>
              </a:rPr>
              <a:t> und </a:t>
            </a:r>
            <a:r>
              <a:rPr lang="en-US" sz="1200" b="1" strike="noStrike" spc="-1" dirty="0" err="1">
                <a:solidFill>
                  <a:schemeClr val="lt1"/>
                </a:solidFill>
                <a:latin typeface="Calibri Light"/>
                <a:ea typeface="DejaVu Sans"/>
              </a:rPr>
              <a:t>effektiv</a:t>
            </a:r>
            <a:r>
              <a:rPr lang="en-US" sz="1200" b="1" strike="noStrike" spc="-1" dirty="0">
                <a:solidFill>
                  <a:schemeClr val="lt1"/>
                </a:solidFill>
                <a:latin typeface="Calibri Light"/>
                <a:ea typeface="DejaVu Sans"/>
              </a:rPr>
              <a:t> </a:t>
            </a:r>
            <a:r>
              <a:rPr lang="en-US" sz="1200" b="1" spc="-1" dirty="0" err="1">
                <a:solidFill>
                  <a:schemeClr val="lt1"/>
                </a:solidFill>
                <a:latin typeface="Calibri Light"/>
                <a:ea typeface="DejaVu Sans"/>
              </a:rPr>
              <a:t>teilzuhaben</a:t>
            </a:r>
            <a:r>
              <a:rPr lang="en-US" sz="1200" b="1" spc="-1" dirty="0">
                <a:solidFill>
                  <a:schemeClr val="lt1"/>
                </a:solidFill>
                <a:latin typeface="Calibri Light"/>
                <a:ea typeface="DejaVu Sans"/>
              </a:rPr>
              <a:t>.</a:t>
            </a:r>
            <a:r>
              <a:rPr lang="en-US" sz="1200" b="0" strike="noStrike" spc="-1" dirty="0">
                <a:solidFill>
                  <a:schemeClr val="lt1"/>
                </a:solidFill>
                <a:latin typeface="Calibri Light"/>
                <a:ea typeface="DejaVu Sans"/>
              </a:rPr>
              <a:t> Sie </a:t>
            </a:r>
            <a:r>
              <a:rPr lang="en-US" sz="1200" b="0" strike="noStrike" spc="-1" dirty="0" err="1">
                <a:solidFill>
                  <a:schemeClr val="lt1"/>
                </a:solidFill>
                <a:latin typeface="Calibri Light"/>
                <a:ea typeface="DejaVu Sans"/>
              </a:rPr>
              <a:t>werden</a:t>
            </a:r>
            <a:r>
              <a:rPr lang="en-US" sz="1200" b="0" strike="noStrike" spc="-1" dirty="0">
                <a:solidFill>
                  <a:schemeClr val="lt1"/>
                </a:solidFill>
                <a:latin typeface="Calibri Light"/>
                <a:ea typeface="DejaVu Sans"/>
              </a:rPr>
              <a:t> für </a:t>
            </a:r>
            <a:r>
              <a:rPr lang="en-US" sz="1200" b="0" strike="noStrike" spc="-1" dirty="0" err="1">
                <a:solidFill>
                  <a:schemeClr val="lt1"/>
                </a:solidFill>
                <a:latin typeface="Calibri Light"/>
                <a:ea typeface="DejaVu Sans"/>
              </a:rPr>
              <a:t>bestimmte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Stellen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nicht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berücksichtigt</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haben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Schwierigkeiten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mit</a:t>
            </a:r>
            <a:r>
              <a:rPr lang="en-US" sz="1200" b="0" strike="noStrike" spc="-1" dirty="0">
                <a:solidFill>
                  <a:schemeClr val="lt1"/>
                </a:solidFill>
                <a:latin typeface="Calibri Light"/>
                <a:ea typeface="DejaVu Sans"/>
              </a:rPr>
              <a:t> der </a:t>
            </a:r>
            <a:r>
              <a:rPr lang="en-US" sz="1200" b="0" strike="noStrike" spc="-1" dirty="0" err="1">
                <a:solidFill>
                  <a:schemeClr val="lt1"/>
                </a:solidFill>
                <a:latin typeface="Calibri Light"/>
                <a:ea typeface="DejaVu Sans"/>
              </a:rPr>
              <a:t>Fülle</a:t>
            </a:r>
            <a:r>
              <a:rPr lang="en-US" sz="1200" b="0" strike="noStrike" spc="-1" dirty="0">
                <a:solidFill>
                  <a:schemeClr val="lt1"/>
                </a:solidFill>
                <a:latin typeface="Calibri Light"/>
                <a:ea typeface="DejaVu Sans"/>
              </a:rPr>
              <a:t> </a:t>
            </a:r>
            <a:r>
              <a:rPr lang="en-US" sz="1200" spc="-1" dirty="0">
                <a:solidFill>
                  <a:schemeClr val="lt1"/>
                </a:solidFill>
                <a:latin typeface="Calibri Light"/>
                <a:ea typeface="DejaVu Sans"/>
              </a:rPr>
              <a:t>an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Zahlenproblemen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fertig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zu</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werden</a:t>
            </a:r>
            <a:r>
              <a:rPr lang="en-US" sz="1200" b="0" strike="noStrike" spc="-1" dirty="0">
                <a:solidFill>
                  <a:schemeClr val="lt1"/>
                </a:solidFill>
                <a:latin typeface="Calibri Light"/>
                <a:ea typeface="DejaVu Sans"/>
              </a:rPr>
              <a:t>.</a:t>
            </a: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r>
              <a:rPr lang="en-US" sz="1200" b="0" strike="noStrike" spc="-1" dirty="0" err="1">
                <a:solidFill>
                  <a:schemeClr val="lt1"/>
                </a:solidFill>
                <a:latin typeface="Calibri Light"/>
                <a:ea typeface="DejaVu Sans"/>
              </a:rPr>
              <a:t>Rechnen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Lesen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Schreiben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sowie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digitale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Kompetenzen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sind</a:t>
            </a:r>
            <a:r>
              <a:rPr lang="en-US" sz="1200" b="0" strike="noStrike" spc="-1" dirty="0">
                <a:solidFill>
                  <a:schemeClr val="lt1"/>
                </a:solidFill>
                <a:latin typeface="Calibri Light"/>
                <a:ea typeface="DejaVu Sans"/>
              </a:rPr>
              <a:t> die </a:t>
            </a:r>
            <a:r>
              <a:rPr lang="en-US" sz="1200" b="1" strike="noStrike" spc="-1" dirty="0" err="1">
                <a:solidFill>
                  <a:schemeClr val="lt1"/>
                </a:solidFill>
                <a:latin typeface="Calibri Light"/>
                <a:ea typeface="DejaVu Sans"/>
              </a:rPr>
              <a:t>Säulen</a:t>
            </a:r>
            <a:r>
              <a:rPr lang="en-US" sz="1200" b="1" strike="noStrike" spc="-1" dirty="0">
                <a:solidFill>
                  <a:schemeClr val="lt1"/>
                </a:solidFill>
                <a:latin typeface="Calibri Light"/>
                <a:ea typeface="DejaVu Sans"/>
              </a:rPr>
              <a:t> der </a:t>
            </a:r>
            <a:r>
              <a:rPr lang="en-US" sz="1200" b="1" strike="noStrike" spc="-1" dirty="0" err="1">
                <a:solidFill>
                  <a:schemeClr val="lt1"/>
                </a:solidFill>
                <a:latin typeface="Calibri Light"/>
                <a:ea typeface="DejaVu Sans"/>
              </a:rPr>
              <a:t>Grundfertigkeiten</a:t>
            </a:r>
            <a:r>
              <a:rPr lang="en-US" sz="1200" b="1" strike="noStrike" spc="-1" dirty="0">
                <a:solidFill>
                  <a:schemeClr val="lt1"/>
                </a:solidFill>
                <a:latin typeface="Calibri Light"/>
                <a:ea typeface="DejaVu Sans"/>
              </a:rPr>
              <a:t> </a:t>
            </a:r>
            <a:r>
              <a:rPr lang="en-US" sz="1200" b="0" strike="noStrike" spc="-1" dirty="0">
                <a:solidFill>
                  <a:schemeClr val="lt1"/>
                </a:solidFill>
                <a:latin typeface="Calibri Light"/>
                <a:ea typeface="DejaVu Sans"/>
              </a:rPr>
              <a:t>von </a:t>
            </a:r>
            <a:r>
              <a:rPr lang="en-US" sz="1200" b="0" strike="noStrike" spc="-1" dirty="0" err="1">
                <a:solidFill>
                  <a:schemeClr val="lt1"/>
                </a:solidFill>
                <a:latin typeface="Calibri Light"/>
                <a:ea typeface="DejaVu Sans"/>
              </a:rPr>
              <a:t>Erwachsenen</a:t>
            </a:r>
            <a:r>
              <a:rPr lang="en-US" sz="1200" b="0"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im</a:t>
            </a:r>
            <a:r>
              <a:rPr lang="en-US" sz="1200" b="1" strike="noStrike" spc="-1" dirty="0">
                <a:solidFill>
                  <a:schemeClr val="lt1"/>
                </a:solidFill>
                <a:latin typeface="Calibri Light"/>
                <a:ea typeface="DejaVu Sans"/>
              </a:rPr>
              <a:t> </a:t>
            </a:r>
            <a:r>
              <a:rPr lang="en-US" sz="1200" b="0" strike="noStrike" spc="-1" dirty="0">
                <a:solidFill>
                  <a:schemeClr val="lt1"/>
                </a:solidFill>
                <a:latin typeface="Calibri Light"/>
                <a:ea typeface="DejaVu Sans"/>
              </a:rPr>
              <a:t>21. </a:t>
            </a:r>
            <a:r>
              <a:rPr lang="en-US" sz="1200" b="0" strike="noStrike" spc="-1" dirty="0" err="1">
                <a:solidFill>
                  <a:schemeClr val="lt1"/>
                </a:solidFill>
                <a:latin typeface="Calibri Light"/>
                <a:ea typeface="DejaVu Sans"/>
              </a:rPr>
              <a:t>Jahrhundert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Jahrhundert</a:t>
            </a:r>
            <a:r>
              <a:rPr lang="en-US" sz="1200" b="0" strike="noStrike" spc="-1" dirty="0">
                <a:solidFill>
                  <a:schemeClr val="lt1"/>
                </a:solidFill>
                <a:latin typeface="Calibri Light"/>
                <a:ea typeface="DejaVu Sans"/>
              </a:rPr>
              <a:t>. Bei der </a:t>
            </a:r>
            <a:r>
              <a:rPr lang="en-US" sz="1200" b="0" strike="noStrike" spc="-1" dirty="0" err="1">
                <a:solidFill>
                  <a:schemeClr val="lt1"/>
                </a:solidFill>
                <a:latin typeface="Calibri Light"/>
                <a:ea typeface="DejaVu Sans"/>
              </a:rPr>
              <a:t>Bewältigung</a:t>
            </a:r>
            <a:r>
              <a:rPr lang="en-US" sz="1200" b="0" strike="noStrike" spc="-1" dirty="0">
                <a:solidFill>
                  <a:schemeClr val="lt1"/>
                </a:solidFill>
                <a:latin typeface="Calibri Light"/>
                <a:ea typeface="DejaVu Sans"/>
              </a:rPr>
              <a:t> von </a:t>
            </a:r>
            <a:r>
              <a:rPr lang="en-US" sz="1200" b="0" strike="noStrike" spc="-1" dirty="0" err="1">
                <a:solidFill>
                  <a:schemeClr val="lt1"/>
                </a:solidFill>
                <a:latin typeface="Calibri Light"/>
                <a:ea typeface="DejaVu Sans"/>
              </a:rPr>
              <a:t>Alltagssituationen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nutzen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Erwachsene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eine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Mischung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aus</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diesen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Fähigkeiten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Kompetenzen</a:t>
            </a:r>
            <a:r>
              <a:rPr lang="en-US" sz="1200" b="0" strike="noStrike" spc="-1" dirty="0">
                <a:solidFill>
                  <a:schemeClr val="lt1"/>
                </a:solidFill>
                <a:latin typeface="Calibri Light"/>
                <a:ea typeface="DejaVu Sans"/>
              </a:rPr>
              <a:t>. </a:t>
            </a:r>
            <a:endParaRPr lang="de-DE" sz="1200" b="0" strike="noStrike" spc="-1" dirty="0">
              <a:solidFill>
                <a:srgbClr val="FFFFFF"/>
              </a:solidFill>
              <a:latin typeface="Calibri"/>
            </a:endParaRPr>
          </a:p>
          <a:p>
            <a:pPr algn="just" defTabSz="914400">
              <a:lnSpc>
                <a:spcPct val="100000"/>
              </a:lnSpc>
            </a:pPr>
            <a:r>
              <a:rPr lang="en-US" sz="1200" b="0" strike="noStrike" spc="-1" dirty="0" err="1">
                <a:solidFill>
                  <a:schemeClr val="lt1"/>
                </a:solidFill>
                <a:latin typeface="Calibri Light"/>
                <a:ea typeface="DejaVu Sans"/>
              </a:rPr>
              <a:t>Rechnen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ist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eine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soziale</a:t>
            </a:r>
            <a:r>
              <a:rPr lang="en-US" sz="1200" b="0" strike="noStrike" spc="-1" dirty="0">
                <a:solidFill>
                  <a:schemeClr val="lt1"/>
                </a:solidFill>
                <a:latin typeface="Calibri Light"/>
                <a:ea typeface="DejaVu Sans"/>
              </a:rPr>
              <a:t> Praxis, die für die </a:t>
            </a:r>
            <a:r>
              <a:rPr lang="en-US" sz="1200" b="0" strike="noStrike" spc="-1" dirty="0" err="1">
                <a:solidFill>
                  <a:schemeClr val="lt1"/>
                </a:solidFill>
                <a:latin typeface="Calibri Light"/>
                <a:ea typeface="DejaVu Sans"/>
              </a:rPr>
              <a:t>Teilnahme</a:t>
            </a:r>
            <a:r>
              <a:rPr lang="en-US" sz="1200" b="0" strike="noStrike" spc="-1" dirty="0">
                <a:solidFill>
                  <a:schemeClr val="lt1"/>
                </a:solidFill>
                <a:latin typeface="Calibri Light"/>
                <a:ea typeface="DejaVu Sans"/>
              </a:rPr>
              <a:t> an </a:t>
            </a:r>
            <a:r>
              <a:rPr lang="en-US" sz="1200" b="0" strike="noStrike" spc="-1" dirty="0" err="1">
                <a:solidFill>
                  <a:schemeClr val="lt1"/>
                </a:solidFill>
                <a:latin typeface="Calibri Light"/>
                <a:ea typeface="DejaVu Sans"/>
              </a:rPr>
              <a:t>unserer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digitalen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numerischen</a:t>
            </a:r>
            <a:r>
              <a:rPr lang="en-US" sz="1200" b="0" strike="noStrike" spc="-1" dirty="0">
                <a:solidFill>
                  <a:schemeClr val="lt1"/>
                </a:solidFill>
                <a:latin typeface="Calibri Light"/>
                <a:ea typeface="DejaVu Sans"/>
              </a:rPr>
              <a:t> Welt </a:t>
            </a:r>
            <a:r>
              <a:rPr lang="en-US" sz="1200" b="0" strike="noStrike" spc="-1" dirty="0" err="1">
                <a:solidFill>
                  <a:schemeClr val="lt1"/>
                </a:solidFill>
                <a:latin typeface="Calibri Light"/>
                <a:ea typeface="DejaVu Sans"/>
              </a:rPr>
              <a:t>notwendig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ist</a:t>
            </a:r>
            <a:r>
              <a:rPr lang="en-US" sz="1200" b="0" strike="noStrike" spc="-1" dirty="0">
                <a:solidFill>
                  <a:schemeClr val="lt1"/>
                </a:solidFill>
                <a:latin typeface="Calibri Light"/>
                <a:ea typeface="DejaVu Sans"/>
              </a:rPr>
              <a:t>. Eine </a:t>
            </a:r>
            <a:r>
              <a:rPr lang="en-US" sz="1200" b="1" strike="noStrike" spc="-1" dirty="0" err="1">
                <a:solidFill>
                  <a:schemeClr val="lt1"/>
                </a:solidFill>
                <a:latin typeface="Calibri Light"/>
                <a:ea typeface="DejaVu Sans"/>
              </a:rPr>
              <a:t>Betrachtung</a:t>
            </a:r>
            <a:r>
              <a:rPr lang="en-US" sz="1200" b="1" strike="noStrike" spc="-1" dirty="0">
                <a:solidFill>
                  <a:schemeClr val="lt1"/>
                </a:solidFill>
                <a:latin typeface="Calibri Light"/>
                <a:ea typeface="DejaVu Sans"/>
              </a:rPr>
              <a:t> der </a:t>
            </a:r>
            <a:r>
              <a:rPr lang="en-US" sz="1200" b="1" strike="noStrike" spc="-1" dirty="0" err="1">
                <a:solidFill>
                  <a:schemeClr val="lt1"/>
                </a:solidFill>
                <a:latin typeface="Calibri Light"/>
                <a:ea typeface="DejaVu Sans"/>
              </a:rPr>
              <a:t>sozialen</a:t>
            </a:r>
            <a:r>
              <a:rPr lang="en-US" sz="1200" b="1" strike="noStrike" spc="-1" dirty="0">
                <a:solidFill>
                  <a:schemeClr val="lt1"/>
                </a:solidFill>
                <a:latin typeface="Calibri Light"/>
                <a:ea typeface="DejaVu Sans"/>
              </a:rPr>
              <a:t> Praxis des </a:t>
            </a:r>
            <a:r>
              <a:rPr lang="en-US" sz="1200" b="1" strike="noStrike" spc="-1" dirty="0" err="1">
                <a:solidFill>
                  <a:schemeClr val="lt1"/>
                </a:solidFill>
                <a:latin typeface="Calibri Light"/>
                <a:ea typeface="DejaVu Sans"/>
              </a:rPr>
              <a:t>Rechnens</a:t>
            </a:r>
            <a:r>
              <a:rPr lang="en-US" sz="1200" b="1"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berücksichtigt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nicht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nur</a:t>
            </a:r>
            <a:r>
              <a:rPr lang="en-US" sz="1200" b="0" strike="noStrike" spc="-1" dirty="0">
                <a:solidFill>
                  <a:schemeClr val="lt1"/>
                </a:solidFill>
                <a:latin typeface="Calibri Light"/>
                <a:ea typeface="DejaVu Sans"/>
              </a:rPr>
              <a:t> die </a:t>
            </a:r>
            <a:r>
              <a:rPr lang="en-US" sz="1200" b="0" strike="noStrike" spc="-1" dirty="0" err="1">
                <a:solidFill>
                  <a:schemeClr val="lt1"/>
                </a:solidFill>
                <a:latin typeface="Calibri Light"/>
                <a:ea typeface="DejaVu Sans"/>
              </a:rPr>
              <a:t>verschiedenen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Kontexte</a:t>
            </a:r>
            <a:r>
              <a:rPr lang="en-US" sz="1200" b="0" strike="noStrike" spc="-1" dirty="0">
                <a:solidFill>
                  <a:schemeClr val="lt1"/>
                </a:solidFill>
                <a:latin typeface="Calibri Light"/>
                <a:ea typeface="DejaVu Sans"/>
              </a:rPr>
              <a:t>, in </a:t>
            </a:r>
            <a:r>
              <a:rPr lang="en-US" sz="1200" b="0" strike="noStrike" spc="-1" dirty="0" err="1">
                <a:solidFill>
                  <a:schemeClr val="lt1"/>
                </a:solidFill>
                <a:latin typeface="Calibri Light"/>
                <a:ea typeface="DejaVu Sans"/>
              </a:rPr>
              <a:t>denen</a:t>
            </a:r>
            <a:r>
              <a:rPr lang="en-US" sz="1200" b="0" strike="noStrike" spc="-1" dirty="0">
                <a:solidFill>
                  <a:schemeClr val="lt1"/>
                </a:solidFill>
                <a:latin typeface="Calibri Light"/>
                <a:ea typeface="DejaVu Sans"/>
              </a:rPr>
              <a:t> es </a:t>
            </a:r>
            <a:r>
              <a:rPr lang="en-US" sz="1200" b="0" strike="noStrike" spc="-1" dirty="0" err="1">
                <a:solidFill>
                  <a:schemeClr val="lt1"/>
                </a:solidFill>
                <a:latin typeface="Calibri Light"/>
                <a:ea typeface="DejaVu Sans"/>
              </a:rPr>
              <a:t>praktiziert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wird</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sondern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auch</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wie</a:t>
            </a:r>
            <a:r>
              <a:rPr lang="en-US" sz="1200" b="0" strike="noStrike" spc="-1" dirty="0">
                <a:solidFill>
                  <a:schemeClr val="lt1"/>
                </a:solidFill>
                <a:latin typeface="Calibri Light"/>
                <a:ea typeface="DejaVu Sans"/>
              </a:rPr>
              <a:t> das Leben und die </a:t>
            </a:r>
            <a:r>
              <a:rPr lang="en-US" sz="1200" b="0" strike="noStrike" spc="-1" dirty="0" err="1">
                <a:solidFill>
                  <a:schemeClr val="lt1"/>
                </a:solidFill>
                <a:latin typeface="Calibri Light"/>
                <a:ea typeface="DejaVu Sans"/>
              </a:rPr>
              <a:t>Geschichte</a:t>
            </a:r>
            <a:r>
              <a:rPr lang="en-US" sz="1200" b="0" strike="noStrike" spc="-1" dirty="0">
                <a:solidFill>
                  <a:schemeClr val="lt1"/>
                </a:solidFill>
                <a:latin typeface="Calibri Light"/>
                <a:ea typeface="DejaVu Sans"/>
              </a:rPr>
              <a:t> der Menschen, </a:t>
            </a:r>
            <a:r>
              <a:rPr lang="en-US" sz="1200" b="0" strike="noStrike" spc="-1" dirty="0" err="1">
                <a:solidFill>
                  <a:schemeClr val="lt1"/>
                </a:solidFill>
                <a:latin typeface="Calibri Light"/>
                <a:ea typeface="DejaVu Sans"/>
              </a:rPr>
              <a:t>ihre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Ziele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Werte</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Einstellungen</a:t>
            </a:r>
            <a:r>
              <a:rPr lang="en-US" sz="1200" b="0" strike="noStrike" spc="-1" dirty="0">
                <a:solidFill>
                  <a:schemeClr val="lt1"/>
                </a:solidFill>
                <a:latin typeface="Calibri Light"/>
                <a:ea typeface="DejaVu Sans"/>
              </a:rPr>
              <a:t> die Art und Weise, </a:t>
            </a:r>
            <a:r>
              <a:rPr lang="en-US" sz="1200" b="0" strike="noStrike" spc="-1" dirty="0" err="1">
                <a:solidFill>
                  <a:schemeClr val="lt1"/>
                </a:solidFill>
                <a:latin typeface="Calibri Light"/>
                <a:ea typeface="DejaVu Sans"/>
              </a:rPr>
              <a:t>wie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rechnen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beeinflussen</a:t>
            </a:r>
            <a:r>
              <a:rPr lang="en-US" sz="1200" b="0" strike="noStrike" spc="-1" dirty="0">
                <a:solidFill>
                  <a:schemeClr val="lt1"/>
                </a:solidFill>
                <a:latin typeface="Calibri Light"/>
                <a:ea typeface="DejaVu Sans"/>
              </a:rPr>
              <a:t>.</a:t>
            </a:r>
            <a:endParaRPr lang="de-DE" sz="1200" b="0" strike="noStrike" spc="-1" dirty="0">
              <a:solidFill>
                <a:srgbClr val="FFFFFF"/>
              </a:solidFill>
              <a:latin typeface="Calibri"/>
            </a:endParaRPr>
          </a:p>
        </p:txBody>
      </p:sp>
      <p:sp>
        <p:nvSpPr>
          <p:cNvPr id="291" name="Pfeil: nach rechts 6"/>
          <p:cNvSpPr/>
          <p:nvPr/>
        </p:nvSpPr>
        <p:spPr>
          <a:xfrm>
            <a:off x="5782680" y="3110400"/>
            <a:ext cx="304560" cy="114120"/>
          </a:xfrm>
          <a:prstGeom prst="rightArrow">
            <a:avLst>
              <a:gd name="adj1" fmla="val 50000"/>
              <a:gd name="adj2" fmla="val 50000"/>
            </a:avLst>
          </a:prstGeom>
          <a:solidFill>
            <a:srgbClr val="B70F7E"/>
          </a:solidFill>
          <a:ln>
            <a:solidFill>
              <a:srgbClr val="B70F7E"/>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92" name="Textfeld 7"/>
          <p:cNvSpPr/>
          <p:nvPr/>
        </p:nvSpPr>
        <p:spPr>
          <a:xfrm>
            <a:off x="6179040" y="999360"/>
            <a:ext cx="2513160" cy="427664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ctr" defTabSz="914400">
              <a:lnSpc>
                <a:spcPct val="100000"/>
              </a:lnSpc>
            </a:pPr>
            <a:r>
              <a:rPr lang="en-US" sz="2800" b="1" strike="noStrike" spc="-1" dirty="0">
                <a:solidFill>
                  <a:schemeClr val="lt1"/>
                </a:solidFill>
                <a:latin typeface="Calibri Light"/>
                <a:ea typeface="DejaVu Sans"/>
              </a:rPr>
              <a:t>NACHHALTIGE</a:t>
            </a:r>
            <a:endParaRPr lang="de-DE" sz="2800" b="0" strike="noStrike" spc="-1" dirty="0">
              <a:solidFill>
                <a:srgbClr val="000000"/>
              </a:solidFill>
              <a:latin typeface="Calibri"/>
            </a:endParaRPr>
          </a:p>
          <a:p>
            <a:pPr algn="ctr" defTabSz="914400">
              <a:lnSpc>
                <a:spcPct val="100000"/>
              </a:lnSpc>
            </a:pPr>
            <a:r>
              <a:rPr lang="en-US" sz="2800" b="1" spc="-1" dirty="0">
                <a:solidFill>
                  <a:schemeClr val="lt1"/>
                </a:solidFill>
                <a:latin typeface="Calibri Light"/>
              </a:rPr>
              <a:t>KOMPETENZEN</a:t>
            </a:r>
            <a:endParaRPr lang="de-DE" sz="28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p:txBody>
      </p:sp>
      <p:sp>
        <p:nvSpPr>
          <p:cNvPr id="293" name="Pfeil: nach rechts 8"/>
          <p:cNvSpPr/>
          <p:nvPr/>
        </p:nvSpPr>
        <p:spPr>
          <a:xfrm>
            <a:off x="8759160" y="3107160"/>
            <a:ext cx="304560" cy="114120"/>
          </a:xfrm>
          <a:prstGeom prst="rightArrow">
            <a:avLst>
              <a:gd name="adj1" fmla="val 50000"/>
              <a:gd name="adj2" fmla="val 50000"/>
            </a:avLst>
          </a:prstGeom>
          <a:solidFill>
            <a:srgbClr val="A1C63B"/>
          </a:solidFill>
          <a:ln>
            <a:solidFill>
              <a:srgbClr val="A1C63B"/>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294" name="Grafik 10"/>
          <p:cNvSpPr/>
          <p:nvPr/>
        </p:nvSpPr>
        <p:spPr>
          <a:xfrm>
            <a:off x="9130320" y="1768680"/>
            <a:ext cx="2770920" cy="272700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295" name="Textfeld 5"/>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296" name="Grafik 9">
            <a:hlinkClick r:id="rId3" action="ppaction://hlinksldjump"/>
          </p:cNvPr>
          <p:cNvPicPr/>
          <p:nvPr/>
        </p:nvPicPr>
        <p:blipFill>
          <a:blip r:embed="rId4">
            <a:lum bright="70000" contrast="-70000"/>
          </a:blip>
          <a:srcRect b="1942"/>
          <a:stretch/>
        </p:blipFill>
        <p:spPr>
          <a:xfrm>
            <a:off x="11192760" y="5498280"/>
            <a:ext cx="445680" cy="510840"/>
          </a:xfrm>
          <a:prstGeom prst="rect">
            <a:avLst/>
          </a:prstGeom>
          <a:ln w="0">
            <a:noFill/>
          </a:ln>
        </p:spPr>
      </p:pic>
      <p:sp>
        <p:nvSpPr>
          <p:cNvPr id="297"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a:t>
            </a:r>
            <a:r>
              <a:rPr lang="en-US" sz="4000" b="1" spc="-1" dirty="0">
                <a:solidFill>
                  <a:srgbClr val="B70F7E"/>
                </a:solidFill>
                <a:latin typeface="Aptos Display"/>
                <a:ea typeface="DejaVu Sans"/>
              </a:rPr>
              <a:t>NIP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III].</a:t>
            </a:r>
            <a:endParaRPr lang="de-DE" sz="4000" b="0" strike="noStrike" spc="-1" dirty="0">
              <a:solidFill>
                <a:srgbClr val="000000"/>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Textfeld 1"/>
          <p:cNvSpPr/>
          <p:nvPr/>
        </p:nvSpPr>
        <p:spPr>
          <a:xfrm>
            <a:off x="261360" y="1003680"/>
            <a:ext cx="2513160" cy="3968864"/>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r>
              <a:rPr lang="en-US" sz="2800" b="1" strike="noStrike" spc="-1" dirty="0">
                <a:solidFill>
                  <a:schemeClr val="lt1"/>
                </a:solidFill>
                <a:latin typeface="Calibri Light"/>
              </a:rPr>
              <a:t>KOMPETENZEN FÜR DEN ALLTAG</a:t>
            </a:r>
            <a:endParaRPr lang="de-DE" sz="28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299" name="Pfeil: nach rechts 3"/>
          <p:cNvSpPr/>
          <p:nvPr/>
        </p:nvSpPr>
        <p:spPr>
          <a:xfrm>
            <a:off x="2838600" y="3111480"/>
            <a:ext cx="304560" cy="114120"/>
          </a:xfrm>
          <a:prstGeom prst="rightArrow">
            <a:avLst>
              <a:gd name="adj1" fmla="val 50000"/>
              <a:gd name="adj2" fmla="val 50000"/>
            </a:avLst>
          </a:prstGeom>
          <a:solidFill>
            <a:srgbClr val="00AAD0"/>
          </a:solidFill>
          <a:ln>
            <a:solidFill>
              <a:srgbClr val="00AAD0"/>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00" name="Textfeld 4"/>
          <p:cNvSpPr/>
          <p:nvPr/>
        </p:nvSpPr>
        <p:spPr>
          <a:xfrm>
            <a:off x="3209040" y="1002600"/>
            <a:ext cx="2513160" cy="3968864"/>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ctr" defTabSz="914400">
              <a:lnSpc>
                <a:spcPct val="100000"/>
              </a:lnSpc>
            </a:pPr>
            <a:endParaRPr lang="de-DE" sz="1200" b="0" strike="noStrike" spc="-1" dirty="0">
              <a:solidFill>
                <a:srgbClr val="FFFFFF"/>
              </a:solidFill>
              <a:latin typeface="Calibri"/>
            </a:endParaRPr>
          </a:p>
          <a:p>
            <a:pPr algn="ctr" defTabSz="914400">
              <a:lnSpc>
                <a:spcPct val="100000"/>
              </a:lnSpc>
            </a:pPr>
            <a:r>
              <a:rPr lang="de-AT" sz="2800" b="1" strike="noStrike" spc="-1" dirty="0">
                <a:solidFill>
                  <a:schemeClr val="lt1"/>
                </a:solidFill>
                <a:latin typeface="Calibri Light"/>
                <a:ea typeface="DejaVu Sans"/>
              </a:rPr>
              <a:t>KOMPETENZEN FÜR DAS SOZIALE LEBEN</a:t>
            </a:r>
            <a:endParaRPr lang="de-DE" sz="28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a:p>
            <a:pPr algn="just" defTabSz="914400">
              <a:lnSpc>
                <a:spcPct val="100000"/>
              </a:lnSpc>
            </a:pPr>
            <a:endParaRPr lang="de-DE" sz="1200" b="0" strike="noStrike" spc="-1" dirty="0">
              <a:solidFill>
                <a:srgbClr val="FFFFFF"/>
              </a:solidFill>
              <a:latin typeface="Calibri"/>
            </a:endParaRPr>
          </a:p>
        </p:txBody>
      </p:sp>
      <p:sp>
        <p:nvSpPr>
          <p:cNvPr id="301" name="Pfeil: nach rechts 6"/>
          <p:cNvSpPr/>
          <p:nvPr/>
        </p:nvSpPr>
        <p:spPr>
          <a:xfrm>
            <a:off x="5782680" y="3110400"/>
            <a:ext cx="304560" cy="114120"/>
          </a:xfrm>
          <a:prstGeom prst="rightArrow">
            <a:avLst>
              <a:gd name="adj1" fmla="val 50000"/>
              <a:gd name="adj2" fmla="val 50000"/>
            </a:avLst>
          </a:prstGeom>
          <a:solidFill>
            <a:srgbClr val="B70F7E"/>
          </a:solidFill>
          <a:ln>
            <a:solidFill>
              <a:srgbClr val="B70F7E"/>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02" name="Textfeld 7"/>
          <p:cNvSpPr/>
          <p:nvPr/>
        </p:nvSpPr>
        <p:spPr>
          <a:xfrm>
            <a:off x="6179040" y="999360"/>
            <a:ext cx="2513160" cy="722196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chemeClr val="lt1"/>
                </a:solidFill>
                <a:latin typeface="Calibri Light"/>
                <a:ea typeface="DejaVu Sans"/>
              </a:rPr>
              <a:t>NACHHALTIGE KOMPETENZEN</a:t>
            </a:r>
            <a:endParaRPr lang="de-DE" sz="1200" b="0" strike="noStrike" spc="-1" dirty="0">
              <a:solidFill>
                <a:srgbClr val="000000"/>
              </a:solidFill>
              <a:latin typeface="Calibri"/>
            </a:endParaRPr>
          </a:p>
          <a:p>
            <a:pPr algn="just" defTabSz="914400">
              <a:lnSpc>
                <a:spcPct val="100000"/>
              </a:lnSpc>
            </a:pPr>
            <a:r>
              <a:rPr lang="en-US" sz="1200" b="0" strike="noStrike" spc="-1" dirty="0" err="1">
                <a:solidFill>
                  <a:schemeClr val="lt1"/>
                </a:solidFill>
                <a:latin typeface="Calibri Light"/>
                <a:ea typeface="DejaVu Sans"/>
              </a:rPr>
              <a:t>Mathematik</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Rechnen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sind</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untrennbar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mit</a:t>
            </a:r>
            <a:r>
              <a:rPr lang="en-US" sz="1200" b="0"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realen</a:t>
            </a:r>
            <a:r>
              <a:rPr lang="en-US" sz="1200" b="1"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Kontexten</a:t>
            </a:r>
            <a:r>
              <a:rPr lang="en-US" sz="1200" b="1"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verbunden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müssen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funktional</a:t>
            </a:r>
            <a:r>
              <a:rPr lang="en-US" sz="1200" b="0" strike="noStrike" spc="-1" dirty="0">
                <a:solidFill>
                  <a:schemeClr val="lt1"/>
                </a:solidFill>
                <a:latin typeface="Calibri Light"/>
                <a:ea typeface="DejaVu Sans"/>
              </a:rPr>
              <a:t> sein. Dieser </a:t>
            </a:r>
            <a:r>
              <a:rPr lang="en-US" sz="1200" b="0" strike="noStrike" spc="-1" dirty="0" err="1">
                <a:solidFill>
                  <a:schemeClr val="lt1"/>
                </a:solidFill>
                <a:latin typeface="Calibri Light"/>
                <a:ea typeface="DejaVu Sans"/>
              </a:rPr>
              <a:t>Grundsatz</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dient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als</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didaktische</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pädagogische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Grundlage</a:t>
            </a:r>
            <a:r>
              <a:rPr lang="en-US" sz="1200" b="0" strike="noStrike" spc="-1" dirty="0">
                <a:solidFill>
                  <a:schemeClr val="lt1"/>
                </a:solidFill>
                <a:latin typeface="Calibri Light"/>
                <a:ea typeface="DejaVu Sans"/>
              </a:rPr>
              <a:t> für die </a:t>
            </a:r>
            <a:r>
              <a:rPr lang="en-US" sz="1200" b="0" strike="noStrike" spc="-1" dirty="0" err="1">
                <a:solidFill>
                  <a:schemeClr val="lt1"/>
                </a:solidFill>
                <a:latin typeface="Calibri Light"/>
                <a:ea typeface="DejaVu Sans"/>
              </a:rPr>
              <a:t>Entwicklung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Anpassung</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Anwendung</a:t>
            </a:r>
            <a:r>
              <a:rPr lang="en-US" sz="1200" b="0" strike="noStrike" spc="-1" dirty="0">
                <a:solidFill>
                  <a:schemeClr val="lt1"/>
                </a:solidFill>
                <a:latin typeface="Calibri Light"/>
                <a:ea typeface="DejaVu Sans"/>
              </a:rPr>
              <a:t> von Lehr- und </a:t>
            </a:r>
            <a:r>
              <a:rPr lang="en-US" sz="1200" b="0" strike="noStrike" spc="-1" dirty="0" err="1">
                <a:solidFill>
                  <a:schemeClr val="lt1"/>
                </a:solidFill>
                <a:latin typeface="Calibri Light"/>
                <a:ea typeface="DejaVu Sans"/>
              </a:rPr>
              <a:t>Lernmaterialien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zum</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Rechnen</a:t>
            </a:r>
            <a:r>
              <a:rPr lang="en-US" sz="1200" b="0" strike="noStrike" spc="-1" dirty="0">
                <a:solidFill>
                  <a:schemeClr val="lt1"/>
                </a:solidFill>
                <a:latin typeface="Calibri Light"/>
                <a:ea typeface="DejaVu Sans"/>
              </a:rPr>
              <a:t> für </a:t>
            </a:r>
            <a:r>
              <a:rPr lang="en-US" sz="1200" b="0" strike="noStrike" spc="-1" dirty="0" err="1">
                <a:solidFill>
                  <a:schemeClr val="lt1"/>
                </a:solidFill>
                <a:latin typeface="Calibri Light"/>
                <a:ea typeface="DejaVu Sans"/>
              </a:rPr>
              <a:t>erwachsene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Lernende</a:t>
            </a:r>
            <a:r>
              <a:rPr lang="en-US" sz="1200" b="0" strike="noStrike" spc="-1" dirty="0">
                <a:solidFill>
                  <a:schemeClr val="lt1"/>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US" sz="1200" b="0" strike="noStrike" spc="-1" dirty="0" err="1">
                <a:solidFill>
                  <a:schemeClr val="lt1"/>
                </a:solidFill>
                <a:latin typeface="Calibri Light"/>
                <a:ea typeface="DejaVu Sans"/>
              </a:rPr>
              <a:t>Wir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müssen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wissen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dass</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Erwachsene</a:t>
            </a:r>
            <a:r>
              <a:rPr lang="en-US" sz="1200" b="0" strike="noStrike" spc="-1" dirty="0">
                <a:solidFill>
                  <a:schemeClr val="lt1"/>
                </a:solidFill>
                <a:latin typeface="Calibri Light"/>
                <a:ea typeface="DejaVu Sans"/>
              </a:rPr>
              <a:t> Lese-, </a:t>
            </a:r>
            <a:r>
              <a:rPr lang="en-US" sz="1200" b="0" strike="noStrike" spc="-1" dirty="0" err="1">
                <a:solidFill>
                  <a:schemeClr val="lt1"/>
                </a:solidFill>
                <a:latin typeface="Calibri Light"/>
                <a:ea typeface="DejaVu Sans"/>
              </a:rPr>
              <a:t>Schreib</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Rechen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digitale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Fähigkeiten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nutzen</a:t>
            </a:r>
            <a:r>
              <a:rPr lang="en-US" sz="1200" b="0" strike="noStrike" spc="-1" dirty="0">
                <a:solidFill>
                  <a:schemeClr val="lt1"/>
                </a:solidFill>
                <a:latin typeface="Calibri Light"/>
                <a:ea typeface="DejaVu Sans"/>
              </a:rPr>
              <a:t>, um </a:t>
            </a:r>
            <a:r>
              <a:rPr lang="en-US" sz="1200" b="1" strike="noStrike" spc="-1" dirty="0">
                <a:solidFill>
                  <a:schemeClr val="lt1"/>
                </a:solidFill>
                <a:latin typeface="Calibri Light"/>
                <a:ea typeface="DejaVu Sans"/>
              </a:rPr>
              <a:t>die </a:t>
            </a:r>
            <a:r>
              <a:rPr lang="en-US" sz="1200" b="1" strike="noStrike" spc="-1" dirty="0" err="1">
                <a:solidFill>
                  <a:schemeClr val="lt1"/>
                </a:solidFill>
                <a:latin typeface="Calibri Light"/>
                <a:ea typeface="DejaVu Sans"/>
              </a:rPr>
              <a:t>Probleme</a:t>
            </a:r>
            <a:r>
              <a:rPr lang="en-US" sz="1200" b="1" strike="noStrike" spc="-1" dirty="0">
                <a:solidFill>
                  <a:schemeClr val="lt1"/>
                </a:solidFill>
                <a:latin typeface="Calibri Light"/>
                <a:ea typeface="DejaVu Sans"/>
              </a:rPr>
              <a:t> und </a:t>
            </a:r>
            <a:r>
              <a:rPr lang="en-US" sz="1200" b="1" strike="noStrike" spc="-1" dirty="0" err="1">
                <a:solidFill>
                  <a:schemeClr val="lt1"/>
                </a:solidFill>
                <a:latin typeface="Calibri Light"/>
                <a:ea typeface="DejaVu Sans"/>
              </a:rPr>
              <a:t>Herausforderungen</a:t>
            </a:r>
            <a:r>
              <a:rPr lang="en-US" sz="1200" b="1" strike="noStrike" spc="-1" dirty="0">
                <a:solidFill>
                  <a:schemeClr val="lt1"/>
                </a:solidFill>
                <a:latin typeface="Calibri Light"/>
                <a:ea typeface="DejaVu Sans"/>
              </a:rPr>
              <a:t> des </a:t>
            </a:r>
            <a:r>
              <a:rPr lang="en-US" sz="1200" b="1" strike="noStrike" spc="-1" dirty="0" err="1">
                <a:solidFill>
                  <a:schemeClr val="lt1"/>
                </a:solidFill>
                <a:latin typeface="Calibri Light"/>
                <a:ea typeface="DejaVu Sans"/>
              </a:rPr>
              <a:t>täglichen</a:t>
            </a:r>
            <a:r>
              <a:rPr lang="en-US" sz="1200" b="1" strike="noStrike" spc="-1" dirty="0">
                <a:solidFill>
                  <a:schemeClr val="lt1"/>
                </a:solidFill>
                <a:latin typeface="Calibri Light"/>
                <a:ea typeface="DejaVu Sans"/>
              </a:rPr>
              <a:t> Lebens </a:t>
            </a:r>
            <a:r>
              <a:rPr lang="en-US" sz="1200" b="1" strike="noStrike" spc="-1" dirty="0" err="1">
                <a:solidFill>
                  <a:schemeClr val="lt1"/>
                </a:solidFill>
                <a:latin typeface="Calibri Light"/>
                <a:ea typeface="DejaVu Sans"/>
              </a:rPr>
              <a:t>zu</a:t>
            </a:r>
            <a:r>
              <a:rPr lang="en-US" sz="1200" b="1"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bewältigen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Durch</a:t>
            </a:r>
            <a:r>
              <a:rPr lang="en-US" sz="1200" b="0" strike="noStrike" spc="-1" dirty="0">
                <a:solidFill>
                  <a:schemeClr val="lt1"/>
                </a:solidFill>
                <a:latin typeface="Calibri Light"/>
                <a:ea typeface="DejaVu Sans"/>
              </a:rPr>
              <a:t> die </a:t>
            </a:r>
            <a:r>
              <a:rPr lang="en-US" sz="1200" b="0" strike="noStrike" spc="-1" dirty="0" err="1">
                <a:solidFill>
                  <a:schemeClr val="lt1"/>
                </a:solidFill>
                <a:latin typeface="Calibri Light"/>
                <a:ea typeface="DejaVu Sans"/>
              </a:rPr>
              <a:t>Förderung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nachhaltiger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Kompetenzen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stellen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wir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sicher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dass</a:t>
            </a:r>
            <a:r>
              <a:rPr lang="en-US" sz="1200" b="0" strike="noStrike" spc="-1" dirty="0">
                <a:solidFill>
                  <a:schemeClr val="lt1"/>
                </a:solidFill>
                <a:latin typeface="Calibri Light"/>
                <a:ea typeface="DejaVu Sans"/>
              </a:rPr>
              <a:t> die </a:t>
            </a:r>
            <a:r>
              <a:rPr lang="en-US" sz="1200" b="0" strike="noStrike" spc="-1" dirty="0" err="1">
                <a:solidFill>
                  <a:schemeClr val="lt1"/>
                </a:solidFill>
                <a:latin typeface="Calibri Light"/>
                <a:ea typeface="DejaVu Sans"/>
              </a:rPr>
              <a:t>Lernenden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ihr</a:t>
            </a:r>
            <a:r>
              <a:rPr lang="en-US" sz="1200" b="0" strike="noStrike" spc="-1" dirty="0">
                <a:solidFill>
                  <a:schemeClr val="lt1"/>
                </a:solidFill>
                <a:latin typeface="Calibri Light"/>
                <a:ea typeface="DejaVu Sans"/>
              </a:rPr>
              <a:t> Wissen in </a:t>
            </a:r>
            <a:r>
              <a:rPr lang="en-US" sz="1200" b="0" strike="noStrike" spc="-1" dirty="0" err="1">
                <a:solidFill>
                  <a:schemeClr val="lt1"/>
                </a:solidFill>
                <a:latin typeface="Calibri Light"/>
                <a:ea typeface="DejaVu Sans"/>
              </a:rPr>
              <a:t>einem</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breiten</a:t>
            </a:r>
            <a:r>
              <a:rPr lang="en-US" sz="1200" b="0" strike="noStrike" spc="-1" dirty="0">
                <a:solidFill>
                  <a:schemeClr val="lt1"/>
                </a:solidFill>
                <a:latin typeface="Calibri Light"/>
                <a:ea typeface="DejaVu Sans"/>
              </a:rPr>
              <a:t> Spektrum von </a:t>
            </a:r>
            <a:r>
              <a:rPr lang="en-US" sz="1200" b="0" strike="noStrike" spc="-1" dirty="0" err="1">
                <a:solidFill>
                  <a:schemeClr val="lt1"/>
                </a:solidFill>
                <a:latin typeface="Calibri Light"/>
                <a:ea typeface="DejaVu Sans"/>
              </a:rPr>
              <a:t>Kontexten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anwenden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anpassen</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kontinuierlich</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verfeinern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können</a:t>
            </a:r>
            <a:r>
              <a:rPr lang="en-US" sz="1200" b="0" strike="noStrike" spc="-1" dirty="0">
                <a:solidFill>
                  <a:schemeClr val="lt1"/>
                </a:solidFill>
                <a:latin typeface="Calibri Light"/>
                <a:ea typeface="DejaVu Sans"/>
              </a:rPr>
              <a:t>. Dieser </a:t>
            </a:r>
            <a:r>
              <a:rPr lang="en-US" sz="1200" b="0" strike="noStrike" spc="-1" dirty="0" err="1">
                <a:solidFill>
                  <a:schemeClr val="lt1"/>
                </a:solidFill>
                <a:latin typeface="Calibri Light"/>
                <a:ea typeface="DejaVu Sans"/>
              </a:rPr>
              <a:t>nachhaltige</a:t>
            </a:r>
            <a:r>
              <a:rPr lang="en-US" sz="1200" b="0" strike="noStrike" spc="-1" dirty="0">
                <a:solidFill>
                  <a:schemeClr val="lt1"/>
                </a:solidFill>
                <a:latin typeface="Calibri Light"/>
                <a:ea typeface="DejaVu Sans"/>
              </a:rPr>
              <a:t> Ansatz </a:t>
            </a:r>
            <a:r>
              <a:rPr lang="en-US" sz="1200" b="0" strike="noStrike" spc="-1" dirty="0" err="1">
                <a:solidFill>
                  <a:schemeClr val="lt1"/>
                </a:solidFill>
                <a:latin typeface="Calibri Light"/>
                <a:ea typeface="DejaVu Sans"/>
              </a:rPr>
              <a:t>stärkt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nicht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nur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ihr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Selbstvertrauen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sondern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bereitet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sie</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auch</a:t>
            </a:r>
            <a:r>
              <a:rPr lang="en-US" sz="1200" b="0" strike="noStrike" spc="-1" dirty="0">
                <a:solidFill>
                  <a:schemeClr val="lt1"/>
                </a:solidFill>
                <a:latin typeface="Calibri Light"/>
                <a:ea typeface="DejaVu Sans"/>
              </a:rPr>
              <a:t> auf </a:t>
            </a:r>
            <a:r>
              <a:rPr lang="en-US" sz="1200" b="0" strike="noStrike" spc="-1" dirty="0" err="1">
                <a:solidFill>
                  <a:schemeClr val="lt1"/>
                </a:solidFill>
                <a:latin typeface="Calibri Light"/>
                <a:ea typeface="DejaVu Sans"/>
              </a:rPr>
              <a:t>einen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langfristigen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Erfolg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im</a:t>
            </a:r>
            <a:r>
              <a:rPr lang="en-US" sz="1200" b="0"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beruflichen</a:t>
            </a:r>
            <a:r>
              <a:rPr lang="en-US" sz="1200" b="1" strike="noStrike" spc="-1" dirty="0">
                <a:solidFill>
                  <a:schemeClr val="lt1"/>
                </a:solidFill>
                <a:latin typeface="Calibri Light"/>
                <a:ea typeface="DejaVu Sans"/>
              </a:rPr>
              <a:t> und </a:t>
            </a:r>
            <a:r>
              <a:rPr lang="en-US" sz="1200" b="1" strike="noStrike" spc="-1" dirty="0" err="1">
                <a:solidFill>
                  <a:schemeClr val="lt1"/>
                </a:solidFill>
                <a:latin typeface="Calibri Light"/>
                <a:ea typeface="DejaVu Sans"/>
              </a:rPr>
              <a:t>privaten</a:t>
            </a:r>
            <a:r>
              <a:rPr lang="en-US" sz="1200" b="1"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Bereich</a:t>
            </a:r>
            <a:r>
              <a:rPr lang="en-US" sz="1200" b="1" strike="noStrike" spc="-1" dirty="0">
                <a:solidFill>
                  <a:schemeClr val="lt1"/>
                </a:solidFill>
                <a:latin typeface="Calibri Light"/>
                <a:ea typeface="DejaVu Sans"/>
              </a:rPr>
              <a:t> </a:t>
            </a:r>
            <a:r>
              <a:rPr lang="en-US" sz="1200" b="1" strike="noStrike" spc="-1" dirty="0" err="1">
                <a:solidFill>
                  <a:schemeClr val="lt1"/>
                </a:solidFill>
                <a:latin typeface="Calibri Light"/>
                <a:ea typeface="DejaVu Sans"/>
              </a:rPr>
              <a:t>vor</a:t>
            </a:r>
            <a:r>
              <a:rPr lang="en-US" sz="1200" b="1" strike="noStrike" spc="-1" dirty="0">
                <a:solidFill>
                  <a:schemeClr val="lt1"/>
                </a:solidFill>
                <a:latin typeface="Calibri Light"/>
                <a:ea typeface="DejaVu Sans"/>
              </a:rPr>
              <a:t> </a:t>
            </a:r>
            <a:r>
              <a:rPr lang="en-US" sz="1200" b="0" strike="noStrike" spc="-1" dirty="0">
                <a:solidFill>
                  <a:schemeClr val="lt1"/>
                </a:solidFill>
                <a:latin typeface="Calibri Light"/>
                <a:ea typeface="DejaVu Sans"/>
              </a:rPr>
              <a:t>und </a:t>
            </a:r>
            <a:r>
              <a:rPr lang="en-US" sz="1200" b="0" strike="noStrike" spc="-1" dirty="0" err="1">
                <a:solidFill>
                  <a:schemeClr val="lt1"/>
                </a:solidFill>
                <a:latin typeface="Calibri Light"/>
                <a:ea typeface="DejaVu Sans"/>
              </a:rPr>
              <a:t>ermöglicht</a:t>
            </a:r>
            <a:r>
              <a:rPr lang="en-US" sz="1200" b="0" strike="noStrike" spc="-1" dirty="0">
                <a:solidFill>
                  <a:schemeClr val="lt1"/>
                </a:solidFill>
                <a:latin typeface="Calibri Light"/>
                <a:ea typeface="DejaVu Sans"/>
              </a:rPr>
              <a:t> es </a:t>
            </a:r>
            <a:r>
              <a:rPr lang="en-US" sz="1200" b="0" strike="noStrike" spc="-1" dirty="0" err="1">
                <a:solidFill>
                  <a:schemeClr val="lt1"/>
                </a:solidFill>
                <a:latin typeface="Calibri Light"/>
                <a:ea typeface="DejaVu Sans"/>
              </a:rPr>
              <a:t>ihnen</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sich</a:t>
            </a:r>
            <a:r>
              <a:rPr lang="en-US" sz="1200" b="0" strike="noStrike" spc="-1" dirty="0">
                <a:solidFill>
                  <a:schemeClr val="lt1"/>
                </a:solidFill>
                <a:latin typeface="Calibri Light"/>
                <a:ea typeface="DejaVu Sans"/>
              </a:rPr>
              <a:t> in </a:t>
            </a:r>
            <a:r>
              <a:rPr lang="en-US" sz="1200" b="0" strike="noStrike" spc="-1" dirty="0" err="1">
                <a:solidFill>
                  <a:schemeClr val="lt1"/>
                </a:solidFill>
                <a:latin typeface="Calibri Light"/>
                <a:ea typeface="DejaVu Sans"/>
              </a:rPr>
              <a:t>einer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sich</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ständig</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verändernden</a:t>
            </a:r>
            <a:r>
              <a:rPr lang="en-US" sz="1200" b="0" strike="noStrike" spc="-1" dirty="0">
                <a:solidFill>
                  <a:schemeClr val="lt1"/>
                </a:solidFill>
                <a:latin typeface="Calibri Light"/>
                <a:ea typeface="DejaVu Sans"/>
              </a:rPr>
              <a:t> Welt </a:t>
            </a:r>
            <a:r>
              <a:rPr lang="en-US" sz="1200" b="0" strike="noStrike" spc="-1" dirty="0" err="1">
                <a:solidFill>
                  <a:schemeClr val="lt1"/>
                </a:solidFill>
                <a:latin typeface="Calibri Light"/>
                <a:ea typeface="DejaVu Sans"/>
              </a:rPr>
              <a:t>mit</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größerer</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Leichtigkeit</a:t>
            </a:r>
            <a:r>
              <a:rPr lang="en-US" sz="1200" b="0" strike="noStrike" spc="-1" dirty="0">
                <a:solidFill>
                  <a:schemeClr val="lt1"/>
                </a:solidFill>
                <a:latin typeface="Calibri Light"/>
                <a:ea typeface="DejaVu Sans"/>
              </a:rPr>
              <a:t> und </a:t>
            </a:r>
            <a:r>
              <a:rPr lang="en-US" sz="1200" b="0" strike="noStrike" spc="-1" dirty="0" err="1">
                <a:solidFill>
                  <a:schemeClr val="lt1"/>
                </a:solidFill>
                <a:latin typeface="Calibri Light"/>
                <a:ea typeface="DejaVu Sans"/>
              </a:rPr>
              <a:t>Kompetenz</a:t>
            </a:r>
            <a:r>
              <a:rPr lang="en-US" sz="1200" b="0" strike="noStrike" spc="-1" dirty="0">
                <a:solidFill>
                  <a:schemeClr val="lt1"/>
                </a:solidFill>
                <a:latin typeface="Calibri Light"/>
                <a:ea typeface="DejaVu Sans"/>
              </a:rPr>
              <a:t> </a:t>
            </a:r>
            <a:r>
              <a:rPr lang="en-US" sz="1200" b="0" strike="noStrike" spc="-1" dirty="0" err="1">
                <a:solidFill>
                  <a:schemeClr val="lt1"/>
                </a:solidFill>
                <a:latin typeface="Calibri Light"/>
                <a:ea typeface="DejaVu Sans"/>
              </a:rPr>
              <a:t>zurechtzufinden</a:t>
            </a:r>
            <a:r>
              <a:rPr lang="en-US" sz="1200" b="0" strike="noStrike" spc="-1" dirty="0">
                <a:solidFill>
                  <a:schemeClr val="lt1"/>
                </a:solidFill>
                <a:latin typeface="Calibri Light"/>
                <a:ea typeface="DejaVu Sans"/>
              </a:rPr>
              <a:t>.</a:t>
            </a:r>
            <a:endParaRPr lang="de-DE" sz="1200" b="0" strike="noStrike" spc="-1" dirty="0">
              <a:solidFill>
                <a:srgbClr val="000000"/>
              </a:solidFill>
              <a:latin typeface="Calibri"/>
            </a:endParaRPr>
          </a:p>
        </p:txBody>
      </p:sp>
      <p:sp>
        <p:nvSpPr>
          <p:cNvPr id="303" name="Pfeil: nach rechts 8"/>
          <p:cNvSpPr/>
          <p:nvPr/>
        </p:nvSpPr>
        <p:spPr>
          <a:xfrm>
            <a:off x="8759160" y="3107160"/>
            <a:ext cx="304560" cy="114120"/>
          </a:xfrm>
          <a:prstGeom prst="rightArrow">
            <a:avLst>
              <a:gd name="adj1" fmla="val 50000"/>
              <a:gd name="adj2" fmla="val 50000"/>
            </a:avLst>
          </a:prstGeom>
          <a:solidFill>
            <a:srgbClr val="A1C63B"/>
          </a:solidFill>
          <a:ln>
            <a:solidFill>
              <a:srgbClr val="A1C63B"/>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04" name="Grafik 10"/>
          <p:cNvSpPr/>
          <p:nvPr/>
        </p:nvSpPr>
        <p:spPr>
          <a:xfrm>
            <a:off x="9130320" y="1768680"/>
            <a:ext cx="2770920" cy="272700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05" name="Textfeld 5"/>
          <p:cNvSpPr/>
          <p:nvPr/>
        </p:nvSpPr>
        <p:spPr>
          <a:xfrm>
            <a:off x="1181880" y="533916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solidFill>
                <a:latin typeface="Arial"/>
                <a:ea typeface="DejaVu Sans"/>
              </a:rPr>
              <a:t>... mehr lesen</a:t>
            </a:r>
            <a:endParaRPr lang="de-DE" sz="1600" b="0" strike="noStrike" spc="-1">
              <a:solidFill>
                <a:srgbClr val="000000"/>
              </a:solidFill>
              <a:latin typeface="Calibri"/>
            </a:endParaRPr>
          </a:p>
        </p:txBody>
      </p:sp>
      <p:pic>
        <p:nvPicPr>
          <p:cNvPr id="306" name="Grafik 9">
            <a:hlinkClick r:id="rId3" action="ppaction://hlinksldjump"/>
          </p:cNvPr>
          <p:cNvPicPr/>
          <p:nvPr/>
        </p:nvPicPr>
        <p:blipFill>
          <a:blip r:embed="rId4">
            <a:lum bright="70000" contrast="-70000"/>
          </a:blip>
          <a:srcRect b="1942"/>
          <a:stretch/>
        </p:blipFill>
        <p:spPr>
          <a:xfrm>
            <a:off x="2652120" y="5523840"/>
            <a:ext cx="445680" cy="510840"/>
          </a:xfrm>
          <a:prstGeom prst="rect">
            <a:avLst/>
          </a:prstGeom>
          <a:ln w="0">
            <a:noFill/>
          </a:ln>
        </p:spPr>
      </p:pic>
      <p:pic>
        <p:nvPicPr>
          <p:cNvPr id="307" name="Grafik 12">
            <a:hlinkClick r:id="rId3" action="ppaction://hlinksldjump"/>
          </p:cNvPr>
          <p:cNvPicPr/>
          <p:nvPr/>
        </p:nvPicPr>
        <p:blipFill>
          <a:blip r:embed="rId4">
            <a:lum bright="70000" contrast="-70000"/>
          </a:blip>
          <a:srcRect b="1942"/>
          <a:stretch/>
        </p:blipFill>
        <p:spPr>
          <a:xfrm>
            <a:off x="5597280" y="5520600"/>
            <a:ext cx="445680" cy="510840"/>
          </a:xfrm>
          <a:prstGeom prst="rect">
            <a:avLst/>
          </a:prstGeom>
          <a:ln w="0">
            <a:noFill/>
          </a:ln>
        </p:spPr>
      </p:pic>
      <p:sp>
        <p:nvSpPr>
          <p:cNvPr id="308" name="Textfeld 15"/>
          <p:cNvSpPr/>
          <p:nvPr/>
        </p:nvSpPr>
        <p:spPr>
          <a:xfrm>
            <a:off x="4077360" y="53514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solidFill>
                <a:latin typeface="Arial"/>
                <a:ea typeface="DejaVu Sans"/>
              </a:rPr>
              <a:t>... mehr lesen</a:t>
            </a:r>
            <a:endParaRPr lang="de-DE" sz="1600" b="0" strike="noStrike" spc="-1">
              <a:solidFill>
                <a:srgbClr val="000000"/>
              </a:solidFill>
              <a:latin typeface="Calibri"/>
            </a:endParaRPr>
          </a:p>
        </p:txBody>
      </p:sp>
      <p:sp>
        <p:nvSpPr>
          <p:cNvPr id="309" name="Textfeld 11"/>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10" name="Grafik 13">
            <a:hlinkClick r:id="rId3" action="ppaction://hlinksldjump"/>
          </p:cNvPr>
          <p:cNvPicPr/>
          <p:nvPr/>
        </p:nvPicPr>
        <p:blipFill>
          <a:blip r:embed="rId4">
            <a:lum bright="70000" contrast="-70000"/>
          </a:blip>
          <a:srcRect b="1942"/>
          <a:stretch/>
        </p:blipFill>
        <p:spPr>
          <a:xfrm>
            <a:off x="11192760" y="5498280"/>
            <a:ext cx="445680" cy="510840"/>
          </a:xfrm>
          <a:prstGeom prst="rect">
            <a:avLst/>
          </a:prstGeom>
          <a:ln w="0">
            <a:noFill/>
          </a:ln>
        </p:spPr>
      </p:pic>
      <p:sp>
        <p:nvSpPr>
          <p:cNvPr id="311"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a:t>
            </a:r>
            <a:r>
              <a:rPr lang="en-US" sz="4000" b="1" spc="-1" dirty="0">
                <a:solidFill>
                  <a:srgbClr val="B70F7E"/>
                </a:solidFill>
                <a:latin typeface="Aptos Display"/>
                <a:ea typeface="DejaVu Sans"/>
              </a:rPr>
              <a:t>NIP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IV].</a:t>
            </a:r>
            <a:endParaRPr lang="de-DE" sz="4000" b="0" strike="noStrike" spc="-1" dirty="0">
              <a:solidFill>
                <a:srgbClr val="000000"/>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1"/>
          <p:cNvGraphicFramePr/>
          <p:nvPr>
            <p:extLst>
              <p:ext uri="{D42A27DB-BD31-4B8C-83A1-F6EECF244321}">
                <p14:modId xmlns:p14="http://schemas.microsoft.com/office/powerpoint/2010/main" val="933760519"/>
              </p:ext>
            </p:extLst>
          </p:nvPr>
        </p:nvGraphicFramePr>
        <p:xfrm>
          <a:off x="2075760" y="794160"/>
          <a:ext cx="8083800" cy="5265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12" name="Grafik 2">
            <a:hlinkClick r:id="rId7" action="ppaction://hlinksldjump"/>
          </p:cNvPr>
          <p:cNvPicPr/>
          <p:nvPr/>
        </p:nvPicPr>
        <p:blipFill>
          <a:blip r:embed="rId8">
            <a:lum bright="70000" contrast="-70000"/>
          </a:blip>
          <a:srcRect b="1942"/>
          <a:stretch/>
        </p:blipFill>
        <p:spPr>
          <a:xfrm>
            <a:off x="2283840" y="973080"/>
            <a:ext cx="445680" cy="510840"/>
          </a:xfrm>
          <a:prstGeom prst="rect">
            <a:avLst/>
          </a:prstGeom>
          <a:ln w="0">
            <a:noFill/>
          </a:ln>
        </p:spPr>
      </p:pic>
      <p:pic>
        <p:nvPicPr>
          <p:cNvPr id="313" name="Grafik 6">
            <a:hlinkClick r:id="rId9" action="ppaction://hlinksldjump"/>
          </p:cNvPr>
          <p:cNvPicPr/>
          <p:nvPr/>
        </p:nvPicPr>
        <p:blipFill>
          <a:blip r:embed="rId8">
            <a:lum bright="70000" contrast="-70000"/>
          </a:blip>
          <a:srcRect b="1942"/>
          <a:stretch/>
        </p:blipFill>
        <p:spPr>
          <a:xfrm>
            <a:off x="2283840" y="3583080"/>
            <a:ext cx="445680" cy="510840"/>
          </a:xfrm>
          <a:prstGeom prst="rect">
            <a:avLst/>
          </a:prstGeom>
          <a:ln w="0">
            <a:noFill/>
          </a:ln>
        </p:spPr>
      </p:pic>
      <p:pic>
        <p:nvPicPr>
          <p:cNvPr id="314" name="Grafik 7">
            <a:hlinkClick r:id="rId10" action="ppaction://hlinksldjump"/>
          </p:cNvPr>
          <p:cNvPicPr/>
          <p:nvPr/>
        </p:nvPicPr>
        <p:blipFill>
          <a:blip r:embed="rId8">
            <a:lum bright="70000" contrast="-70000"/>
          </a:blip>
          <a:srcRect b="1942"/>
          <a:stretch/>
        </p:blipFill>
        <p:spPr>
          <a:xfrm>
            <a:off x="9522720" y="973080"/>
            <a:ext cx="445680" cy="510840"/>
          </a:xfrm>
          <a:prstGeom prst="rect">
            <a:avLst/>
          </a:prstGeom>
          <a:ln w="0">
            <a:noFill/>
          </a:ln>
        </p:spPr>
      </p:pic>
      <p:pic>
        <p:nvPicPr>
          <p:cNvPr id="315" name="Grafik 8">
            <a:hlinkClick r:id="rId11" action="ppaction://hlinksldjump"/>
          </p:cNvPr>
          <p:cNvPicPr/>
          <p:nvPr/>
        </p:nvPicPr>
        <p:blipFill>
          <a:blip r:embed="rId8">
            <a:lum bright="70000" contrast="-70000"/>
          </a:blip>
          <a:srcRect b="1942"/>
          <a:stretch/>
        </p:blipFill>
        <p:spPr>
          <a:xfrm>
            <a:off x="9573840" y="3583080"/>
            <a:ext cx="445680" cy="510840"/>
          </a:xfrm>
          <a:prstGeom prst="rect">
            <a:avLst/>
          </a:prstGeom>
          <a:ln w="0">
            <a:noFill/>
          </a:ln>
        </p:spPr>
      </p:pic>
      <p:sp>
        <p:nvSpPr>
          <p:cNvPr id="316"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a:t>
            </a:r>
            <a:r>
              <a:rPr lang="en-US" sz="4000" b="1" spc="-1" dirty="0">
                <a:solidFill>
                  <a:srgbClr val="B70F7E"/>
                </a:solidFill>
                <a:latin typeface="Aptos Display"/>
                <a:ea typeface="DejaVu Sans"/>
              </a:rPr>
              <a:t>NIP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V].</a:t>
            </a:r>
            <a:endParaRPr lang="de-DE" sz="4000" b="0" strike="noStrike" spc="-1" dirty="0">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 name="Gruppieren 1"/>
          <p:cNvGrpSpPr/>
          <p:nvPr/>
        </p:nvGrpSpPr>
        <p:grpSpPr>
          <a:xfrm>
            <a:off x="3215880" y="1449360"/>
            <a:ext cx="5759640" cy="3959640"/>
            <a:chOff x="3215880" y="1449360"/>
            <a:chExt cx="5759640" cy="3959640"/>
          </a:xfrm>
        </p:grpSpPr>
        <p:sp>
          <p:nvSpPr>
            <p:cNvPr id="318" name="Rechteck: eine Ecke abgerundet 5"/>
            <p:cNvSpPr/>
            <p:nvPr/>
          </p:nvSpPr>
          <p:spPr>
            <a:xfrm rot="16200000">
              <a:off x="4115880" y="549360"/>
              <a:ext cx="3959640" cy="5759640"/>
            </a:xfrm>
            <a:prstGeom prst="round1Rect">
              <a:avLst>
                <a:gd name="adj" fmla="val 16667"/>
              </a:avLst>
            </a:prstGeom>
            <a:solidFill>
              <a:srgbClr val="A1C63B"/>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19" name="Rechteck: eine Ecke abgerundet 4"/>
            <p:cNvSpPr/>
            <p:nvPr/>
          </p:nvSpPr>
          <p:spPr>
            <a:xfrm>
              <a:off x="3935880" y="1629000"/>
              <a:ext cx="4319640"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488880">
                <a:lnSpc>
                  <a:spcPct val="90000"/>
                </a:lnSpc>
                <a:spcAft>
                  <a:spcPts val="386"/>
                </a:spcAft>
                <a:tabLst>
                  <a:tab pos="0" algn="l"/>
                </a:tabLst>
              </a:pPr>
              <a:endParaRPr lang="de-DE" sz="1100" b="0" strike="noStrike" spc="-1" dirty="0">
                <a:solidFill>
                  <a:srgbClr val="000000"/>
                </a:solidFill>
                <a:latin typeface="Calibri"/>
              </a:endParaRPr>
            </a:p>
            <a:p>
              <a:pPr algn="ctr" defTabSz="488880">
                <a:lnSpc>
                  <a:spcPct val="90000"/>
                </a:lnSpc>
                <a:spcAft>
                  <a:spcPts val="561"/>
                </a:spcAft>
                <a:tabLst>
                  <a:tab pos="0" algn="l"/>
                </a:tabLst>
              </a:pPr>
              <a:r>
                <a:rPr lang="de-AT" sz="1600" spc="-1" dirty="0">
                  <a:solidFill>
                    <a:schemeClr val="dk1"/>
                  </a:solidFill>
                  <a:latin typeface="Arial"/>
                  <a:ea typeface="DejaVu Sans"/>
                </a:rPr>
                <a:t>ALLTAGSMATHEMATIK</a:t>
              </a:r>
              <a:r>
                <a:rPr lang="de-AT" sz="1600" b="0" strike="noStrike" spc="-1" dirty="0">
                  <a:solidFill>
                    <a:schemeClr val="dk1"/>
                  </a:solidFill>
                  <a:latin typeface="Arial"/>
                  <a:ea typeface="DejaVu Sans"/>
                </a:rPr>
                <a:t> zur Förderung erwachsener Lernender</a:t>
              </a:r>
              <a:endParaRPr lang="de-DE" sz="1600" b="0" strike="noStrike" spc="-1" dirty="0">
                <a:solidFill>
                  <a:srgbClr val="000000"/>
                </a:solidFill>
                <a:latin typeface="Calibri"/>
              </a:endParaRPr>
            </a:p>
            <a:p>
              <a:pPr algn="ctr" defTabSz="488880">
                <a:lnSpc>
                  <a:spcPct val="90000"/>
                </a:lnSpc>
                <a:spcAft>
                  <a:spcPts val="561"/>
                </a:spcAft>
                <a:tabLst>
                  <a:tab pos="0" algn="l"/>
                </a:tabLst>
              </a:pP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US" sz="1600" b="0" strike="noStrike" spc="-1" dirty="0">
                  <a:solidFill>
                    <a:schemeClr val="dk1"/>
                  </a:solidFill>
                  <a:latin typeface="Calibri Light"/>
                  <a:ea typeface="Arial Unicode MS"/>
                </a:rPr>
                <a:t>Es </a:t>
              </a:r>
              <a:r>
                <a:rPr lang="en-US" sz="1600" b="0" strike="noStrike" spc="-1" dirty="0" err="1">
                  <a:solidFill>
                    <a:schemeClr val="dk1"/>
                  </a:solidFill>
                  <a:latin typeface="Calibri Light"/>
                  <a:ea typeface="Arial Unicode MS"/>
                </a:rPr>
                <a:t>ist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wichtig</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sich</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daran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zu</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erinnern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dass</a:t>
              </a:r>
              <a:r>
                <a:rPr lang="en-US" sz="1600" b="0" strike="noStrike" spc="-1" dirty="0">
                  <a:solidFill>
                    <a:schemeClr val="dk1"/>
                  </a:solidFill>
                  <a:latin typeface="Calibri Light"/>
                  <a:ea typeface="Arial Unicode MS"/>
                </a:rPr>
                <a:t> Menschen </a:t>
              </a:r>
              <a:r>
                <a:rPr lang="en-US" sz="1600" b="0" strike="noStrike" spc="-1" dirty="0" err="1">
                  <a:solidFill>
                    <a:schemeClr val="dk1"/>
                  </a:solidFill>
                  <a:latin typeface="Calibri Light"/>
                  <a:ea typeface="Arial Unicode MS"/>
                </a:rPr>
                <a:t>mit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sich</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entwickelnden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Rechenfähigkeiten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ihre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aktuellen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Fähigkeiten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Fertigkeiten</a:t>
              </a:r>
              <a:r>
                <a:rPr lang="en-US" sz="1600" b="0" strike="noStrike" spc="-1" dirty="0">
                  <a:solidFill>
                    <a:schemeClr val="dk1"/>
                  </a:solidFill>
                  <a:latin typeface="Calibri Light"/>
                  <a:ea typeface="Arial Unicode MS"/>
                </a:rPr>
                <a:t> oft </a:t>
              </a:r>
              <a:r>
                <a:rPr lang="en-US" sz="1600" b="0" strike="noStrike" spc="-1" dirty="0" err="1">
                  <a:solidFill>
                    <a:schemeClr val="dk1"/>
                  </a:solidFill>
                  <a:latin typeface="Calibri Light"/>
                  <a:ea typeface="Arial Unicode MS"/>
                </a:rPr>
                <a:t>unterschätzen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unterbewerten</a:t>
              </a:r>
              <a:r>
                <a:rPr lang="en-US" sz="1600" b="0" strike="noStrike" spc="-1" dirty="0">
                  <a:solidFill>
                    <a:schemeClr val="dk1"/>
                  </a:solidFill>
                  <a:latin typeface="Calibri Light"/>
                  <a:ea typeface="Arial Unicode MS"/>
                </a:rPr>
                <a:t>. </a:t>
              </a: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US" sz="1600" b="0" strike="noStrike" spc="-1" dirty="0">
                  <a:solidFill>
                    <a:schemeClr val="dk1"/>
                  </a:solidFill>
                  <a:latin typeface="Calibri Light"/>
                  <a:ea typeface="Arial Unicode MS"/>
                </a:rPr>
                <a:t>Die Lehr- und </a:t>
              </a:r>
              <a:r>
                <a:rPr lang="en-US" sz="1600" b="0" strike="noStrike" spc="-1" dirty="0" err="1">
                  <a:solidFill>
                    <a:schemeClr val="dk1"/>
                  </a:solidFill>
                  <a:latin typeface="Calibri Light"/>
                  <a:ea typeface="Arial Unicode MS"/>
                </a:rPr>
                <a:t>Lernaktivitäten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sollten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daher</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auch</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darauf</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abzielen</a:t>
              </a:r>
              <a:r>
                <a:rPr lang="en-US" sz="1600" b="0" strike="noStrike" spc="-1" dirty="0">
                  <a:solidFill>
                    <a:schemeClr val="dk1"/>
                  </a:solidFill>
                  <a:latin typeface="Calibri Light"/>
                  <a:ea typeface="Arial Unicode MS"/>
                </a:rPr>
                <a:t>, den </a:t>
              </a:r>
              <a:r>
                <a:rPr lang="en-US" sz="1600" b="0" strike="noStrike" spc="-1" dirty="0" err="1">
                  <a:solidFill>
                    <a:schemeClr val="dk1"/>
                  </a:solidFill>
                  <a:latin typeface="Calibri Light"/>
                  <a:ea typeface="Arial Unicode MS"/>
                </a:rPr>
                <a:t>Lernenden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dabei</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zu</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helfen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ihre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Kompetenzen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zu</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erkennen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sich</a:t>
              </a:r>
              <a:r>
                <a:rPr lang="en-US" sz="1600" b="0" strike="noStrike" spc="-1" dirty="0">
                  <a:solidFill>
                    <a:schemeClr val="dk1"/>
                  </a:solidFill>
                  <a:latin typeface="Calibri Light"/>
                  <a:ea typeface="Arial Unicode MS"/>
                </a:rPr>
                <a:t> der </a:t>
              </a:r>
              <a:r>
                <a:rPr lang="en-US" sz="1600" b="0" strike="noStrike" spc="-1" dirty="0" err="1">
                  <a:solidFill>
                    <a:schemeClr val="dk1"/>
                  </a:solidFill>
                  <a:latin typeface="Calibri Light"/>
                  <a:ea typeface="Arial Unicode MS"/>
                </a:rPr>
                <a:t>guten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numerischen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Entscheidungen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bewusst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zu</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werden</a:t>
              </a:r>
              <a:r>
                <a:rPr lang="en-US" sz="1600" b="0" strike="noStrike" spc="-1" dirty="0">
                  <a:solidFill>
                    <a:schemeClr val="dk1"/>
                  </a:solidFill>
                  <a:latin typeface="Calibri Light"/>
                  <a:ea typeface="Arial Unicode MS"/>
                </a:rPr>
                <a:t>, die </a:t>
              </a:r>
              <a:r>
                <a:rPr lang="en-US" sz="1600" b="0" strike="noStrike" spc="-1" dirty="0" err="1">
                  <a:solidFill>
                    <a:schemeClr val="dk1"/>
                  </a:solidFill>
                  <a:latin typeface="Calibri Light"/>
                  <a:ea typeface="Arial Unicode MS"/>
                </a:rPr>
                <a:t>sie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bereits</a:t>
              </a:r>
              <a:r>
                <a:rPr lang="en-US" sz="1600" b="0" strike="noStrike" spc="-1" dirty="0">
                  <a:solidFill>
                    <a:schemeClr val="dk1"/>
                  </a:solidFill>
                  <a:latin typeface="Calibri Light"/>
                  <a:ea typeface="Arial Unicode MS"/>
                </a:rPr>
                <a:t> in </a:t>
              </a:r>
              <a:r>
                <a:rPr lang="en-US" sz="1600" b="0" strike="noStrike" spc="-1" dirty="0" err="1">
                  <a:solidFill>
                    <a:schemeClr val="dk1"/>
                  </a:solidFill>
                  <a:latin typeface="Calibri Light"/>
                  <a:ea typeface="Arial Unicode MS"/>
                </a:rPr>
                <a:t>ihrem</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täglichen</a:t>
              </a:r>
              <a:r>
                <a:rPr lang="en-US" sz="1600" b="0" strike="noStrike" spc="-1" dirty="0">
                  <a:solidFill>
                    <a:schemeClr val="dk1"/>
                  </a:solidFill>
                  <a:latin typeface="Calibri Light"/>
                  <a:ea typeface="Arial Unicode MS"/>
                </a:rPr>
                <a:t> Leben, </a:t>
              </a:r>
              <a:r>
                <a:rPr lang="en-US" sz="1600" b="0" strike="noStrike" spc="-1" dirty="0" err="1">
                  <a:solidFill>
                    <a:schemeClr val="dk1"/>
                  </a:solidFill>
                  <a:latin typeface="Calibri Light"/>
                  <a:ea typeface="Arial Unicode MS"/>
                </a:rPr>
                <a:t>im</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privaten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beruflichen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Kontext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treffen</a:t>
              </a:r>
              <a:r>
                <a:rPr lang="en-US" sz="1600" b="0" strike="noStrike" spc="-1" dirty="0">
                  <a:solidFill>
                    <a:schemeClr val="dk1"/>
                  </a:solidFill>
                  <a:latin typeface="Calibri Light"/>
                  <a:ea typeface="Arial Unicode MS"/>
                </a:rPr>
                <a:t>. </a:t>
              </a:r>
              <a:endParaRPr lang="de-DE" sz="1600" b="0" strike="noStrike" spc="-1" dirty="0">
                <a:solidFill>
                  <a:srgbClr val="000000"/>
                </a:solidFill>
                <a:latin typeface="Calibri"/>
              </a:endParaRPr>
            </a:p>
          </p:txBody>
        </p:sp>
      </p:grpSp>
      <p:sp>
        <p:nvSpPr>
          <p:cNvPr id="320" name="Textfeld 2"/>
          <p:cNvSpPr/>
          <p:nvPr/>
        </p:nvSpPr>
        <p:spPr>
          <a:xfrm>
            <a:off x="9722520" y="5313600"/>
            <a:ext cx="157032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dirty="0">
                <a:solidFill>
                  <a:schemeClr val="lt1">
                    <a:lumMod val="65000"/>
                  </a:schemeClr>
                </a:solidFill>
                <a:latin typeface="Arial"/>
                <a:ea typeface="DejaVu Sans"/>
              </a:rPr>
              <a:t>... zurück</a:t>
            </a:r>
            <a:endParaRPr lang="de-DE" sz="1600" b="0" strike="noStrike" spc="-1" dirty="0">
              <a:solidFill>
                <a:srgbClr val="000000"/>
              </a:solidFill>
              <a:latin typeface="Calibri"/>
            </a:endParaRPr>
          </a:p>
        </p:txBody>
      </p:sp>
      <p:pic>
        <p:nvPicPr>
          <p:cNvPr id="321" name="Grafik 3">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322"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N</a:t>
            </a:r>
            <a:r>
              <a:rPr lang="en-US" sz="4000" b="1" spc="-1" dirty="0">
                <a:solidFill>
                  <a:srgbClr val="B70F7E"/>
                </a:solidFill>
                <a:latin typeface="Aptos Display"/>
                <a:ea typeface="DejaVu Sans"/>
              </a:rPr>
              <a:t>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VI].</a:t>
            </a:r>
            <a:endParaRPr lang="de-DE" sz="4000" b="0" strike="noStrike" spc="-1" dirty="0">
              <a:solidFill>
                <a:srgbClr val="000000"/>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3" name="Gruppieren 2"/>
          <p:cNvGrpSpPr/>
          <p:nvPr/>
        </p:nvGrpSpPr>
        <p:grpSpPr>
          <a:xfrm>
            <a:off x="3215880" y="1449000"/>
            <a:ext cx="5759640" cy="3959640"/>
            <a:chOff x="3215880" y="1449000"/>
            <a:chExt cx="5759640" cy="3959640"/>
          </a:xfrm>
        </p:grpSpPr>
        <p:sp>
          <p:nvSpPr>
            <p:cNvPr id="324" name="Rechteck: eine Ecke abgerundet 3"/>
            <p:cNvSpPr/>
            <p:nvPr/>
          </p:nvSpPr>
          <p:spPr>
            <a:xfrm>
              <a:off x="3215880" y="1449000"/>
              <a:ext cx="5759640" cy="3959640"/>
            </a:xfrm>
            <a:prstGeom prst="round1Rect">
              <a:avLst>
                <a:gd name="adj" fmla="val 16667"/>
              </a:avLst>
            </a:prstGeom>
            <a:solidFill>
              <a:srgbClr val="B70F7E"/>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25" name="Rechteck: eine Ecke abgerundet 4"/>
            <p:cNvSpPr/>
            <p:nvPr/>
          </p:nvSpPr>
          <p:spPr>
            <a:xfrm>
              <a:off x="3566160" y="1629000"/>
              <a:ext cx="4882896"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488880">
                <a:lnSpc>
                  <a:spcPct val="90000"/>
                </a:lnSpc>
                <a:spcAft>
                  <a:spcPts val="386"/>
                </a:spcAft>
                <a:tabLst>
                  <a:tab pos="0" algn="l"/>
                </a:tabLst>
              </a:pPr>
              <a:endParaRPr lang="de-DE" sz="1100" b="0" strike="noStrike" spc="-1" dirty="0">
                <a:solidFill>
                  <a:srgbClr val="000000"/>
                </a:solidFill>
                <a:latin typeface="Calibri"/>
              </a:endParaRPr>
            </a:p>
            <a:p>
              <a:pPr algn="ctr" defTabSz="488880">
                <a:lnSpc>
                  <a:spcPct val="90000"/>
                </a:lnSpc>
                <a:spcAft>
                  <a:spcPts val="386"/>
                </a:spcAft>
                <a:tabLst>
                  <a:tab pos="0" algn="l"/>
                </a:tabLst>
              </a:pPr>
              <a:endParaRPr lang="de-DE" sz="1100" b="0" strike="noStrike" spc="-1" dirty="0">
                <a:solidFill>
                  <a:srgbClr val="000000"/>
                </a:solidFill>
                <a:latin typeface="Calibri"/>
              </a:endParaRPr>
            </a:p>
            <a:p>
              <a:pPr algn="ctr" defTabSz="488880">
                <a:lnSpc>
                  <a:spcPct val="90000"/>
                </a:lnSpc>
                <a:spcAft>
                  <a:spcPts val="561"/>
                </a:spcAft>
                <a:tabLst>
                  <a:tab pos="0" algn="l"/>
                </a:tabLst>
              </a:pPr>
              <a:r>
                <a:rPr lang="de-AT" sz="1600" spc="-1" dirty="0">
                  <a:solidFill>
                    <a:schemeClr val="lt1"/>
                  </a:solidFill>
                  <a:latin typeface="Arial"/>
                  <a:ea typeface="DejaVu Sans"/>
                </a:rPr>
                <a:t>ALLTAGSMATHEMATIK</a:t>
              </a:r>
              <a:r>
                <a:rPr lang="de-AT" sz="1600" b="0" strike="noStrike" spc="-1" dirty="0">
                  <a:solidFill>
                    <a:schemeClr val="lt1"/>
                  </a:solidFill>
                  <a:latin typeface="Arial"/>
                  <a:ea typeface="DejaVu Sans"/>
                </a:rPr>
                <a:t> für </a:t>
              </a:r>
              <a:r>
                <a:rPr lang="en-GB" sz="1600" b="0" strike="noStrike" spc="-1" dirty="0" err="1">
                  <a:solidFill>
                    <a:schemeClr val="lt1"/>
                  </a:solidFill>
                  <a:latin typeface="Arial"/>
                  <a:ea typeface="DejaVu Sans"/>
                </a:rPr>
                <a:t>Erwachsene</a:t>
              </a:r>
              <a:r>
                <a:rPr lang="en-GB" sz="1600" b="0" strike="noStrike" spc="-1" dirty="0">
                  <a:solidFill>
                    <a:schemeClr val="lt1"/>
                  </a:solidFill>
                  <a:latin typeface="Arial"/>
                  <a:ea typeface="DejaVu Sans"/>
                </a:rPr>
                <a:t> </a:t>
              </a:r>
              <a:r>
                <a:rPr lang="de-AT" sz="1600" b="0" strike="noStrike" spc="-1" dirty="0">
                  <a:solidFill>
                    <a:schemeClr val="lt1"/>
                  </a:solidFill>
                  <a:latin typeface="Arial"/>
                  <a:ea typeface="DejaVu Sans"/>
                </a:rPr>
                <a:t>muss </a:t>
              </a:r>
              <a:r>
                <a:rPr lang="en-GB" sz="1600" b="0" strike="noStrike" spc="-1" dirty="0" err="1">
                  <a:solidFill>
                    <a:schemeClr val="lt1"/>
                  </a:solidFill>
                  <a:latin typeface="Arial"/>
                  <a:ea typeface="DejaVu Sans"/>
                </a:rPr>
                <a:t>sich</a:t>
              </a:r>
              <a:r>
                <a:rPr lang="en-GB" sz="1600" b="0" strike="noStrike" spc="-1" dirty="0">
                  <a:solidFill>
                    <a:schemeClr val="lt1"/>
                  </a:solidFill>
                  <a:latin typeface="Arial"/>
                  <a:ea typeface="DejaVu Sans"/>
                </a:rPr>
                <a:t> an </a:t>
              </a:r>
              <a:r>
                <a:rPr lang="de-AT" sz="1600" b="0" strike="noStrike" spc="-1" dirty="0">
                  <a:solidFill>
                    <a:schemeClr val="lt1"/>
                  </a:solidFill>
                  <a:latin typeface="Arial"/>
                  <a:ea typeface="DejaVu Sans"/>
                </a:rPr>
                <a:t>Erwachsene </a:t>
              </a:r>
              <a:r>
                <a:rPr lang="en-GB" sz="1600" b="0" strike="noStrike" spc="-1" dirty="0" err="1">
                  <a:solidFill>
                    <a:schemeClr val="lt1"/>
                  </a:solidFill>
                  <a:latin typeface="Arial"/>
                  <a:ea typeface="DejaVu Sans"/>
                </a:rPr>
                <a:t>richten</a:t>
              </a:r>
              <a:endParaRPr lang="de-DE" sz="1600" b="0" strike="noStrike" spc="-1" dirty="0">
                <a:solidFill>
                  <a:srgbClr val="000000"/>
                </a:solidFill>
                <a:latin typeface="Calibri"/>
              </a:endParaRPr>
            </a:p>
            <a:p>
              <a:pPr algn="ctr" defTabSz="488880">
                <a:lnSpc>
                  <a:spcPct val="90000"/>
                </a:lnSpc>
                <a:spcAft>
                  <a:spcPts val="561"/>
                </a:spcAft>
                <a:tabLst>
                  <a:tab pos="0" algn="l"/>
                </a:tabLst>
              </a:pP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GB" sz="1600" b="0" strike="noStrike" spc="-1" dirty="0" err="1">
                  <a:solidFill>
                    <a:schemeClr val="lt1"/>
                  </a:solidFill>
                  <a:latin typeface="Calibri Light"/>
                  <a:ea typeface="Arial Unicode MS"/>
                </a:rPr>
                <a:t>Erfolgreiche</a:t>
              </a:r>
              <a:r>
                <a:rPr lang="en-GB" sz="1600" b="0" strike="noStrike" spc="-1" dirty="0">
                  <a:solidFill>
                    <a:schemeClr val="lt1"/>
                  </a:solidFill>
                  <a:latin typeface="Calibri Light"/>
                  <a:ea typeface="Arial Unicode MS"/>
                </a:rPr>
                <a:t> </a:t>
              </a:r>
              <a:r>
                <a:rPr lang="en-GB" sz="1600" spc="-1" dirty="0" err="1">
                  <a:solidFill>
                    <a:schemeClr val="lt1"/>
                  </a:solidFill>
                  <a:latin typeface="Calibri Light"/>
                  <a:ea typeface="Arial Unicode MS"/>
                </a:rPr>
                <a:t>alltagsmathematische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Bildungsaktivitäten</a:t>
              </a:r>
              <a:r>
                <a:rPr lang="en-GB" sz="1600" b="0" strike="noStrike" spc="-1" dirty="0">
                  <a:solidFill>
                    <a:schemeClr val="lt1"/>
                  </a:solidFill>
                  <a:latin typeface="Calibri Light"/>
                  <a:ea typeface="Arial Unicode MS"/>
                </a:rPr>
                <a:t> für </a:t>
              </a:r>
              <a:r>
                <a:rPr lang="en-GB" sz="1600" b="0" strike="noStrike" spc="-1" dirty="0" err="1">
                  <a:solidFill>
                    <a:schemeClr val="lt1"/>
                  </a:solidFill>
                  <a:latin typeface="Calibri Light"/>
                  <a:ea typeface="Arial Unicode MS"/>
                </a:rPr>
                <a:t>Erwachsene</a:t>
              </a:r>
              <a:r>
                <a:rPr lang="en-GB" sz="1600" b="0" strike="noStrike" spc="-1" dirty="0">
                  <a:solidFill>
                    <a:schemeClr val="lt1"/>
                  </a:solidFill>
                  <a:latin typeface="Calibri Light"/>
                  <a:ea typeface="Arial Unicode MS"/>
                </a:rPr>
                <a:t> </a:t>
              </a:r>
              <a:r>
                <a:rPr lang="en-GB" sz="1600" spc="-1" dirty="0" err="1">
                  <a:solidFill>
                    <a:schemeClr val="lt1"/>
                  </a:solidFill>
                  <a:latin typeface="Calibri Light"/>
                  <a:ea typeface="Arial Unicode MS"/>
                </a:rPr>
                <a:t>findet</a:t>
              </a:r>
              <a:r>
                <a:rPr lang="en-GB" sz="1600" spc="-1" dirty="0">
                  <a:solidFill>
                    <a:schemeClr val="lt1"/>
                  </a:solidFill>
                  <a:latin typeface="Calibri Light"/>
                  <a:ea typeface="Arial Unicode MS"/>
                </a:rPr>
                <a:t> man </a:t>
              </a:r>
              <a:r>
                <a:rPr lang="en-GB" sz="1600" b="0" strike="noStrike" spc="-1" dirty="0" err="1">
                  <a:solidFill>
                    <a:schemeClr val="lt1"/>
                  </a:solidFill>
                  <a:latin typeface="Calibri Light"/>
                  <a:ea typeface="Arial Unicode MS"/>
                </a:rPr>
                <a:t>nicht</a:t>
              </a:r>
              <a:r>
                <a:rPr lang="en-GB" sz="1600" b="0" strike="noStrike" spc="-1" dirty="0">
                  <a:solidFill>
                    <a:schemeClr val="lt1"/>
                  </a:solidFill>
                  <a:latin typeface="Calibri Light"/>
                  <a:ea typeface="Arial Unicode MS"/>
                </a:rPr>
                <a:t> in </a:t>
              </a:r>
              <a:r>
                <a:rPr lang="en-GB" sz="1600" b="0" strike="noStrike" spc="-1" dirty="0" err="1">
                  <a:solidFill>
                    <a:schemeClr val="lt1"/>
                  </a:solidFill>
                  <a:latin typeface="Calibri Light"/>
                  <a:ea typeface="Arial Unicode MS"/>
                </a:rPr>
                <a:t>Kinderbüchern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oder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abstrakten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Arbeitsblättern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sondern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müssen</a:t>
              </a:r>
              <a:r>
                <a:rPr lang="en-GB" sz="1600" b="0" strike="noStrike" spc="-1" dirty="0">
                  <a:solidFill>
                    <a:schemeClr val="lt1"/>
                  </a:solidFill>
                  <a:latin typeface="Calibri Light"/>
                  <a:ea typeface="Arial Unicode MS"/>
                </a:rPr>
                <a:t> auf die </a:t>
              </a:r>
              <a:r>
                <a:rPr lang="en-GB" sz="1600" b="0" strike="noStrike" spc="-1" dirty="0" err="1">
                  <a:solidFill>
                    <a:schemeClr val="lt1"/>
                  </a:solidFill>
                  <a:latin typeface="Calibri Light"/>
                  <a:ea typeface="Arial Unicode MS"/>
                </a:rPr>
                <a:t>Realitäten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Bedürfnisse</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Herausforderungen</a:t>
              </a:r>
              <a:r>
                <a:rPr lang="en-GB" sz="1600" b="0" strike="noStrike" spc="-1" dirty="0">
                  <a:solidFill>
                    <a:schemeClr val="lt1"/>
                  </a:solidFill>
                  <a:latin typeface="Calibri Light"/>
                  <a:ea typeface="Arial Unicode MS"/>
                </a:rPr>
                <a:t> von </a:t>
              </a:r>
              <a:r>
                <a:rPr lang="en-GB" sz="1600" b="0" strike="noStrike" spc="-1" dirty="0" err="1">
                  <a:solidFill>
                    <a:schemeClr val="lt1"/>
                  </a:solidFill>
                  <a:latin typeface="Calibri Light"/>
                  <a:ea typeface="Arial Unicode MS"/>
                </a:rPr>
                <a:t>Erwachsenen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eingehen</a:t>
              </a:r>
              <a:r>
                <a:rPr lang="en-GB" sz="1600" b="0" strike="noStrike" spc="-1" dirty="0">
                  <a:solidFill>
                    <a:schemeClr val="lt1"/>
                  </a:solidFill>
                  <a:latin typeface="Calibri Light"/>
                  <a:ea typeface="Arial Unicode MS"/>
                </a:rPr>
                <a:t>. </a:t>
              </a: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GB" sz="1600" b="0" strike="noStrike" spc="-1" dirty="0">
                  <a:solidFill>
                    <a:schemeClr val="lt1"/>
                  </a:solidFill>
                  <a:latin typeface="Calibri Light"/>
                  <a:ea typeface="Arial Unicode MS"/>
                </a:rPr>
                <a:t>Daher </a:t>
              </a:r>
              <a:r>
                <a:rPr lang="en-GB" sz="1600" b="0" strike="noStrike" spc="-1" dirty="0" err="1">
                  <a:solidFill>
                    <a:schemeClr val="lt1"/>
                  </a:solidFill>
                  <a:latin typeface="Calibri Light"/>
                  <a:ea typeface="Arial Unicode MS"/>
                </a:rPr>
                <a:t>müssen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unsere</a:t>
              </a:r>
              <a:r>
                <a:rPr lang="en-GB" sz="1600" b="0" strike="noStrike" spc="-1" dirty="0">
                  <a:solidFill>
                    <a:schemeClr val="lt1"/>
                  </a:solidFill>
                  <a:latin typeface="Calibri Light"/>
                  <a:ea typeface="Arial Unicode MS"/>
                </a:rPr>
                <a:t> Lehr- und </a:t>
              </a:r>
              <a:r>
                <a:rPr lang="en-GB" sz="1600" b="0" strike="noStrike" spc="-1" dirty="0" err="1">
                  <a:solidFill>
                    <a:schemeClr val="lt1"/>
                  </a:solidFill>
                  <a:latin typeface="Calibri Light"/>
                  <a:ea typeface="Arial Unicode MS"/>
                </a:rPr>
                <a:t>Lernaktivitäten</a:t>
              </a:r>
              <a:r>
                <a:rPr lang="en-GB" sz="1600" b="0" strike="noStrike" spc="-1" dirty="0">
                  <a:solidFill>
                    <a:schemeClr val="lt1"/>
                  </a:solidFill>
                  <a:latin typeface="Calibri Light"/>
                  <a:ea typeface="Arial Unicode MS"/>
                </a:rPr>
                <a:t> an die </a:t>
              </a:r>
              <a:r>
                <a:rPr lang="en-GB" sz="1600" b="0" strike="noStrike" spc="-1" dirty="0" err="1">
                  <a:solidFill>
                    <a:schemeClr val="lt1"/>
                  </a:solidFill>
                  <a:latin typeface="Calibri Light"/>
                  <a:ea typeface="Arial Unicode MS"/>
                </a:rPr>
                <a:t>Lebenswirklichkeit</a:t>
              </a:r>
              <a:r>
                <a:rPr lang="en-GB" sz="1600" b="0" strike="noStrike" spc="-1" dirty="0">
                  <a:solidFill>
                    <a:schemeClr val="lt1"/>
                  </a:solidFill>
                  <a:latin typeface="Calibri Light"/>
                  <a:ea typeface="Arial Unicode MS"/>
                </a:rPr>
                <a:t> der </a:t>
              </a:r>
              <a:r>
                <a:rPr lang="en-GB" sz="1600" b="0" strike="noStrike" spc="-1" dirty="0" err="1">
                  <a:solidFill>
                    <a:schemeClr val="lt1"/>
                  </a:solidFill>
                  <a:latin typeface="Calibri Light"/>
                  <a:ea typeface="Arial Unicode MS"/>
                </a:rPr>
                <a:t>Lernenden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anknüpfen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ganzheitlichen</a:t>
              </a:r>
              <a:r>
                <a:rPr lang="en-GB" sz="1600" b="0" strike="noStrike" spc="-1" dirty="0">
                  <a:solidFill>
                    <a:schemeClr val="lt1"/>
                  </a:solidFill>
                  <a:latin typeface="Calibri Light"/>
                  <a:ea typeface="Arial Unicode MS"/>
                </a:rPr>
                <a:t> Ansatz </a:t>
              </a:r>
              <a:r>
                <a:rPr lang="en-GB" sz="1600" b="0" strike="noStrike" spc="-1" dirty="0" err="1">
                  <a:solidFill>
                    <a:schemeClr val="lt1"/>
                  </a:solidFill>
                  <a:latin typeface="Calibri Light"/>
                  <a:ea typeface="Arial Unicode MS"/>
                </a:rPr>
                <a:t>verfolgen</a:t>
              </a:r>
              <a:r>
                <a:rPr lang="en-GB" sz="1600" b="0" strike="noStrike" spc="-1" dirty="0">
                  <a:solidFill>
                    <a:schemeClr val="lt1"/>
                  </a:solidFill>
                  <a:latin typeface="Calibri Light"/>
                  <a:ea typeface="Arial Unicode MS"/>
                </a:rPr>
                <a:t> (Lese-, </a:t>
              </a:r>
              <a:r>
                <a:rPr lang="en-GB" sz="1600" b="0" strike="noStrike" spc="-1" dirty="0" err="1">
                  <a:solidFill>
                    <a:schemeClr val="lt1"/>
                  </a:solidFill>
                  <a:latin typeface="Calibri Light"/>
                  <a:ea typeface="Arial Unicode MS"/>
                </a:rPr>
                <a:t>Schreib</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Rechen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digitale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Kompetenzen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besseres</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Rechenverhalten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anstreben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daher</a:t>
              </a:r>
              <a:r>
                <a:rPr lang="en-GB" sz="1600" b="0" strike="noStrike" spc="-1" dirty="0">
                  <a:solidFill>
                    <a:schemeClr val="lt1"/>
                  </a:solidFill>
                  <a:latin typeface="Calibri Light"/>
                  <a:ea typeface="Arial Unicode MS"/>
                </a:rPr>
                <a:t> auf die </a:t>
              </a:r>
              <a:r>
                <a:rPr lang="en-GB" sz="1600" b="0" strike="noStrike" spc="-1" dirty="0" err="1">
                  <a:solidFill>
                    <a:schemeClr val="lt1"/>
                  </a:solidFill>
                  <a:latin typeface="Calibri Light"/>
                  <a:ea typeface="Arial Unicode MS"/>
                </a:rPr>
                <a:t>Lernenden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ausgerichtet</a:t>
              </a:r>
              <a:r>
                <a:rPr lang="en-GB" sz="1600" b="0" strike="noStrike" spc="-1" dirty="0">
                  <a:solidFill>
                    <a:schemeClr val="lt1"/>
                  </a:solidFill>
                  <a:latin typeface="Calibri Light"/>
                  <a:ea typeface="Arial Unicode MS"/>
                </a:rPr>
                <a:t> sein.</a:t>
              </a:r>
              <a:endParaRPr lang="de-DE" sz="1600" b="0" strike="noStrike" spc="-1" dirty="0">
                <a:solidFill>
                  <a:srgbClr val="000000"/>
                </a:solidFill>
                <a:latin typeface="Calibri"/>
              </a:endParaRPr>
            </a:p>
          </p:txBody>
        </p:sp>
      </p:grpSp>
      <p:sp>
        <p:nvSpPr>
          <p:cNvPr id="326" name="Textfeld 1"/>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27" name="Grafik 5">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328"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NIP-</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VII].</a:t>
            </a:r>
            <a:endParaRPr lang="de-DE" sz="4000" b="0" strike="noStrike" spc="-1" dirty="0">
              <a:solidFill>
                <a:srgbClr val="000000"/>
              </a:solidFill>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9" name="Gruppieren 1"/>
          <p:cNvGrpSpPr/>
          <p:nvPr/>
        </p:nvGrpSpPr>
        <p:grpSpPr>
          <a:xfrm>
            <a:off x="3216240" y="1449000"/>
            <a:ext cx="5759640" cy="3959640"/>
            <a:chOff x="3216240" y="1449000"/>
            <a:chExt cx="5759640" cy="3959640"/>
          </a:xfrm>
        </p:grpSpPr>
        <p:sp>
          <p:nvSpPr>
            <p:cNvPr id="330" name="Rechteck: eine Ecke abgerundet 5"/>
            <p:cNvSpPr/>
            <p:nvPr/>
          </p:nvSpPr>
          <p:spPr>
            <a:xfrm rot="10800000">
              <a:off x="3216240" y="1449000"/>
              <a:ext cx="5759640" cy="3959640"/>
            </a:xfrm>
            <a:prstGeom prst="round1Rect">
              <a:avLst>
                <a:gd name="adj" fmla="val 16667"/>
              </a:avLst>
            </a:prstGeom>
            <a:solidFill>
              <a:srgbClr val="00AAD0"/>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31" name="Rechteck: eine Ecke abgerundet 4"/>
            <p:cNvSpPr/>
            <p:nvPr/>
          </p:nvSpPr>
          <p:spPr>
            <a:xfrm>
              <a:off x="3575304" y="1629000"/>
              <a:ext cx="4937760"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488880">
                <a:lnSpc>
                  <a:spcPct val="90000"/>
                </a:lnSpc>
                <a:spcAft>
                  <a:spcPts val="561"/>
                </a:spcAft>
                <a:tabLst>
                  <a:tab pos="0" algn="l"/>
                </a:tabLst>
              </a:pPr>
              <a:r>
                <a:rPr lang="de-AT" sz="1600" b="0" strike="noStrike" spc="-1" dirty="0">
                  <a:solidFill>
                    <a:schemeClr val="lt1"/>
                  </a:solidFill>
                  <a:latin typeface="Arial"/>
                  <a:ea typeface="DejaVu Sans"/>
                </a:rPr>
                <a:t>ALLTAGSMATHEMATIK ist funktional</a:t>
              </a:r>
              <a:endParaRPr lang="de-DE" sz="1600" b="0" strike="noStrike" spc="-1" dirty="0">
                <a:solidFill>
                  <a:srgbClr val="000000"/>
                </a:solidFill>
                <a:latin typeface="Calibri"/>
              </a:endParaRPr>
            </a:p>
            <a:p>
              <a:pPr algn="ctr" defTabSz="488880">
                <a:lnSpc>
                  <a:spcPct val="90000"/>
                </a:lnSpc>
                <a:spcAft>
                  <a:spcPts val="561"/>
                </a:spcAft>
                <a:tabLst>
                  <a:tab pos="0" algn="l"/>
                </a:tabLst>
              </a:pP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GB" sz="1600" b="0" strike="noStrike" spc="-1" dirty="0">
                  <a:solidFill>
                    <a:schemeClr val="lt1"/>
                  </a:solidFill>
                  <a:latin typeface="Calibri Light"/>
                  <a:ea typeface="Arial Unicode MS"/>
                </a:rPr>
                <a:t>Zu den </a:t>
              </a:r>
              <a:r>
                <a:rPr lang="en-GB" sz="1600" b="0" strike="noStrike" spc="-1" dirty="0" err="1">
                  <a:solidFill>
                    <a:schemeClr val="lt1"/>
                  </a:solidFill>
                  <a:latin typeface="Calibri Light"/>
                  <a:ea typeface="Arial Unicode MS"/>
                </a:rPr>
                <a:t>Rechenfertigkeiten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gehört</a:t>
              </a:r>
              <a:r>
                <a:rPr lang="en-GB" sz="1600" b="0" strike="noStrike" spc="-1" dirty="0">
                  <a:solidFill>
                    <a:schemeClr val="lt1"/>
                  </a:solidFill>
                  <a:latin typeface="Calibri Light"/>
                  <a:ea typeface="Arial Unicode MS"/>
                </a:rPr>
                <a:t> die </a:t>
              </a:r>
              <a:r>
                <a:rPr lang="en-GB" sz="1600" b="0" strike="noStrike" spc="-1" dirty="0" err="1">
                  <a:solidFill>
                    <a:schemeClr val="lt1"/>
                  </a:solidFill>
                  <a:latin typeface="Calibri Light"/>
                  <a:ea typeface="Arial Unicode MS"/>
                </a:rPr>
                <a:t>praktische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Anwendung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mathematischer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Fähigkeiten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im</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täglichen</a:t>
              </a:r>
              <a:r>
                <a:rPr lang="en-GB" sz="1600" b="0" strike="noStrike" spc="-1" dirty="0">
                  <a:solidFill>
                    <a:schemeClr val="lt1"/>
                  </a:solidFill>
                  <a:latin typeface="Calibri Light"/>
                  <a:ea typeface="Arial Unicode MS"/>
                </a:rPr>
                <a:t> Leben. Sie </a:t>
              </a:r>
              <a:r>
                <a:rPr lang="en-GB" sz="1600" b="0" strike="noStrike" spc="-1" dirty="0" err="1">
                  <a:solidFill>
                    <a:schemeClr val="lt1"/>
                  </a:solidFill>
                  <a:latin typeface="Calibri Light"/>
                  <a:ea typeface="Arial Unicode MS"/>
                </a:rPr>
                <a:t>sollte</a:t>
              </a:r>
              <a:r>
                <a:rPr lang="en-GB" sz="1600" b="0" strike="noStrike" spc="-1" dirty="0">
                  <a:solidFill>
                    <a:schemeClr val="lt1"/>
                  </a:solidFill>
                  <a:latin typeface="Calibri Light"/>
                  <a:ea typeface="Arial Unicode MS"/>
                </a:rPr>
                <a:t> </a:t>
              </a:r>
              <a:r>
                <a:rPr lang="en-GB" sz="1600" spc="-1" dirty="0" err="1">
                  <a:solidFill>
                    <a:schemeClr val="lt1"/>
                  </a:solidFill>
                  <a:latin typeface="Calibri Light"/>
                  <a:ea typeface="Arial Unicode MS"/>
                </a:rPr>
                <a:t>uns</a:t>
              </a:r>
              <a:r>
                <a:rPr lang="en-GB" sz="1600" b="0" strike="noStrike" spc="-1" dirty="0">
                  <a:solidFill>
                    <a:schemeClr val="lt1"/>
                  </a:solidFill>
                  <a:latin typeface="Calibri Light"/>
                  <a:ea typeface="Arial Unicode MS"/>
                </a:rPr>
                <a:t> in die Lage </a:t>
              </a:r>
              <a:r>
                <a:rPr lang="en-GB" sz="1600" b="0" strike="noStrike" spc="-1" dirty="0" err="1">
                  <a:solidFill>
                    <a:schemeClr val="lt1"/>
                  </a:solidFill>
                  <a:latin typeface="Calibri Light"/>
                  <a:ea typeface="Arial Unicode MS"/>
                </a:rPr>
                <a:t>versetzen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fundierte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Entscheidungen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treffen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reale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Probleme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lösen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wichtige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Aufgaben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erledigen</a:t>
              </a:r>
              <a:r>
                <a:rPr lang="en-GB" sz="1600" b="0" strike="noStrike" spc="-1" dirty="0">
                  <a:solidFill>
                    <a:schemeClr val="lt1"/>
                  </a:solidFill>
                  <a:latin typeface="Calibri Light"/>
                  <a:ea typeface="Arial Unicode MS"/>
                </a:rPr>
                <a:t>. </a:t>
              </a: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GB" sz="1600" b="0" strike="noStrike" spc="-1" dirty="0" err="1">
                  <a:solidFill>
                    <a:schemeClr val="lt1"/>
                  </a:solidFill>
                  <a:latin typeface="Calibri Light"/>
                  <a:ea typeface="Arial Unicode MS"/>
                </a:rPr>
                <a:t>Deshalb</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müssen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wir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Fähigkeiten</a:t>
              </a:r>
              <a:r>
                <a:rPr lang="en-GB" sz="1600" b="0" strike="noStrike" spc="-1" dirty="0">
                  <a:solidFill>
                    <a:schemeClr val="lt1"/>
                  </a:solidFill>
                  <a:latin typeface="Calibri Light"/>
                  <a:ea typeface="Arial Unicode MS"/>
                </a:rPr>
                <a:t> für die </a:t>
              </a:r>
              <a:r>
                <a:rPr lang="en-GB" sz="1600" b="0" strike="noStrike" spc="-1" dirty="0" err="1">
                  <a:solidFill>
                    <a:schemeClr val="lt1"/>
                  </a:solidFill>
                  <a:latin typeface="Calibri Light"/>
                  <a:ea typeface="Arial Unicode MS"/>
                </a:rPr>
                <a:t>praktische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Anwendung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vermitteln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Wenn</a:t>
              </a:r>
              <a:r>
                <a:rPr lang="en-GB" sz="1600" b="0" strike="noStrike" spc="-1" dirty="0">
                  <a:solidFill>
                    <a:schemeClr val="lt1"/>
                  </a:solidFill>
                  <a:latin typeface="Calibri Light"/>
                  <a:ea typeface="Arial Unicode MS"/>
                </a:rPr>
                <a:t> </a:t>
              </a:r>
              <a:r>
                <a:rPr lang="en-GB" sz="1600" spc="-1" dirty="0" err="1">
                  <a:solidFill>
                    <a:schemeClr val="lt1"/>
                  </a:solidFill>
                  <a:latin typeface="Calibri Light"/>
                  <a:ea typeface="Arial Unicode MS"/>
                </a:rPr>
                <a:t>diese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nur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gelernt</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geübt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aber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nicht</a:t>
              </a:r>
              <a:r>
                <a:rPr lang="en-GB" sz="1600" b="0" strike="noStrike" spc="-1" dirty="0">
                  <a:solidFill>
                    <a:schemeClr val="lt1"/>
                  </a:solidFill>
                  <a:latin typeface="Calibri Light"/>
                  <a:ea typeface="Arial Unicode MS"/>
                </a:rPr>
                <a:t> in </a:t>
              </a:r>
              <a:r>
                <a:rPr lang="en-GB" sz="1600" b="0" strike="noStrike" spc="-1" dirty="0" err="1">
                  <a:solidFill>
                    <a:schemeClr val="lt1"/>
                  </a:solidFill>
                  <a:latin typeface="Calibri Light"/>
                  <a:ea typeface="Arial Unicode MS"/>
                </a:rPr>
                <a:t>realen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Situationen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angewandt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werden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werden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sie</a:t>
              </a:r>
              <a:r>
                <a:rPr lang="en-GB" sz="1600" b="0" strike="noStrike" spc="-1" dirty="0">
                  <a:solidFill>
                    <a:schemeClr val="lt1"/>
                  </a:solidFill>
                  <a:latin typeface="Calibri Light"/>
                  <a:ea typeface="Arial Unicode MS"/>
                </a:rPr>
                <a:t> schnell </a:t>
              </a:r>
              <a:r>
                <a:rPr lang="en-GB" sz="1600" b="0" strike="noStrike" spc="-1" dirty="0" err="1">
                  <a:solidFill>
                    <a:schemeClr val="lt1"/>
                  </a:solidFill>
                  <a:latin typeface="Calibri Light"/>
                  <a:ea typeface="Arial Unicode MS"/>
                </a:rPr>
                <a:t>verblassen</a:t>
              </a:r>
              <a:r>
                <a:rPr lang="en-GB" sz="1600" b="0" strike="noStrike" spc="-1" dirty="0">
                  <a:solidFill>
                    <a:schemeClr val="lt1"/>
                  </a:solidFill>
                  <a:latin typeface="Calibri Light"/>
                  <a:ea typeface="Arial Unicode MS"/>
                </a:rPr>
                <a:t> und die </a:t>
              </a:r>
              <a:r>
                <a:rPr lang="en-GB" sz="1600" b="0" strike="noStrike" spc="-1" dirty="0" err="1">
                  <a:solidFill>
                    <a:schemeClr val="lt1"/>
                  </a:solidFill>
                  <a:latin typeface="Calibri Light"/>
                  <a:ea typeface="Arial Unicode MS"/>
                </a:rPr>
                <a:t>Mathematik</a:t>
              </a:r>
              <a:r>
                <a:rPr lang="en-GB" sz="1600" spc="-1" dirty="0" err="1">
                  <a:solidFill>
                    <a:schemeClr val="lt1"/>
                  </a:solidFill>
                  <a:latin typeface="Calibri Light"/>
                  <a:ea typeface="Arial Unicode MS"/>
                </a:rPr>
                <a:t>a</a:t>
              </a:r>
              <a:r>
                <a:rPr lang="en-GB" sz="1600" b="0" strike="noStrike" spc="-1" dirty="0" err="1">
                  <a:solidFill>
                    <a:schemeClr val="lt1"/>
                  </a:solidFill>
                  <a:latin typeface="Calibri Light"/>
                  <a:ea typeface="Arial Unicode MS"/>
                </a:rPr>
                <a:t>ngst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wird</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steigen</a:t>
              </a:r>
              <a:r>
                <a:rPr lang="en-GB" sz="1600" b="0" strike="noStrike" spc="-1" dirty="0">
                  <a:solidFill>
                    <a:schemeClr val="lt1"/>
                  </a:solidFill>
                  <a:latin typeface="Calibri Light"/>
                  <a:ea typeface="Arial Unicode MS"/>
                </a:rPr>
                <a:t>. Auf das </a:t>
              </a:r>
              <a:r>
                <a:rPr lang="en-GB" sz="1600" b="0" strike="noStrike" spc="-1" dirty="0" err="1">
                  <a:solidFill>
                    <a:schemeClr val="lt1"/>
                  </a:solidFill>
                  <a:latin typeface="Calibri Light"/>
                  <a:ea typeface="Arial Unicode MS"/>
                </a:rPr>
                <a:t>Lernen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Üben</a:t>
              </a:r>
              <a:r>
                <a:rPr lang="en-GB" sz="1600" b="0" strike="noStrike" spc="-1" dirty="0">
                  <a:solidFill>
                    <a:schemeClr val="lt1"/>
                  </a:solidFill>
                  <a:latin typeface="Calibri Light"/>
                  <a:ea typeface="Arial Unicode MS"/>
                </a:rPr>
                <a:t> muss </a:t>
              </a:r>
              <a:r>
                <a:rPr lang="en-GB" sz="1600" b="0" strike="noStrike" spc="-1" dirty="0" err="1">
                  <a:solidFill>
                    <a:schemeClr val="lt1"/>
                  </a:solidFill>
                  <a:latin typeface="Calibri Light"/>
                  <a:ea typeface="Arial Unicode MS"/>
                </a:rPr>
                <a:t>eine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funktionale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Anwendung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mit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konkretem</a:t>
              </a:r>
              <a:r>
                <a:rPr lang="en-GB" sz="1600" b="0" strike="noStrike" spc="-1" dirty="0">
                  <a:solidFill>
                    <a:schemeClr val="lt1"/>
                  </a:solidFill>
                  <a:latin typeface="Calibri Light"/>
                  <a:ea typeface="Arial Unicode MS"/>
                </a:rPr>
                <a:t> Material in </a:t>
              </a:r>
              <a:r>
                <a:rPr lang="en-GB" sz="1600" b="0" strike="noStrike" spc="-1" dirty="0" err="1">
                  <a:solidFill>
                    <a:schemeClr val="lt1"/>
                  </a:solidFill>
                  <a:latin typeface="Calibri Light"/>
                  <a:ea typeface="Arial Unicode MS"/>
                </a:rPr>
                <a:t>authentischen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Situationen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wie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dem</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Alltag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beruflichen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Situationen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oder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sozialen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Medien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folgen</a:t>
              </a:r>
              <a:r>
                <a:rPr lang="en-GB" sz="1100" b="0" strike="noStrike" spc="-1" dirty="0">
                  <a:solidFill>
                    <a:schemeClr val="lt1"/>
                  </a:solidFill>
                  <a:latin typeface="Calibri Light"/>
                  <a:ea typeface="Arial Unicode MS"/>
                </a:rPr>
                <a:t>. </a:t>
              </a:r>
              <a:endParaRPr lang="de-DE" sz="1100" b="0" strike="noStrike" spc="-1" dirty="0">
                <a:solidFill>
                  <a:srgbClr val="000000"/>
                </a:solidFill>
                <a:latin typeface="Calibri"/>
              </a:endParaRPr>
            </a:p>
          </p:txBody>
        </p:sp>
      </p:grpSp>
      <p:sp>
        <p:nvSpPr>
          <p:cNvPr id="332" name="Textfeld 2"/>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33" name="Grafik 3">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334"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a:t>
            </a:r>
            <a:r>
              <a:rPr lang="en-US" sz="4000" b="1" spc="-1" dirty="0">
                <a:solidFill>
                  <a:srgbClr val="B70F7E"/>
                </a:solidFill>
                <a:latin typeface="Aptos Display"/>
                <a:ea typeface="DejaVu Sans"/>
              </a:rPr>
              <a:t>NIP</a:t>
            </a: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VIII].</a:t>
            </a:r>
            <a:endParaRPr lang="de-DE" sz="4000" b="0" strike="noStrike" spc="-1" dirty="0">
              <a:solidFill>
                <a:srgbClr val="000000"/>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5" name="Gruppieren 2"/>
          <p:cNvGrpSpPr/>
          <p:nvPr/>
        </p:nvGrpSpPr>
        <p:grpSpPr>
          <a:xfrm>
            <a:off x="3216240" y="1628640"/>
            <a:ext cx="5759640" cy="3786480"/>
            <a:chOff x="3216240" y="1628640"/>
            <a:chExt cx="5759640" cy="3786480"/>
          </a:xfrm>
        </p:grpSpPr>
        <p:sp>
          <p:nvSpPr>
            <p:cNvPr id="336" name="Rechteck: eine Ecke abgerundet 3"/>
            <p:cNvSpPr/>
            <p:nvPr/>
          </p:nvSpPr>
          <p:spPr>
            <a:xfrm rot="5400000">
              <a:off x="4296240" y="548640"/>
              <a:ext cx="3599640" cy="5759640"/>
            </a:xfrm>
            <a:prstGeom prst="round1Rect">
              <a:avLst>
                <a:gd name="adj" fmla="val 16667"/>
              </a:avLst>
            </a:prstGeom>
            <a:solidFill>
              <a:srgbClr val="A1C63B"/>
            </a:solidFill>
            <a:ln w="28575">
              <a:solidFill>
                <a:srgbClr val="FFFFFF"/>
              </a:solidFill>
            </a:ln>
          </p:spPr>
          <p:style>
            <a:lnRef idx="2">
              <a:scrgbClr r="0" g="0" b="0"/>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37" name="Rechteck: eine Ecke abgerundet 4"/>
            <p:cNvSpPr/>
            <p:nvPr/>
          </p:nvSpPr>
          <p:spPr>
            <a:xfrm>
              <a:off x="3383280" y="1815480"/>
              <a:ext cx="5394960"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488880">
                <a:lnSpc>
                  <a:spcPct val="90000"/>
                </a:lnSpc>
                <a:spcAft>
                  <a:spcPts val="561"/>
                </a:spcAft>
                <a:tabLst>
                  <a:tab pos="0" algn="l"/>
                </a:tabLst>
              </a:pPr>
              <a:r>
                <a:rPr lang="de-AT" sz="1600" spc="-1" dirty="0">
                  <a:solidFill>
                    <a:schemeClr val="dk1"/>
                  </a:solidFill>
                  <a:latin typeface="Arial"/>
                  <a:ea typeface="DejaVu Sans"/>
                </a:rPr>
                <a:t>ALLTAGSMATHEMATIK</a:t>
              </a:r>
              <a:r>
                <a:rPr lang="de-AT" sz="1600" b="0" strike="noStrike" spc="-1" dirty="0">
                  <a:solidFill>
                    <a:schemeClr val="dk1"/>
                  </a:solidFill>
                  <a:latin typeface="Arial"/>
                  <a:ea typeface="DejaVu Sans"/>
                </a:rPr>
                <a:t> zur Einbeziehung erwachsener Lernender</a:t>
              </a:r>
              <a:endParaRPr lang="de-DE" sz="1600" b="0" strike="noStrike" spc="-1" dirty="0">
                <a:solidFill>
                  <a:srgbClr val="000000"/>
                </a:solidFill>
                <a:latin typeface="Calibri"/>
              </a:endParaRPr>
            </a:p>
            <a:p>
              <a:pPr algn="ctr" defTabSz="488880">
                <a:lnSpc>
                  <a:spcPct val="90000"/>
                </a:lnSpc>
                <a:spcAft>
                  <a:spcPts val="561"/>
                </a:spcAft>
                <a:tabLst>
                  <a:tab pos="0" algn="l"/>
                </a:tabLst>
              </a:pP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US" sz="1600" b="0" strike="noStrike" spc="-1" dirty="0" err="1">
                  <a:solidFill>
                    <a:schemeClr val="dk1"/>
                  </a:solidFill>
                  <a:latin typeface="Calibri Light"/>
                  <a:ea typeface="Arial Unicode MS"/>
                </a:rPr>
                <a:t>Erwachsene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haben</a:t>
              </a:r>
              <a:r>
                <a:rPr lang="en-US" sz="1600" b="0" strike="noStrike" spc="-1" dirty="0">
                  <a:solidFill>
                    <a:schemeClr val="dk1"/>
                  </a:solidFill>
                  <a:latin typeface="Calibri Light"/>
                  <a:ea typeface="Arial Unicode MS"/>
                </a:rPr>
                <a:t> oft </a:t>
              </a:r>
              <a:r>
                <a:rPr lang="en-US" sz="1600" b="0" strike="noStrike" spc="-1" dirty="0" err="1">
                  <a:solidFill>
                    <a:schemeClr val="dk1"/>
                  </a:solidFill>
                  <a:latin typeface="Calibri Light"/>
                  <a:ea typeface="Arial Unicode MS"/>
                </a:rPr>
                <a:t>Schwierigkeiten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mit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Zahlen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weil</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sie</a:t>
              </a:r>
              <a:r>
                <a:rPr lang="en-US" sz="1600" b="0" strike="noStrike" spc="-1" dirty="0">
                  <a:solidFill>
                    <a:schemeClr val="dk1"/>
                  </a:solidFill>
                  <a:latin typeface="Calibri Light"/>
                  <a:ea typeface="Arial Unicode MS"/>
                </a:rPr>
                <a:t> Angst </a:t>
              </a:r>
              <a:r>
                <a:rPr lang="en-US" sz="1600" b="0" strike="noStrike" spc="-1" dirty="0" err="1">
                  <a:solidFill>
                    <a:schemeClr val="dk1"/>
                  </a:solidFill>
                  <a:latin typeface="Calibri Light"/>
                  <a:ea typeface="Arial Unicode MS"/>
                </a:rPr>
                <a:t>vor</a:t>
              </a:r>
              <a:r>
                <a:rPr lang="en-US" sz="1600" b="0" strike="noStrike" spc="-1" dirty="0">
                  <a:solidFill>
                    <a:schemeClr val="dk1"/>
                  </a:solidFill>
                  <a:latin typeface="Calibri Light"/>
                  <a:ea typeface="Arial Unicode MS"/>
                </a:rPr>
                <a:t> der </a:t>
              </a:r>
              <a:r>
                <a:rPr lang="en-US" sz="1600" b="0" strike="noStrike" spc="-1" dirty="0" err="1">
                  <a:solidFill>
                    <a:schemeClr val="dk1"/>
                  </a:solidFill>
                  <a:latin typeface="Calibri Light"/>
                  <a:ea typeface="Arial Unicode MS"/>
                </a:rPr>
                <a:t>Mathematik</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haben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schlechte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Erfahrungen</a:t>
              </a:r>
              <a:r>
                <a:rPr lang="en-US" sz="1600" b="0" strike="noStrike" spc="-1" dirty="0">
                  <a:solidFill>
                    <a:schemeClr val="dk1"/>
                  </a:solidFill>
                  <a:latin typeface="Calibri Light"/>
                  <a:ea typeface="Arial Unicode MS"/>
                </a:rPr>
                <a:t> in der Schule </a:t>
              </a:r>
              <a:r>
                <a:rPr lang="en-US" sz="1600" b="0" strike="noStrike" spc="-1" dirty="0" err="1">
                  <a:solidFill>
                    <a:schemeClr val="dk1"/>
                  </a:solidFill>
                  <a:latin typeface="Calibri Light"/>
                  <a:ea typeface="Arial Unicode MS"/>
                </a:rPr>
                <a:t>gemacht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haben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ihnen</a:t>
              </a:r>
              <a:r>
                <a:rPr lang="en-US" sz="1600" b="0" strike="noStrike" spc="-1" dirty="0">
                  <a:solidFill>
                    <a:schemeClr val="dk1"/>
                  </a:solidFill>
                  <a:latin typeface="Calibri Light"/>
                  <a:ea typeface="Arial Unicode MS"/>
                </a:rPr>
                <a:t> die </a:t>
              </a:r>
              <a:r>
                <a:rPr lang="en-US" sz="1600" b="0" strike="noStrike" spc="-1" dirty="0" err="1">
                  <a:solidFill>
                    <a:schemeClr val="dk1"/>
                  </a:solidFill>
                  <a:latin typeface="Calibri Light"/>
                  <a:ea typeface="Arial Unicode MS"/>
                </a:rPr>
                <a:t>praktische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Anwendung</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im</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Alltag</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fehlt</a:t>
              </a:r>
              <a:r>
                <a:rPr lang="en-US" sz="1600" b="0" strike="noStrike" spc="-1" dirty="0">
                  <a:solidFill>
                    <a:schemeClr val="dk1"/>
                  </a:solidFill>
                  <a:latin typeface="Calibri Light"/>
                  <a:ea typeface="Arial Unicode MS"/>
                </a:rPr>
                <a:t>. </a:t>
              </a:r>
              <a:endParaRPr lang="de-DE" sz="1600" b="0" strike="noStrike" spc="-1" dirty="0">
                <a:solidFill>
                  <a:srgbClr val="000000"/>
                </a:solidFill>
                <a:latin typeface="Calibri"/>
              </a:endParaRPr>
            </a:p>
            <a:p>
              <a:pPr algn="ctr" defTabSz="488880">
                <a:lnSpc>
                  <a:spcPct val="90000"/>
                </a:lnSpc>
                <a:spcAft>
                  <a:spcPts val="561"/>
                </a:spcAft>
                <a:tabLst>
                  <a:tab pos="0" algn="l"/>
                </a:tabLst>
              </a:pPr>
              <a:r>
                <a:rPr lang="en-GB" sz="1600" b="0" strike="noStrike" spc="-1" dirty="0" err="1">
                  <a:solidFill>
                    <a:srgbClr val="000000"/>
                  </a:solidFill>
                  <a:latin typeface="Calibri Light"/>
                  <a:ea typeface="Arial Unicode MS"/>
                </a:rPr>
                <a:t>Wir</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müssen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Erwachsene</a:t>
              </a:r>
              <a:r>
                <a:rPr lang="en-GB" sz="1600" b="0" strike="noStrike" spc="-1" dirty="0">
                  <a:solidFill>
                    <a:srgbClr val="000000"/>
                  </a:solidFill>
                  <a:latin typeface="Calibri Light"/>
                  <a:ea typeface="Arial Unicode MS"/>
                </a:rPr>
                <a:t> in </a:t>
              </a:r>
              <a:r>
                <a:rPr lang="en-GB" sz="1600" b="0" strike="noStrike" spc="-1" dirty="0" err="1">
                  <a:solidFill>
                    <a:srgbClr val="000000"/>
                  </a:solidFill>
                  <a:latin typeface="Calibri Light"/>
                  <a:ea typeface="Arial Unicode MS"/>
                </a:rPr>
                <a:t>ihrer</a:t>
              </a:r>
              <a:r>
                <a:rPr lang="en-GB" sz="1600" b="0" strike="noStrike" spc="-1" dirty="0">
                  <a:solidFill>
                    <a:srgbClr val="000000"/>
                  </a:solidFill>
                  <a:latin typeface="Calibri Light"/>
                  <a:ea typeface="Arial Unicode MS"/>
                </a:rPr>
                <a:t> Welt des </a:t>
              </a:r>
              <a:r>
                <a:rPr lang="en-GB" sz="1600" b="0" strike="noStrike" spc="-1" dirty="0" err="1">
                  <a:solidFill>
                    <a:srgbClr val="000000"/>
                  </a:solidFill>
                  <a:latin typeface="Calibri Light"/>
                  <a:ea typeface="Arial Unicode MS"/>
                </a:rPr>
                <a:t>Rechnens</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begleiten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indem</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wir</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Gespräche</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über</a:t>
              </a:r>
              <a:r>
                <a:rPr lang="en-GB" sz="1600" b="0" strike="noStrike" spc="-1" dirty="0">
                  <a:solidFill>
                    <a:srgbClr val="000000"/>
                  </a:solidFill>
                  <a:latin typeface="Calibri Light"/>
                  <a:ea typeface="Arial Unicode MS"/>
                </a:rPr>
                <a:t> das </a:t>
              </a:r>
              <a:r>
                <a:rPr lang="en-GB" sz="1600" b="0" strike="noStrike" spc="-1" dirty="0" err="1">
                  <a:solidFill>
                    <a:srgbClr val="000000"/>
                  </a:solidFill>
                  <a:latin typeface="Calibri Light"/>
                  <a:ea typeface="Arial Unicode MS"/>
                </a:rPr>
                <a:t>Rechnen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erleichtern</a:t>
              </a:r>
              <a:r>
                <a:rPr lang="en-GB" sz="1600" b="0" strike="noStrike" spc="-1" dirty="0">
                  <a:solidFill>
                    <a:srgbClr val="000000"/>
                  </a:solidFill>
                  <a:latin typeface="Calibri Light"/>
                  <a:ea typeface="Arial Unicode MS"/>
                </a:rPr>
                <a:t>, der Angst </a:t>
              </a:r>
              <a:r>
                <a:rPr lang="en-GB" sz="1600" b="0" strike="noStrike" spc="-1" dirty="0" err="1">
                  <a:solidFill>
                    <a:srgbClr val="000000"/>
                  </a:solidFill>
                  <a:latin typeface="Calibri Light"/>
                  <a:ea typeface="Arial Unicode MS"/>
                </a:rPr>
                <a:t>vor</a:t>
              </a:r>
              <a:r>
                <a:rPr lang="en-GB" sz="1600" b="0" strike="noStrike" spc="-1" dirty="0">
                  <a:solidFill>
                    <a:srgbClr val="000000"/>
                  </a:solidFill>
                  <a:latin typeface="Calibri Light"/>
                  <a:ea typeface="Arial Unicode MS"/>
                </a:rPr>
                <a:t> der </a:t>
              </a:r>
              <a:r>
                <a:rPr lang="en-GB" sz="1600" b="0" strike="noStrike" spc="-1" dirty="0" err="1">
                  <a:solidFill>
                    <a:srgbClr val="000000"/>
                  </a:solidFill>
                  <a:latin typeface="Calibri Light"/>
                  <a:ea typeface="Arial Unicode MS"/>
                </a:rPr>
                <a:t>Mathematik</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entgegenwirken</a:t>
              </a:r>
              <a:r>
                <a:rPr lang="en-GB" sz="1600" b="0" strike="noStrike" spc="-1" dirty="0">
                  <a:solidFill>
                    <a:srgbClr val="000000"/>
                  </a:solidFill>
                  <a:latin typeface="Calibri Light"/>
                  <a:ea typeface="Arial Unicode MS"/>
                </a:rPr>
                <a:t>, die quantitative Welt um </a:t>
              </a:r>
              <a:r>
                <a:rPr lang="en-GB" sz="1600" b="0" strike="noStrike" spc="-1" dirty="0" err="1">
                  <a:solidFill>
                    <a:srgbClr val="000000"/>
                  </a:solidFill>
                  <a:latin typeface="Calibri Light"/>
                  <a:ea typeface="Arial Unicode MS"/>
                </a:rPr>
                <a:t>sie</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herum</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erkunden</a:t>
              </a:r>
              <a:r>
                <a:rPr lang="en-GB" sz="1600" b="0" strike="noStrike" spc="-1" dirty="0">
                  <a:solidFill>
                    <a:srgbClr val="000000"/>
                  </a:solidFill>
                  <a:latin typeface="Calibri Light"/>
                  <a:ea typeface="Arial Unicode MS"/>
                </a:rPr>
                <a:t>, das </a:t>
              </a:r>
              <a:r>
                <a:rPr lang="en-GB" sz="1600" b="0" strike="noStrike" spc="-1" dirty="0" err="1">
                  <a:solidFill>
                    <a:srgbClr val="000000"/>
                  </a:solidFill>
                  <a:latin typeface="Calibri Light"/>
                  <a:ea typeface="Arial Unicode MS"/>
                </a:rPr>
                <a:t>Bewusstsein</a:t>
              </a:r>
              <a:r>
                <a:rPr lang="en-GB" sz="1600" b="0" strike="noStrike" spc="-1" dirty="0">
                  <a:solidFill>
                    <a:srgbClr val="000000"/>
                  </a:solidFill>
                  <a:latin typeface="Calibri Light"/>
                  <a:ea typeface="Arial Unicode MS"/>
                </a:rPr>
                <a:t> für </a:t>
              </a:r>
              <a:r>
                <a:rPr lang="en-GB" sz="1600" b="0" strike="noStrike" spc="-1" dirty="0" err="1">
                  <a:solidFill>
                    <a:srgbClr val="000000"/>
                  </a:solidFill>
                  <a:latin typeface="Calibri Light"/>
                  <a:ea typeface="Arial Unicode MS"/>
                </a:rPr>
                <a:t>erfolgreiches</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Rechenverhalten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schärfen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Rechenthemen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wie</a:t>
              </a:r>
              <a:r>
                <a:rPr lang="en-GB" sz="1600" b="0" strike="noStrike" spc="-1" dirty="0">
                  <a:solidFill>
                    <a:srgbClr val="000000"/>
                  </a:solidFill>
                  <a:latin typeface="Calibri Light"/>
                  <a:ea typeface="Arial Unicode MS"/>
                </a:rPr>
                <a:t> Gesundheit </a:t>
              </a:r>
              <a:r>
                <a:rPr lang="en-GB" sz="1600" b="0" strike="noStrike" spc="-1" dirty="0" err="1">
                  <a:solidFill>
                    <a:srgbClr val="000000"/>
                  </a:solidFill>
                  <a:latin typeface="Calibri Light"/>
                  <a:ea typeface="Arial Unicode MS"/>
                </a:rPr>
                <a:t>oder</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Finanzen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diskutieren</a:t>
              </a:r>
              <a:r>
                <a:rPr lang="en-GB" sz="1600" b="0" strike="noStrike" spc="-1" dirty="0">
                  <a:solidFill>
                    <a:srgbClr val="000000"/>
                  </a:solidFill>
                  <a:latin typeface="Calibri Light"/>
                  <a:ea typeface="Arial Unicode MS"/>
                </a:rPr>
                <a:t> und </a:t>
              </a:r>
              <a:r>
                <a:rPr lang="en-GB" sz="1600" b="0" strike="noStrike" spc="-1" dirty="0" err="1">
                  <a:solidFill>
                    <a:srgbClr val="000000"/>
                  </a:solidFill>
                  <a:latin typeface="Calibri Light"/>
                  <a:ea typeface="Arial Unicode MS"/>
                </a:rPr>
                <a:t>einen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kritischen</a:t>
              </a:r>
              <a:r>
                <a:rPr lang="en-GB" sz="1600" b="0" strike="noStrike" spc="-1" dirty="0">
                  <a:solidFill>
                    <a:srgbClr val="000000"/>
                  </a:solidFill>
                  <a:latin typeface="Calibri Light"/>
                  <a:ea typeface="Arial Unicode MS"/>
                </a:rPr>
                <a:t> und </a:t>
              </a:r>
              <a:r>
                <a:rPr lang="en-GB" sz="1600" b="0" strike="noStrike" spc="-1" dirty="0" err="1">
                  <a:solidFill>
                    <a:srgbClr val="000000"/>
                  </a:solidFill>
                  <a:latin typeface="Calibri Light"/>
                  <a:ea typeface="Arial Unicode MS"/>
                </a:rPr>
                <a:t>vernünftigen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Umgang</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mit</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Hilfsmitteln</a:t>
              </a:r>
              <a:r>
                <a:rPr lang="en-GB" sz="1600" b="0" strike="noStrike" spc="-1" dirty="0">
                  <a:solidFill>
                    <a:srgbClr val="000000"/>
                  </a:solidFill>
                  <a:latin typeface="Calibri Light"/>
                  <a:ea typeface="Arial Unicode MS"/>
                </a:rPr>
                <a:t> </a:t>
              </a:r>
              <a:r>
                <a:rPr lang="en-GB" sz="1600" b="0" strike="noStrike" spc="-1" dirty="0" err="1">
                  <a:solidFill>
                    <a:srgbClr val="000000"/>
                  </a:solidFill>
                  <a:latin typeface="Calibri Light"/>
                  <a:ea typeface="Arial Unicode MS"/>
                </a:rPr>
                <a:t>unterstützen</a:t>
              </a:r>
              <a:r>
                <a:rPr lang="en-GB" sz="1600" b="0" strike="noStrike" spc="-1" dirty="0">
                  <a:solidFill>
                    <a:srgbClr val="000000"/>
                  </a:solidFill>
                  <a:latin typeface="Calibri Light"/>
                  <a:ea typeface="Arial Unicode MS"/>
                </a:rPr>
                <a:t>.</a:t>
              </a:r>
              <a:endParaRPr lang="de-DE" sz="1600" b="0" strike="noStrike" spc="-1" dirty="0">
                <a:solidFill>
                  <a:srgbClr val="000000"/>
                </a:solidFill>
                <a:latin typeface="Calibri"/>
              </a:endParaRPr>
            </a:p>
          </p:txBody>
        </p:sp>
      </p:grpSp>
      <p:sp>
        <p:nvSpPr>
          <p:cNvPr id="338" name="Textfeld 1"/>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39" name="Grafik 5">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340"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B70F7E"/>
                </a:solidFill>
                <a:latin typeface="Aptos Display"/>
                <a:ea typeface="DejaVu Sans"/>
              </a:rPr>
              <a:t>[</a:t>
            </a:r>
            <a:r>
              <a:rPr lang="en-US" sz="4000" b="1" strike="noStrike" spc="-1" dirty="0" err="1">
                <a:solidFill>
                  <a:srgbClr val="B70F7E"/>
                </a:solidFill>
                <a:latin typeface="Aptos Display"/>
                <a:ea typeface="DejaVu Sans"/>
              </a:rPr>
              <a:t>Leitfaden</a:t>
            </a:r>
            <a:r>
              <a:rPr lang="en-US" sz="4000" b="1" strike="noStrike" spc="-1" dirty="0">
                <a:solidFill>
                  <a:srgbClr val="B70F7E"/>
                </a:solidFill>
                <a:latin typeface="Aptos Display"/>
                <a:ea typeface="DejaVu Sans"/>
              </a:rPr>
              <a:t> </a:t>
            </a:r>
            <a:r>
              <a:rPr lang="en-US" sz="4000" b="1" strike="noStrike" spc="-1" dirty="0" err="1">
                <a:solidFill>
                  <a:srgbClr val="B70F7E"/>
                </a:solidFill>
                <a:latin typeface="Aptos Display"/>
                <a:ea typeface="DejaVu Sans"/>
              </a:rPr>
              <a:t>zum</a:t>
            </a:r>
            <a:r>
              <a:rPr lang="en-US" sz="4000" b="1" strike="noStrike" spc="-1" dirty="0">
                <a:solidFill>
                  <a:srgbClr val="B70F7E"/>
                </a:solidFill>
                <a:latin typeface="Aptos Display"/>
                <a:ea typeface="DejaVu Sans"/>
              </a:rPr>
              <a:t> NIP-</a:t>
            </a:r>
            <a:r>
              <a:rPr lang="en-US" sz="4000" b="1" strike="noStrike" spc="-1" dirty="0" err="1">
                <a:solidFill>
                  <a:srgbClr val="B70F7E"/>
                </a:solidFill>
                <a:latin typeface="Aptos Display"/>
                <a:ea typeface="DejaVu Sans"/>
              </a:rPr>
              <a:t>Konzept</a:t>
            </a:r>
            <a:r>
              <a:rPr lang="en-US" sz="4000" b="1" strike="noStrike" spc="-1" dirty="0">
                <a:solidFill>
                  <a:srgbClr val="B70F7E"/>
                </a:solidFill>
                <a:latin typeface="Aptos Display"/>
                <a:ea typeface="DejaVu Sans"/>
              </a:rPr>
              <a:t> - XI].</a:t>
            </a:r>
            <a:endParaRPr lang="de-DE" sz="4000" b="0" strike="noStrike" spc="-1" dirty="0">
              <a:solidFill>
                <a:srgbClr val="000000"/>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Rechteck 3"/>
          <p:cNvSpPr/>
          <p:nvPr/>
        </p:nvSpPr>
        <p:spPr>
          <a:xfrm>
            <a:off x="0" y="721440"/>
            <a:ext cx="12191760" cy="6136200"/>
          </a:xfrm>
          <a:prstGeom prst="rect">
            <a:avLst/>
          </a:prstGeom>
          <a:solidFill>
            <a:srgbClr val="A1C63B"/>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42" name="Textfeld 4"/>
          <p:cNvSpPr/>
          <p:nvPr/>
        </p:nvSpPr>
        <p:spPr>
          <a:xfrm>
            <a:off x="0" y="2512440"/>
            <a:ext cx="12191760" cy="252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AT" sz="8000" b="1" strike="noStrike" spc="-1">
                <a:solidFill>
                  <a:schemeClr val="lt1"/>
                </a:solidFill>
                <a:latin typeface="Arial"/>
                <a:ea typeface="DejaVu Sans"/>
              </a:rPr>
              <a:t>Teil 3: </a:t>
            </a:r>
            <a:endParaRPr lang="de-DE" sz="8000" b="0" strike="noStrike" spc="-1">
              <a:solidFill>
                <a:srgbClr val="000000"/>
              </a:solidFill>
              <a:latin typeface="Calibri"/>
            </a:endParaRPr>
          </a:p>
          <a:p>
            <a:pPr algn="ctr" defTabSz="914400">
              <a:lnSpc>
                <a:spcPct val="100000"/>
              </a:lnSpc>
            </a:pPr>
            <a:r>
              <a:rPr lang="de-AT" sz="8000" b="1" strike="noStrike" spc="-1">
                <a:solidFill>
                  <a:schemeClr val="lt1"/>
                </a:solidFill>
                <a:latin typeface="Arial"/>
                <a:ea typeface="DejaVu Sans"/>
              </a:rPr>
              <a:t>INSIGHTS</a:t>
            </a:r>
            <a:endParaRPr lang="de-DE" sz="8000" b="0" strike="noStrike" spc="-1">
              <a:solidFill>
                <a:srgbClr val="000000"/>
              </a:solidFill>
              <a:latin typeface="Calibri"/>
            </a:endParaRPr>
          </a:p>
        </p:txBody>
      </p:sp>
      <p:pic>
        <p:nvPicPr>
          <p:cNvPr id="343" name="Grafik 2"/>
          <p:cNvPicPr/>
          <p:nvPr/>
        </p:nvPicPr>
        <p:blipFill>
          <a:blip r:embed="rId2"/>
          <a:stretch/>
        </p:blipFill>
        <p:spPr>
          <a:xfrm>
            <a:off x="9384480" y="4168800"/>
            <a:ext cx="2702880" cy="2554200"/>
          </a:xfrm>
          <a:prstGeom prst="rect">
            <a:avLst/>
          </a:prstGeom>
          <a:ln w="0">
            <a:noFill/>
          </a:ln>
          <a:effectLst>
            <a:softEdge rad="11268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dirty="0">
                <a:solidFill>
                  <a:srgbClr val="FFFFFF"/>
                </a:solidFill>
                <a:latin typeface="Aptos Display"/>
                <a:ea typeface="DejaVu Sans"/>
              </a:rPr>
              <a:t>[</a:t>
            </a:r>
            <a:r>
              <a:rPr lang="en-US" sz="4000" b="1" strike="noStrike" spc="-1" dirty="0" err="1">
                <a:solidFill>
                  <a:srgbClr val="FFFFFF"/>
                </a:solidFill>
                <a:latin typeface="Aptos Display"/>
                <a:ea typeface="DejaVu Sans"/>
              </a:rPr>
              <a:t>Einblicke</a:t>
            </a:r>
            <a:r>
              <a:rPr lang="en-US" sz="4000" b="1" strike="noStrike" spc="-1" dirty="0">
                <a:solidFill>
                  <a:srgbClr val="FFFFFF"/>
                </a:solidFill>
                <a:latin typeface="Aptos Display"/>
                <a:ea typeface="DejaVu Sans"/>
              </a:rPr>
              <a:t> - I ]</a:t>
            </a:r>
            <a:endParaRPr lang="de-DE" sz="4000" b="0" strike="noStrike" spc="-1" dirty="0">
              <a:solidFill>
                <a:srgbClr val="000000"/>
              </a:solidFill>
              <a:latin typeface="Calibri"/>
            </a:endParaRPr>
          </a:p>
        </p:txBody>
      </p:sp>
      <p:sp>
        <p:nvSpPr>
          <p:cNvPr id="345" name="Textfeld 4"/>
          <p:cNvSpPr/>
          <p:nvPr/>
        </p:nvSpPr>
        <p:spPr>
          <a:xfrm>
            <a:off x="261360" y="940320"/>
            <a:ext cx="2513160" cy="5261525"/>
          </a:xfrm>
          <a:prstGeom prst="rect">
            <a:avLst/>
          </a:prstGeom>
          <a:no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AU" sz="1200" b="0" strike="noStrike" spc="-1" dirty="0" err="1">
                <a:solidFill>
                  <a:srgbClr val="000000"/>
                </a:solidFill>
                <a:latin typeface="Calibri Light"/>
                <a:ea typeface="DejaVu Sans"/>
              </a:rPr>
              <a:t>Jede</a:t>
            </a:r>
            <a:r>
              <a:rPr lang="en-AU" sz="1200" b="0" strike="noStrike" spc="-1" dirty="0">
                <a:solidFill>
                  <a:srgbClr val="000000"/>
                </a:solidFill>
                <a:latin typeface="Calibri Light"/>
                <a:ea typeface="DejaVu Sans"/>
              </a:rPr>
              <a:t>/r </a:t>
            </a:r>
            <a:r>
              <a:rPr lang="en-AU" sz="1200" b="0" strike="noStrike" spc="-1" dirty="0" err="1">
                <a:solidFill>
                  <a:srgbClr val="000000"/>
                </a:solidFill>
                <a:latin typeface="Calibri Light"/>
                <a:ea typeface="DejaVu Sans"/>
              </a:rPr>
              <a:t>Lernende</a:t>
            </a:r>
            <a:r>
              <a:rPr lang="en-AU" sz="1200" b="0" strike="noStrike" spc="-1" dirty="0">
                <a:solidFill>
                  <a:srgbClr val="000000"/>
                </a:solidFill>
                <a:latin typeface="Calibri Light"/>
                <a:ea typeface="DejaVu Sans"/>
              </a:rPr>
              <a:t> und </a:t>
            </a:r>
            <a:r>
              <a:rPr lang="en-AU" sz="1200" b="0" strike="noStrike" spc="-1" dirty="0" err="1">
                <a:solidFill>
                  <a:srgbClr val="000000"/>
                </a:solidFill>
                <a:latin typeface="Calibri Light"/>
                <a:ea typeface="DejaVu Sans"/>
              </a:rPr>
              <a:t>jede</a:t>
            </a:r>
            <a:r>
              <a:rPr lang="en-AU" sz="1200" b="0" strike="noStrike" spc="-1" dirty="0">
                <a:solidFill>
                  <a:srgbClr val="000000"/>
                </a:solidFill>
                <a:latin typeface="Calibri Light"/>
                <a:ea typeface="DejaVu Sans"/>
              </a:rPr>
              <a:t>/r </a:t>
            </a:r>
            <a:r>
              <a:rPr lang="en-AU" sz="1200" b="0" strike="noStrike" spc="-1" dirty="0" err="1">
                <a:solidFill>
                  <a:srgbClr val="000000"/>
                </a:solidFill>
                <a:latin typeface="Calibri Light"/>
                <a:ea typeface="DejaVu Sans"/>
              </a:rPr>
              <a:t>Lehrende</a:t>
            </a:r>
            <a:r>
              <a:rPr lang="en-AU" sz="1200" b="0" strike="noStrike" spc="-1" dirty="0">
                <a:solidFill>
                  <a:srgbClr val="000000"/>
                </a:solidFill>
                <a:latin typeface="Calibri Light"/>
                <a:ea typeface="DejaVu Sans"/>
              </a:rPr>
              <a:t> hat </a:t>
            </a:r>
            <a:r>
              <a:rPr lang="en-AU" sz="1200" b="0" strike="noStrike" spc="-1" dirty="0" err="1">
                <a:solidFill>
                  <a:srgbClr val="000000"/>
                </a:solidFill>
                <a:latin typeface="Calibri Light"/>
                <a:ea typeface="DejaVu Sans"/>
              </a:rPr>
              <a:t>ihre</a:t>
            </a:r>
            <a:r>
              <a:rPr lang="en-AU" sz="1200" b="0" strike="noStrike" spc="-1" dirty="0">
                <a:solidFill>
                  <a:srgbClr val="000000"/>
                </a:solidFill>
                <a:latin typeface="Calibri Light"/>
                <a:ea typeface="DejaVu Sans"/>
              </a:rPr>
              <a:t>/seine </a:t>
            </a:r>
            <a:r>
              <a:rPr lang="en-AU" sz="1200" b="1" strike="noStrike" spc="-1" dirty="0" err="1">
                <a:solidFill>
                  <a:srgbClr val="000000"/>
                </a:solidFill>
                <a:latin typeface="Calibri Light"/>
                <a:ea typeface="DejaVu Sans"/>
              </a:rPr>
              <a:t>spezifischen</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Bedürfnisse</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Anforderungen</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Neigungen</a:t>
            </a:r>
            <a:r>
              <a:rPr lang="en-AU" sz="1200" b="1" strike="noStrike" spc="-1" dirty="0">
                <a:solidFill>
                  <a:srgbClr val="000000"/>
                </a:solidFill>
                <a:latin typeface="Calibri Light"/>
                <a:ea typeface="DejaVu Sans"/>
              </a:rPr>
              <a:t> und </a:t>
            </a:r>
            <a:r>
              <a:rPr lang="en-AU" sz="1200" b="1" strike="noStrike" spc="-1" dirty="0" err="1">
                <a:solidFill>
                  <a:srgbClr val="000000"/>
                </a:solidFill>
                <a:latin typeface="Calibri Light"/>
                <a:ea typeface="DejaVu Sans"/>
              </a:rPr>
              <a:t>Vorlieben</a:t>
            </a:r>
            <a:r>
              <a:rPr lang="en-AU" sz="1200" b="0" strike="noStrike" spc="-1" dirty="0">
                <a:solidFill>
                  <a:srgbClr val="000000"/>
                </a:solidFill>
                <a:latin typeface="Calibri Light"/>
                <a:ea typeface="DejaVu Sans"/>
              </a:rPr>
              <a:t>. Dies </a:t>
            </a:r>
            <a:r>
              <a:rPr lang="en-AU" sz="1200" b="0" strike="noStrike" spc="-1" dirty="0" err="1">
                <a:solidFill>
                  <a:srgbClr val="000000"/>
                </a:solidFill>
                <a:latin typeface="Calibri Light"/>
                <a:ea typeface="DejaVu Sans"/>
              </a:rPr>
              <a:t>müssen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wir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akzeptieren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indem</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wir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inspirierendes</a:t>
            </a:r>
            <a:r>
              <a:rPr lang="en-AU" sz="1200" b="0" strike="noStrike" spc="-1" dirty="0">
                <a:solidFill>
                  <a:srgbClr val="000000"/>
                </a:solidFill>
                <a:latin typeface="Calibri Light"/>
                <a:ea typeface="DejaVu Sans"/>
              </a:rPr>
              <a:t> Material </a:t>
            </a:r>
            <a:r>
              <a:rPr lang="en-AU" sz="1200" b="0" strike="noStrike" spc="-1" dirty="0" err="1">
                <a:solidFill>
                  <a:srgbClr val="000000"/>
                </a:solidFill>
                <a:latin typeface="Calibri Light"/>
                <a:ea typeface="DejaVu Sans"/>
              </a:rPr>
              <a:t>mit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grundlegenden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Modellbeispielen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anbieten</a:t>
            </a:r>
            <a:r>
              <a:rPr lang="en-AU" sz="1200" b="0" strike="noStrike" spc="-1" dirty="0">
                <a:solidFill>
                  <a:srgbClr val="000000"/>
                </a:solidFill>
                <a:latin typeface="Calibri Light"/>
                <a:ea typeface="DejaVu Sans"/>
              </a:rPr>
              <a:t>, die für </a:t>
            </a:r>
            <a:r>
              <a:rPr lang="en-AU" sz="1200" b="0" strike="noStrike" spc="-1" dirty="0" err="1">
                <a:solidFill>
                  <a:srgbClr val="000000"/>
                </a:solidFill>
                <a:latin typeface="Calibri Light"/>
                <a:ea typeface="DejaVu Sans"/>
              </a:rPr>
              <a:t>eine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individuelle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Nutzung</a:t>
            </a:r>
            <a:r>
              <a:rPr lang="en-AU" sz="1200" b="0" strike="noStrike" spc="-1" dirty="0">
                <a:solidFill>
                  <a:srgbClr val="000000"/>
                </a:solidFill>
                <a:latin typeface="Calibri Light"/>
                <a:ea typeface="DejaVu Sans"/>
              </a:rPr>
              <a:t> und </a:t>
            </a:r>
            <a:r>
              <a:rPr lang="en-AU" sz="1200" b="0" strike="noStrike" spc="-1" dirty="0" err="1">
                <a:solidFill>
                  <a:srgbClr val="000000"/>
                </a:solidFill>
                <a:latin typeface="Calibri Light"/>
                <a:ea typeface="DejaVu Sans"/>
              </a:rPr>
              <a:t>Anpassung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offen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sind</a:t>
            </a:r>
            <a:r>
              <a:rPr lang="en-AU"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AU" sz="1200" b="0" strike="noStrike" spc="-1" dirty="0">
                <a:solidFill>
                  <a:srgbClr val="000000"/>
                </a:solidFill>
                <a:latin typeface="Calibri Light"/>
                <a:ea typeface="DejaVu Sans"/>
              </a:rPr>
              <a:t>Die </a:t>
            </a:r>
            <a:r>
              <a:rPr lang="en-AU" sz="1200" b="0" strike="noStrike" spc="-1" dirty="0" err="1">
                <a:solidFill>
                  <a:srgbClr val="000000"/>
                </a:solidFill>
                <a:latin typeface="Calibri Light"/>
                <a:ea typeface="DejaVu Sans"/>
              </a:rPr>
              <a:t>Beispiele</a:t>
            </a:r>
            <a:r>
              <a:rPr lang="en-AU" sz="1200" b="0" strike="noStrike" spc="-1" dirty="0">
                <a:solidFill>
                  <a:srgbClr val="000000"/>
                </a:solidFill>
                <a:latin typeface="Calibri Light"/>
                <a:ea typeface="DejaVu Sans"/>
              </a:rPr>
              <a:t> für </a:t>
            </a:r>
            <a:r>
              <a:rPr lang="en-AU" sz="1200" b="0" strike="noStrike" spc="-1" dirty="0" err="1">
                <a:solidFill>
                  <a:srgbClr val="000000"/>
                </a:solidFill>
                <a:latin typeface="Calibri Light"/>
                <a:ea typeface="DejaVu Sans"/>
              </a:rPr>
              <a:t>Lernressourcen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sollten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daher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als</a:t>
            </a:r>
            <a:r>
              <a:rPr lang="en-AU" sz="1200" b="0"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beispielhaftes</a:t>
            </a:r>
            <a:r>
              <a:rPr lang="en-AU" sz="1200" b="1" strike="noStrike" spc="-1" dirty="0">
                <a:solidFill>
                  <a:srgbClr val="000000"/>
                </a:solidFill>
                <a:latin typeface="Calibri Light"/>
                <a:ea typeface="DejaVu Sans"/>
              </a:rPr>
              <a:t> und </a:t>
            </a:r>
            <a:r>
              <a:rPr lang="en-AU" sz="1200" b="1" strike="noStrike" spc="-1" dirty="0" err="1">
                <a:solidFill>
                  <a:srgbClr val="000000"/>
                </a:solidFill>
                <a:latin typeface="Calibri Light"/>
                <a:ea typeface="DejaVu Sans"/>
              </a:rPr>
              <a:t>inspirierendes</a:t>
            </a:r>
            <a:r>
              <a:rPr lang="en-AU" sz="1200" b="1" strike="noStrike" spc="-1" dirty="0">
                <a:solidFill>
                  <a:srgbClr val="000000"/>
                </a:solidFill>
                <a:latin typeface="Calibri Light"/>
                <a:ea typeface="DejaVu Sans"/>
              </a:rPr>
              <a:t> Material </a:t>
            </a:r>
            <a:r>
              <a:rPr lang="en-AU" sz="1200" b="0" strike="noStrike" spc="-1" dirty="0" err="1">
                <a:solidFill>
                  <a:srgbClr val="000000"/>
                </a:solidFill>
                <a:latin typeface="Calibri Light"/>
                <a:ea typeface="DejaVu Sans"/>
              </a:rPr>
              <a:t>betrachtet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werden</a:t>
            </a:r>
            <a:r>
              <a:rPr lang="en-AU" sz="1200" b="0" strike="noStrike" spc="-1" dirty="0">
                <a:solidFill>
                  <a:srgbClr val="000000"/>
                </a:solidFill>
                <a:latin typeface="Calibri Light"/>
                <a:ea typeface="DejaVu Sans"/>
              </a:rPr>
              <a:t>, das </a:t>
            </a:r>
            <a:r>
              <a:rPr lang="en-AU" sz="1200" b="0" strike="noStrike" spc="-1" dirty="0" err="1">
                <a:solidFill>
                  <a:srgbClr val="000000"/>
                </a:solidFill>
                <a:latin typeface="Calibri Light"/>
                <a:ea typeface="DejaVu Sans"/>
              </a:rPr>
              <a:t>einen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Leitfaden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mit</a:t>
            </a:r>
            <a:r>
              <a:rPr lang="en-AU" sz="1200" b="0" strike="noStrike" spc="-1" dirty="0">
                <a:solidFill>
                  <a:srgbClr val="000000"/>
                </a:solidFill>
                <a:latin typeface="Calibri Light"/>
                <a:ea typeface="DejaVu Sans"/>
              </a:rPr>
              <a:t> </a:t>
            </a:r>
            <a:r>
              <a:rPr lang="en-AU" sz="1200" spc="-1" dirty="0" err="1">
                <a:solidFill>
                  <a:srgbClr val="000000"/>
                </a:solidFill>
                <a:latin typeface="Calibri Light"/>
                <a:ea typeface="DejaVu Sans"/>
              </a:rPr>
              <a:t>vielen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Möglichkeiten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darstellt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diese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Vorschläge</a:t>
            </a:r>
            <a:r>
              <a:rPr lang="en-AU" sz="1200" b="0" strike="noStrike" spc="-1" dirty="0">
                <a:solidFill>
                  <a:srgbClr val="000000"/>
                </a:solidFill>
                <a:latin typeface="Calibri Light"/>
                <a:ea typeface="DejaVu Sans"/>
              </a:rPr>
              <a:t> an </a:t>
            </a:r>
            <a:r>
              <a:rPr lang="en-AU" sz="1200" b="0" strike="noStrike" spc="-1" dirty="0" err="1">
                <a:solidFill>
                  <a:srgbClr val="000000"/>
                </a:solidFill>
                <a:latin typeface="Calibri Light"/>
                <a:ea typeface="DejaVu Sans"/>
              </a:rPr>
              <a:t>eine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bestimmte</a:t>
            </a:r>
            <a:r>
              <a:rPr lang="en-AU" sz="1200" b="0" strike="noStrike" spc="-1" dirty="0">
                <a:solidFill>
                  <a:srgbClr val="000000"/>
                </a:solidFill>
                <a:latin typeface="Calibri Light"/>
                <a:ea typeface="DejaVu Sans"/>
              </a:rPr>
              <a:t> Gruppe von </a:t>
            </a:r>
            <a:r>
              <a:rPr lang="en-AU" sz="1200" b="0" strike="noStrike" spc="-1" dirty="0" err="1">
                <a:solidFill>
                  <a:srgbClr val="000000"/>
                </a:solidFill>
                <a:latin typeface="Calibri Light"/>
                <a:ea typeface="DejaVu Sans"/>
              </a:rPr>
              <a:t>Lernenden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mit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ganz</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persönlichen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Anforderungen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anzupassen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AU" sz="1200" b="0" strike="noStrike" spc="-1" dirty="0">
                <a:solidFill>
                  <a:srgbClr val="000000"/>
                </a:solidFill>
                <a:latin typeface="Calibri Light"/>
                <a:ea typeface="DejaVu Sans"/>
              </a:rPr>
              <a:t>Die </a:t>
            </a:r>
            <a:r>
              <a:rPr lang="en-AU" sz="1200" b="0" strike="noStrike" spc="-1" dirty="0" err="1">
                <a:solidFill>
                  <a:srgbClr val="000000"/>
                </a:solidFill>
                <a:latin typeface="Calibri Light"/>
                <a:ea typeface="DejaVu Sans"/>
              </a:rPr>
              <a:t>Beispiele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sind</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nicht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zu</a:t>
            </a:r>
            <a:r>
              <a:rPr lang="en-AU" sz="1200" spc="-1" dirty="0" err="1">
                <a:solidFill>
                  <a:srgbClr val="000000"/>
                </a:solidFill>
                <a:latin typeface="Calibri Light"/>
                <a:ea typeface="DejaVu Sans"/>
              </a:rPr>
              <a:t>r</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sofortigen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Verwendung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gedacht</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sondern</a:t>
            </a:r>
            <a:r>
              <a:rPr lang="en-AU" sz="1200" b="0"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erfordern</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eine</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aktive</a:t>
            </a:r>
            <a:r>
              <a:rPr lang="en-AU" sz="1200" b="1" strike="noStrike" spc="-1" dirty="0">
                <a:solidFill>
                  <a:srgbClr val="000000"/>
                </a:solidFill>
                <a:latin typeface="Calibri Light"/>
                <a:ea typeface="DejaVu Sans"/>
              </a:rPr>
              <a:t> </a:t>
            </a:r>
            <a:r>
              <a:rPr lang="en-AU" sz="1200" b="1" strike="noStrike" spc="-1" dirty="0" err="1">
                <a:solidFill>
                  <a:srgbClr val="000000"/>
                </a:solidFill>
                <a:latin typeface="Calibri Light"/>
                <a:ea typeface="DejaVu Sans"/>
              </a:rPr>
              <a:t>Anpassung</a:t>
            </a:r>
            <a:r>
              <a:rPr lang="en-AU" sz="1200" b="1" strike="noStrike" spc="-1" dirty="0">
                <a:solidFill>
                  <a:srgbClr val="000000"/>
                </a:solidFill>
                <a:latin typeface="Calibri Light"/>
                <a:ea typeface="DejaVu Sans"/>
              </a:rPr>
              <a:t> </a:t>
            </a:r>
            <a:r>
              <a:rPr lang="en-AU" sz="1200" b="0" strike="noStrike" spc="-1" dirty="0">
                <a:solidFill>
                  <a:srgbClr val="000000"/>
                </a:solidFill>
                <a:latin typeface="Calibri Light"/>
                <a:ea typeface="DejaVu Sans"/>
              </a:rPr>
              <a:t>an die </a:t>
            </a:r>
            <a:r>
              <a:rPr lang="en-AU" sz="1200" b="0" strike="noStrike" spc="-1" dirty="0" err="1">
                <a:solidFill>
                  <a:srgbClr val="000000"/>
                </a:solidFill>
                <a:latin typeface="Calibri Light"/>
                <a:ea typeface="DejaVu Sans"/>
              </a:rPr>
              <a:t>Bedürfnisse</a:t>
            </a:r>
            <a:r>
              <a:rPr lang="en-AU" sz="1200" b="0" strike="noStrike" spc="-1" dirty="0">
                <a:solidFill>
                  <a:srgbClr val="000000"/>
                </a:solidFill>
                <a:latin typeface="Calibri Light"/>
                <a:ea typeface="DejaVu Sans"/>
              </a:rPr>
              <a:t> der </a:t>
            </a:r>
            <a:r>
              <a:rPr lang="en-AU" sz="1200" b="0" strike="noStrike" spc="-1" dirty="0" err="1">
                <a:solidFill>
                  <a:srgbClr val="000000"/>
                </a:solidFill>
                <a:latin typeface="Calibri Light"/>
                <a:ea typeface="DejaVu Sans"/>
              </a:rPr>
              <a:t>Lernenden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AU" sz="1200" b="0" strike="noStrike" spc="-1" dirty="0">
                <a:solidFill>
                  <a:srgbClr val="000000"/>
                </a:solidFill>
                <a:latin typeface="Calibri Light"/>
                <a:ea typeface="DejaVu Sans"/>
              </a:rPr>
              <a:t>Den </a:t>
            </a:r>
            <a:r>
              <a:rPr lang="en-AU" sz="1200" b="0" strike="noStrike" spc="-1" dirty="0" err="1">
                <a:solidFill>
                  <a:srgbClr val="000000"/>
                </a:solidFill>
                <a:latin typeface="Calibri Light"/>
                <a:ea typeface="DejaVu Sans"/>
              </a:rPr>
              <a:t>meisten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Beispielen</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sind</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spezifische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Vorschläge</a:t>
            </a:r>
            <a:r>
              <a:rPr lang="en-AU" sz="1200" b="0" strike="noStrike" spc="-1" dirty="0">
                <a:solidFill>
                  <a:srgbClr val="000000"/>
                </a:solidFill>
                <a:latin typeface="Calibri Light"/>
                <a:ea typeface="DejaVu Sans"/>
              </a:rPr>
              <a:t> für den </a:t>
            </a:r>
            <a:r>
              <a:rPr lang="en-AU" sz="1200" b="0" strike="noStrike" spc="-1" dirty="0" err="1">
                <a:solidFill>
                  <a:srgbClr val="000000"/>
                </a:solidFill>
                <a:latin typeface="Calibri Light"/>
                <a:ea typeface="DejaVu Sans"/>
              </a:rPr>
              <a:t>Benutzer</a:t>
            </a:r>
            <a:r>
              <a:rPr lang="en-AU" sz="1200" b="0" strike="noStrike" spc="-1" dirty="0">
                <a:solidFill>
                  <a:srgbClr val="000000"/>
                </a:solidFill>
                <a:latin typeface="Calibri Light"/>
                <a:ea typeface="DejaVu Sans"/>
              </a:rPr>
              <a:t>/Lehrer </a:t>
            </a:r>
            <a:r>
              <a:rPr lang="en-AU" sz="1200" b="0" strike="noStrike" spc="-1" dirty="0" err="1">
                <a:solidFill>
                  <a:srgbClr val="000000"/>
                </a:solidFill>
                <a:latin typeface="Calibri Light"/>
                <a:ea typeface="DejaVu Sans"/>
              </a:rPr>
              <a:t>beigefügt</a:t>
            </a:r>
            <a:r>
              <a:rPr lang="en-AU" sz="1200" b="0" strike="noStrike" spc="-1" dirty="0">
                <a:solidFill>
                  <a:srgbClr val="000000"/>
                </a:solidFill>
                <a:latin typeface="Calibri Light"/>
                <a:ea typeface="DejaVu Sans"/>
              </a:rPr>
              <a:t>, um </a:t>
            </a:r>
            <a:r>
              <a:rPr lang="en-AU" sz="1200" b="0" strike="noStrike" spc="-1" dirty="0" err="1">
                <a:solidFill>
                  <a:srgbClr val="000000"/>
                </a:solidFill>
                <a:latin typeface="Calibri Light"/>
                <a:ea typeface="DejaVu Sans"/>
              </a:rPr>
              <a:t>eine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mögliche</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Anpassung</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zu</a:t>
            </a:r>
            <a:r>
              <a:rPr lang="en-AU" sz="1200" b="0" strike="noStrike" spc="-1" dirty="0">
                <a:solidFill>
                  <a:srgbClr val="000000"/>
                </a:solidFill>
                <a:latin typeface="Calibri Light"/>
                <a:ea typeface="DejaVu Sans"/>
              </a:rPr>
              <a:t> </a:t>
            </a:r>
            <a:r>
              <a:rPr lang="en-AU" sz="1200" b="0" strike="noStrike" spc="-1" dirty="0" err="1">
                <a:solidFill>
                  <a:srgbClr val="000000"/>
                </a:solidFill>
                <a:latin typeface="Calibri Light"/>
                <a:ea typeface="DejaVu Sans"/>
              </a:rPr>
              <a:t>erleichtern</a:t>
            </a:r>
            <a:r>
              <a:rPr lang="en-AU"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346" name="Pfeil: nach rechts 6"/>
          <p:cNvSpPr/>
          <p:nvPr/>
        </p:nvSpPr>
        <p:spPr>
          <a:xfrm>
            <a:off x="2838600" y="3111480"/>
            <a:ext cx="304560" cy="114120"/>
          </a:xfrm>
          <a:prstGeom prst="rightArrow">
            <a:avLst>
              <a:gd name="adj1" fmla="val 50000"/>
              <a:gd name="adj2" fmla="val 50000"/>
            </a:avLst>
          </a:prstGeom>
          <a:solidFill>
            <a:srgbClr val="00AAD0"/>
          </a:solidFill>
          <a:ln>
            <a:solidFill>
              <a:srgbClr val="00AAD0"/>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47" name="Textfeld 7"/>
          <p:cNvSpPr/>
          <p:nvPr/>
        </p:nvSpPr>
        <p:spPr>
          <a:xfrm>
            <a:off x="3209040" y="939240"/>
            <a:ext cx="2513160" cy="5438497"/>
          </a:xfrm>
          <a:prstGeom prst="rect">
            <a:avLst/>
          </a:prstGeom>
          <a:no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vorgenannte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Möglichkeit</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Anpassung</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Umgestaltung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Materialien</a:t>
            </a:r>
            <a:r>
              <a:rPr lang="en-US" sz="1200" b="0" strike="noStrike" spc="-1" dirty="0">
                <a:solidFill>
                  <a:srgbClr val="000000"/>
                </a:solidFill>
                <a:latin typeface="Calibri Light"/>
                <a:ea typeface="DejaVu Sans"/>
              </a:rPr>
              <a:t> gilt für </a:t>
            </a:r>
            <a:r>
              <a:rPr lang="en-US" sz="1200" b="0" strike="noStrike" spc="-1" dirty="0" err="1">
                <a:solidFill>
                  <a:srgbClr val="000000"/>
                </a:solidFill>
                <a:latin typeface="Calibri Light"/>
                <a:ea typeface="DejaVu Sans"/>
              </a:rPr>
              <a:t>verschiedene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Aspekte</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Beispielmaterialien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marL="171360" indent="-171360" algn="just" defTabSz="914400">
              <a:lnSpc>
                <a:spcPct val="100000"/>
              </a:lnSpc>
              <a:buClr>
                <a:srgbClr val="000000"/>
              </a:buClr>
              <a:buFont typeface="OpenSymbol"/>
              <a:buChar char="-"/>
            </a:pPr>
            <a:r>
              <a:rPr lang="en-US" sz="1150" b="1" strike="noStrike" spc="-1" dirty="0">
                <a:solidFill>
                  <a:srgbClr val="000000"/>
                </a:solidFill>
                <a:latin typeface="Calibri Light"/>
                <a:ea typeface="DejaVu Sans"/>
              </a:rPr>
              <a:t>INDIVIDUALISIERUNG</a:t>
            </a:r>
            <a:r>
              <a:rPr lang="en-US" sz="1150" b="0" strike="noStrike" spc="-1" dirty="0">
                <a:solidFill>
                  <a:srgbClr val="000000"/>
                </a:solidFill>
                <a:latin typeface="Calibri Light"/>
                <a:ea typeface="DejaVu Sans"/>
              </a:rPr>
              <a:t>: Die </a:t>
            </a:r>
            <a:r>
              <a:rPr lang="en-US" sz="1150" b="0" strike="noStrike" spc="-1" dirty="0" err="1">
                <a:solidFill>
                  <a:srgbClr val="000000"/>
                </a:solidFill>
                <a:latin typeface="Calibri Light"/>
                <a:ea typeface="DejaVu Sans"/>
              </a:rPr>
              <a:t>vorgeschlagenen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Merkmale</a:t>
            </a:r>
            <a:r>
              <a:rPr lang="en-US" sz="1150" b="0" strike="noStrike" spc="-1" dirty="0">
                <a:solidFill>
                  <a:srgbClr val="000000"/>
                </a:solidFill>
                <a:latin typeface="Calibri Light"/>
                <a:ea typeface="DejaVu Sans"/>
              </a:rPr>
              <a:t> der </a:t>
            </a:r>
            <a:r>
              <a:rPr lang="en-US" sz="1150" b="0" strike="noStrike" spc="-1" dirty="0" err="1">
                <a:solidFill>
                  <a:srgbClr val="000000"/>
                </a:solidFill>
                <a:latin typeface="Calibri Light"/>
                <a:ea typeface="DejaVu Sans"/>
              </a:rPr>
              <a:t>Aufgaben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können</a:t>
            </a:r>
            <a:r>
              <a:rPr lang="en-US" sz="1150" b="0" strike="noStrike" spc="-1" dirty="0">
                <a:solidFill>
                  <a:srgbClr val="000000"/>
                </a:solidFill>
                <a:latin typeface="Calibri Light"/>
                <a:ea typeface="DejaVu Sans"/>
              </a:rPr>
              <a:t> und </a:t>
            </a:r>
            <a:r>
              <a:rPr lang="en-US" sz="1150" b="0" strike="noStrike" spc="-1" dirty="0" err="1">
                <a:solidFill>
                  <a:srgbClr val="000000"/>
                </a:solidFill>
                <a:latin typeface="Calibri Light"/>
                <a:ea typeface="DejaVu Sans"/>
              </a:rPr>
              <a:t>sollten</a:t>
            </a:r>
            <a:r>
              <a:rPr lang="en-US" sz="1150" b="0" strike="noStrike" spc="-1" dirty="0">
                <a:solidFill>
                  <a:srgbClr val="000000"/>
                </a:solidFill>
                <a:latin typeface="Calibri Light"/>
                <a:ea typeface="DejaVu Sans"/>
              </a:rPr>
              <a:t> je </a:t>
            </a:r>
            <a:r>
              <a:rPr lang="en-US" sz="1150" b="0" strike="noStrike" spc="-1" dirty="0" err="1">
                <a:solidFill>
                  <a:srgbClr val="000000"/>
                </a:solidFill>
                <a:latin typeface="Calibri Light"/>
                <a:ea typeface="DejaVu Sans"/>
              </a:rPr>
              <a:t>nach</a:t>
            </a:r>
            <a:r>
              <a:rPr lang="en-US" sz="1150" b="0" strike="noStrike" spc="-1" dirty="0">
                <a:solidFill>
                  <a:srgbClr val="000000"/>
                </a:solidFill>
                <a:latin typeface="Calibri Light"/>
                <a:ea typeface="DejaVu Sans"/>
              </a:rPr>
              <a:t> den </a:t>
            </a:r>
            <a:r>
              <a:rPr lang="en-US" sz="1150" b="0" strike="noStrike" spc="-1" dirty="0" err="1">
                <a:solidFill>
                  <a:srgbClr val="000000"/>
                </a:solidFill>
                <a:latin typeface="Calibri Light"/>
                <a:ea typeface="DejaVu Sans"/>
              </a:rPr>
              <a:t>Bedürfnissen</a:t>
            </a:r>
            <a:r>
              <a:rPr lang="en-US" sz="1150" b="0" strike="noStrike" spc="-1" dirty="0">
                <a:solidFill>
                  <a:srgbClr val="000000"/>
                </a:solidFill>
                <a:latin typeface="Calibri Light"/>
                <a:ea typeface="DejaVu Sans"/>
              </a:rPr>
              <a:t> der </a:t>
            </a:r>
            <a:r>
              <a:rPr lang="en-US" sz="1150" b="0" strike="noStrike" spc="-1" dirty="0" err="1">
                <a:solidFill>
                  <a:srgbClr val="000000"/>
                </a:solidFill>
                <a:latin typeface="Calibri Light"/>
                <a:ea typeface="DejaVu Sans"/>
              </a:rPr>
              <a:t>Lernenden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variieren</a:t>
            </a:r>
            <a:r>
              <a:rPr lang="en-US" sz="1150" b="0" strike="noStrike" spc="-1" dirty="0">
                <a:solidFill>
                  <a:srgbClr val="000000"/>
                </a:solidFill>
                <a:latin typeface="Calibri Light"/>
                <a:ea typeface="DejaVu Sans"/>
              </a:rPr>
              <a:t>. </a:t>
            </a:r>
            <a:endParaRPr lang="de-DE" sz="1150" b="0" strike="noStrike" spc="-1" dirty="0">
              <a:solidFill>
                <a:srgbClr val="000000"/>
              </a:solidFill>
              <a:latin typeface="Calibri"/>
            </a:endParaRPr>
          </a:p>
          <a:p>
            <a:pPr marL="171360" indent="-171360" algn="just" defTabSz="914400">
              <a:lnSpc>
                <a:spcPct val="100000"/>
              </a:lnSpc>
              <a:buClr>
                <a:srgbClr val="000000"/>
              </a:buClr>
              <a:buFont typeface="OpenSymbol"/>
              <a:buChar char="-"/>
            </a:pPr>
            <a:r>
              <a:rPr lang="en-US" sz="1150" b="1" strike="noStrike" spc="-1" dirty="0">
                <a:solidFill>
                  <a:srgbClr val="000000"/>
                </a:solidFill>
                <a:latin typeface="Calibri Light"/>
                <a:ea typeface="DejaVu Sans"/>
              </a:rPr>
              <a:t>ZEIT/LÄNGE: </a:t>
            </a:r>
            <a:r>
              <a:rPr lang="en-US" sz="1150" b="0" strike="noStrike" spc="-1" dirty="0">
                <a:solidFill>
                  <a:srgbClr val="000000"/>
                </a:solidFill>
                <a:latin typeface="Calibri Light"/>
                <a:ea typeface="DejaVu Sans"/>
              </a:rPr>
              <a:t>Die </a:t>
            </a:r>
            <a:r>
              <a:rPr lang="en-US" sz="1150" b="0" strike="noStrike" spc="-1" dirty="0" err="1">
                <a:solidFill>
                  <a:srgbClr val="000000"/>
                </a:solidFill>
                <a:latin typeface="Calibri Light"/>
                <a:ea typeface="DejaVu Sans"/>
              </a:rPr>
              <a:t>jeweiligen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Angaben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sind</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nur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Richtwerte</a:t>
            </a:r>
            <a:r>
              <a:rPr lang="en-US" sz="1150" b="0" strike="noStrike" spc="-1" dirty="0">
                <a:solidFill>
                  <a:srgbClr val="000000"/>
                </a:solidFill>
                <a:latin typeface="Calibri Light"/>
                <a:ea typeface="DejaVu Sans"/>
              </a:rPr>
              <a:t> und </a:t>
            </a:r>
            <a:r>
              <a:rPr lang="en-US" sz="1150" b="0" strike="noStrike" spc="-1" dirty="0" err="1">
                <a:solidFill>
                  <a:srgbClr val="000000"/>
                </a:solidFill>
                <a:latin typeface="Calibri Light"/>
                <a:ea typeface="DejaVu Sans"/>
              </a:rPr>
              <a:t>können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durch</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Verstärken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oder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Weglassen</a:t>
            </a:r>
            <a:r>
              <a:rPr lang="en-US" sz="1150" b="0" strike="noStrike" spc="-1" dirty="0">
                <a:solidFill>
                  <a:srgbClr val="000000"/>
                </a:solidFill>
                <a:latin typeface="Calibri Light"/>
                <a:ea typeface="DejaVu Sans"/>
              </a:rPr>
              <a:t> von Details, </a:t>
            </a:r>
            <a:r>
              <a:rPr lang="en-US" sz="1150" b="0" strike="noStrike" spc="-1" dirty="0" err="1">
                <a:solidFill>
                  <a:srgbClr val="000000"/>
                </a:solidFill>
                <a:latin typeface="Calibri Light"/>
                <a:ea typeface="DejaVu Sans"/>
              </a:rPr>
              <a:t>Einführungsübungen</a:t>
            </a:r>
            <a:r>
              <a:rPr lang="en-US" sz="1150" b="0" strike="noStrike" spc="-1" dirty="0">
                <a:solidFill>
                  <a:srgbClr val="000000"/>
                </a:solidFill>
                <a:latin typeface="Calibri Light"/>
                <a:ea typeface="DejaVu Sans"/>
              </a:rPr>
              <a:t> und </a:t>
            </a:r>
            <a:r>
              <a:rPr lang="en-US" sz="1150" b="0" strike="noStrike" spc="-1" dirty="0" err="1">
                <a:solidFill>
                  <a:srgbClr val="000000"/>
                </a:solidFill>
                <a:latin typeface="Calibri Light"/>
                <a:ea typeface="DejaVu Sans"/>
              </a:rPr>
              <a:t>Reflexionen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variiert</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werden</a:t>
            </a:r>
            <a:r>
              <a:rPr lang="en-US" sz="1150" b="0" strike="noStrike" spc="-1" dirty="0">
                <a:solidFill>
                  <a:srgbClr val="000000"/>
                </a:solidFill>
                <a:latin typeface="Calibri Light"/>
                <a:ea typeface="DejaVu Sans"/>
              </a:rPr>
              <a:t>. </a:t>
            </a:r>
            <a:endParaRPr lang="de-DE" sz="1150" b="0" strike="noStrike" spc="-1" dirty="0">
              <a:solidFill>
                <a:srgbClr val="000000"/>
              </a:solidFill>
              <a:latin typeface="Calibri"/>
            </a:endParaRPr>
          </a:p>
          <a:p>
            <a:pPr marL="171360" indent="-171360" algn="just" defTabSz="914400">
              <a:lnSpc>
                <a:spcPct val="100000"/>
              </a:lnSpc>
              <a:buClr>
                <a:srgbClr val="000000"/>
              </a:buClr>
              <a:buFont typeface="OpenSymbol"/>
              <a:buChar char="-"/>
            </a:pPr>
            <a:r>
              <a:rPr lang="en-US" sz="1150" b="1" strike="noStrike" spc="-1" dirty="0">
                <a:solidFill>
                  <a:srgbClr val="000000"/>
                </a:solidFill>
                <a:latin typeface="Calibri Light"/>
                <a:ea typeface="DejaVu Sans"/>
              </a:rPr>
              <a:t>DISPOSITIONEN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Diese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können</a:t>
            </a:r>
            <a:r>
              <a:rPr lang="en-US" sz="1150" b="0" strike="noStrike" spc="-1" dirty="0">
                <a:solidFill>
                  <a:srgbClr val="000000"/>
                </a:solidFill>
                <a:latin typeface="Calibri Light"/>
                <a:ea typeface="DejaVu Sans"/>
              </a:rPr>
              <a:t> je </a:t>
            </a:r>
            <a:r>
              <a:rPr lang="en-US" sz="1150" b="0" strike="noStrike" spc="-1" dirty="0" err="1">
                <a:solidFill>
                  <a:srgbClr val="000000"/>
                </a:solidFill>
                <a:latin typeface="Calibri Light"/>
                <a:ea typeface="DejaVu Sans"/>
              </a:rPr>
              <a:t>nach</a:t>
            </a:r>
            <a:r>
              <a:rPr lang="en-US" sz="1150" b="0" strike="noStrike" spc="-1" dirty="0">
                <a:solidFill>
                  <a:srgbClr val="000000"/>
                </a:solidFill>
                <a:latin typeface="Calibri Light"/>
                <a:ea typeface="DejaVu Sans"/>
              </a:rPr>
              <a:t> den </a:t>
            </a:r>
            <a:r>
              <a:rPr lang="en-US" sz="1150" b="0" strike="noStrike" spc="-1" dirty="0" err="1">
                <a:solidFill>
                  <a:srgbClr val="000000"/>
                </a:solidFill>
                <a:latin typeface="Calibri Light"/>
                <a:ea typeface="DejaVu Sans"/>
              </a:rPr>
              <a:t>Bedürfnissen</a:t>
            </a:r>
            <a:r>
              <a:rPr lang="en-US" sz="1150" b="0" strike="noStrike" spc="-1" dirty="0">
                <a:solidFill>
                  <a:srgbClr val="000000"/>
                </a:solidFill>
                <a:latin typeface="Calibri Light"/>
                <a:ea typeface="DejaVu Sans"/>
              </a:rPr>
              <a:t> der </a:t>
            </a:r>
            <a:r>
              <a:rPr lang="en-US" sz="1150" b="0" strike="noStrike" spc="-1" dirty="0" err="1">
                <a:solidFill>
                  <a:srgbClr val="000000"/>
                </a:solidFill>
                <a:latin typeface="Calibri Light"/>
                <a:ea typeface="DejaVu Sans"/>
              </a:rPr>
              <a:t>Lernenden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variieren</a:t>
            </a:r>
            <a:r>
              <a:rPr lang="en-US" sz="1150" b="0" strike="noStrike" spc="-1" dirty="0">
                <a:solidFill>
                  <a:srgbClr val="000000"/>
                </a:solidFill>
                <a:latin typeface="Calibri Light"/>
                <a:ea typeface="DejaVu Sans"/>
              </a:rPr>
              <a:t>. </a:t>
            </a:r>
            <a:endParaRPr lang="de-DE" sz="1150" b="0" strike="noStrike" spc="-1" dirty="0">
              <a:solidFill>
                <a:srgbClr val="000000"/>
              </a:solidFill>
              <a:latin typeface="Calibri"/>
            </a:endParaRPr>
          </a:p>
          <a:p>
            <a:pPr marL="171360" indent="-171360" algn="just" defTabSz="914400">
              <a:lnSpc>
                <a:spcPct val="100000"/>
              </a:lnSpc>
              <a:buClr>
                <a:srgbClr val="000000"/>
              </a:buClr>
              <a:buFont typeface="OpenSymbol"/>
              <a:buChar char="-"/>
            </a:pPr>
            <a:r>
              <a:rPr lang="en-US" sz="1150" b="1" strike="noStrike" spc="-1" dirty="0">
                <a:solidFill>
                  <a:srgbClr val="000000"/>
                </a:solidFill>
                <a:latin typeface="Calibri Light"/>
                <a:ea typeface="DejaVu Sans"/>
              </a:rPr>
              <a:t>MATERIALIEN: </a:t>
            </a:r>
            <a:r>
              <a:rPr lang="en-US" sz="1150" b="0" strike="noStrike" spc="-1" dirty="0">
                <a:solidFill>
                  <a:srgbClr val="000000"/>
                </a:solidFill>
                <a:latin typeface="Calibri Light"/>
                <a:ea typeface="DejaVu Sans"/>
              </a:rPr>
              <a:t>Es </a:t>
            </a:r>
            <a:r>
              <a:rPr lang="en-US" sz="1150" b="0" strike="noStrike" spc="-1" dirty="0" err="1">
                <a:solidFill>
                  <a:srgbClr val="000000"/>
                </a:solidFill>
                <a:latin typeface="Calibri Light"/>
                <a:ea typeface="DejaVu Sans"/>
              </a:rPr>
              <a:t>kann</a:t>
            </a:r>
            <a:r>
              <a:rPr lang="en-US" sz="1150" b="0" strike="noStrike" spc="-1" dirty="0">
                <a:solidFill>
                  <a:srgbClr val="000000"/>
                </a:solidFill>
                <a:latin typeface="Calibri Light"/>
                <a:ea typeface="DejaVu Sans"/>
              </a:rPr>
              <a:t> sein, </a:t>
            </a:r>
            <a:r>
              <a:rPr lang="en-US" sz="1150" b="0" strike="noStrike" spc="-1" dirty="0" err="1">
                <a:solidFill>
                  <a:srgbClr val="000000"/>
                </a:solidFill>
                <a:latin typeface="Calibri Light"/>
                <a:ea typeface="DejaVu Sans"/>
              </a:rPr>
              <a:t>dass</a:t>
            </a:r>
            <a:r>
              <a:rPr lang="en-US" sz="1150" b="0" strike="noStrike" spc="-1" dirty="0">
                <a:solidFill>
                  <a:srgbClr val="000000"/>
                </a:solidFill>
                <a:latin typeface="Calibri Light"/>
                <a:ea typeface="DejaVu Sans"/>
              </a:rPr>
              <a:t> die </a:t>
            </a:r>
            <a:r>
              <a:rPr lang="en-US" sz="1150" b="0" strike="noStrike" spc="-1" dirty="0" err="1">
                <a:solidFill>
                  <a:srgbClr val="000000"/>
                </a:solidFill>
                <a:latin typeface="Calibri Light"/>
                <a:ea typeface="DejaVu Sans"/>
              </a:rPr>
              <a:t>Materialien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ergänzt</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angepasst</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oder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sogar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ersetzt</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werden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müssen</a:t>
            </a:r>
            <a:r>
              <a:rPr lang="en-US" sz="1150" b="0" strike="noStrike" spc="-1" dirty="0">
                <a:solidFill>
                  <a:srgbClr val="000000"/>
                </a:solidFill>
                <a:latin typeface="Calibri Light"/>
                <a:ea typeface="DejaVu Sans"/>
              </a:rPr>
              <a:t>. </a:t>
            </a:r>
            <a:endParaRPr lang="de-DE" sz="1150" b="0" strike="noStrike" spc="-1" dirty="0">
              <a:solidFill>
                <a:srgbClr val="000000"/>
              </a:solidFill>
              <a:latin typeface="Calibri"/>
            </a:endParaRPr>
          </a:p>
          <a:p>
            <a:pPr marL="171360" indent="-171360" algn="just" defTabSz="914400">
              <a:lnSpc>
                <a:spcPct val="100000"/>
              </a:lnSpc>
              <a:buClr>
                <a:srgbClr val="000000"/>
              </a:buClr>
              <a:buFont typeface="OpenSymbol"/>
              <a:buChar char="-"/>
            </a:pPr>
            <a:r>
              <a:rPr lang="en-US" sz="1150" b="1" strike="noStrike" spc="-1" dirty="0">
                <a:solidFill>
                  <a:srgbClr val="000000"/>
                </a:solidFill>
                <a:latin typeface="Calibri Light"/>
                <a:ea typeface="DejaVu Sans"/>
              </a:rPr>
              <a:t>LERNUMGEBUNG</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Wir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müssen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uns</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darüber</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im</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Klaren</a:t>
            </a:r>
            <a:r>
              <a:rPr lang="en-US" sz="1150" b="0" strike="noStrike" spc="-1" dirty="0">
                <a:solidFill>
                  <a:srgbClr val="000000"/>
                </a:solidFill>
                <a:latin typeface="Calibri Light"/>
                <a:ea typeface="DejaVu Sans"/>
              </a:rPr>
              <a:t> sein, </a:t>
            </a:r>
            <a:r>
              <a:rPr lang="en-US" sz="1150" b="0" strike="noStrike" spc="-1" dirty="0" err="1">
                <a:solidFill>
                  <a:srgbClr val="000000"/>
                </a:solidFill>
                <a:latin typeface="Calibri Light"/>
                <a:ea typeface="DejaVu Sans"/>
              </a:rPr>
              <a:t>dass</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alltägliche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Situationen</a:t>
            </a:r>
            <a:r>
              <a:rPr lang="en-US" sz="1150" b="0" strike="noStrike" spc="-1" dirty="0">
                <a:solidFill>
                  <a:srgbClr val="000000"/>
                </a:solidFill>
                <a:latin typeface="Calibri Light"/>
                <a:ea typeface="DejaVu Sans"/>
              </a:rPr>
              <a:t>, die </a:t>
            </a:r>
            <a:r>
              <a:rPr lang="en-US" sz="1150" b="0" strike="noStrike" spc="-1" dirty="0" err="1">
                <a:solidFill>
                  <a:srgbClr val="000000"/>
                </a:solidFill>
                <a:latin typeface="Calibri Light"/>
                <a:ea typeface="DejaVu Sans"/>
              </a:rPr>
              <a:t>Rechenfertigkeiten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erfordern</a:t>
            </a:r>
            <a:r>
              <a:rPr lang="en-US" sz="1150" b="0" strike="noStrike" spc="-1" dirty="0">
                <a:solidFill>
                  <a:srgbClr val="000000"/>
                </a:solidFill>
                <a:latin typeface="Calibri Light"/>
                <a:ea typeface="DejaVu Sans"/>
              </a:rPr>
              <a:t> (z. B. </a:t>
            </a:r>
            <a:r>
              <a:rPr lang="en-US" sz="1150" b="0" strike="noStrike" spc="-1" dirty="0" err="1">
                <a:solidFill>
                  <a:srgbClr val="000000"/>
                </a:solidFill>
                <a:latin typeface="Calibri Light"/>
                <a:ea typeface="DejaVu Sans"/>
              </a:rPr>
              <a:t>Finanzen</a:t>
            </a:r>
            <a:r>
              <a:rPr lang="en-US" sz="1150" b="0" strike="noStrike" spc="-1" dirty="0">
                <a:solidFill>
                  <a:srgbClr val="000000"/>
                </a:solidFill>
                <a:latin typeface="Calibri Light"/>
                <a:ea typeface="DejaVu Sans"/>
              </a:rPr>
              <a:t>), für </a:t>
            </a:r>
            <a:r>
              <a:rPr lang="en-US" sz="1150" b="0" strike="noStrike" spc="-1" dirty="0" err="1">
                <a:solidFill>
                  <a:srgbClr val="000000"/>
                </a:solidFill>
                <a:latin typeface="Calibri Light"/>
                <a:ea typeface="DejaVu Sans"/>
              </a:rPr>
              <a:t>einige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Lernende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heikel</a:t>
            </a:r>
            <a:r>
              <a:rPr lang="en-US" sz="1150" b="0" strike="noStrike" spc="-1" dirty="0">
                <a:solidFill>
                  <a:srgbClr val="000000"/>
                </a:solidFill>
                <a:latin typeface="Calibri Light"/>
                <a:ea typeface="DejaVu Sans"/>
              </a:rPr>
              <a:t> sein </a:t>
            </a:r>
            <a:r>
              <a:rPr lang="en-US" sz="1150" b="0" strike="noStrike" spc="-1" dirty="0" err="1">
                <a:solidFill>
                  <a:srgbClr val="000000"/>
                </a:solidFill>
                <a:latin typeface="Calibri Light"/>
                <a:ea typeface="DejaVu Sans"/>
              </a:rPr>
              <a:t>können</a:t>
            </a:r>
            <a:r>
              <a:rPr lang="en-US" sz="1150" b="0" strike="noStrike" spc="-1" dirty="0">
                <a:solidFill>
                  <a:srgbClr val="000000"/>
                </a:solidFill>
                <a:latin typeface="Calibri Light"/>
                <a:ea typeface="DejaVu Sans"/>
              </a:rPr>
              <a:t>, und </a:t>
            </a:r>
            <a:r>
              <a:rPr lang="en-US" sz="1150" b="0" strike="noStrike" spc="-1" dirty="0" err="1">
                <a:solidFill>
                  <a:srgbClr val="000000"/>
                </a:solidFill>
                <a:latin typeface="Calibri Light"/>
                <a:ea typeface="DejaVu Sans"/>
              </a:rPr>
              <a:t>deshalb</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müssen</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wir</a:t>
            </a:r>
            <a:r>
              <a:rPr lang="en-US" sz="1150" b="0" strike="noStrike" spc="-1" dirty="0">
                <a:solidFill>
                  <a:srgbClr val="000000"/>
                </a:solidFill>
                <a:latin typeface="Calibri Light"/>
                <a:ea typeface="DejaVu Sans"/>
              </a:rPr>
              <a:t> für </a:t>
            </a:r>
            <a:r>
              <a:rPr lang="en-US" sz="1150" b="0" strike="noStrike" spc="-1" dirty="0" err="1">
                <a:solidFill>
                  <a:srgbClr val="000000"/>
                </a:solidFill>
                <a:latin typeface="Calibri Light"/>
                <a:ea typeface="DejaVu Sans"/>
              </a:rPr>
              <a:t>eine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harmonische</a:t>
            </a:r>
            <a:r>
              <a:rPr lang="en-US" sz="1150" b="0" strike="noStrike" spc="-1" dirty="0">
                <a:solidFill>
                  <a:srgbClr val="000000"/>
                </a:solidFill>
                <a:latin typeface="Calibri Light"/>
                <a:ea typeface="DejaVu Sans"/>
              </a:rPr>
              <a:t> und </a:t>
            </a:r>
            <a:r>
              <a:rPr lang="en-US" sz="1150" b="0" strike="noStrike" spc="-1" dirty="0" err="1">
                <a:solidFill>
                  <a:srgbClr val="000000"/>
                </a:solidFill>
                <a:latin typeface="Calibri Light"/>
                <a:ea typeface="DejaVu Sans"/>
              </a:rPr>
              <a:t>sichere</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Lernumgebung</a:t>
            </a:r>
            <a:r>
              <a:rPr lang="en-US" sz="1150" b="0" strike="noStrike" spc="-1" dirty="0">
                <a:solidFill>
                  <a:srgbClr val="000000"/>
                </a:solidFill>
                <a:latin typeface="Calibri Light"/>
                <a:ea typeface="DejaVu Sans"/>
              </a:rPr>
              <a:t> </a:t>
            </a:r>
            <a:r>
              <a:rPr lang="en-US" sz="1150" b="0" strike="noStrike" spc="-1" dirty="0" err="1">
                <a:solidFill>
                  <a:srgbClr val="000000"/>
                </a:solidFill>
                <a:latin typeface="Calibri Light"/>
                <a:ea typeface="DejaVu Sans"/>
              </a:rPr>
              <a:t>sorgen</a:t>
            </a:r>
            <a:r>
              <a:rPr lang="en-US" sz="1150" b="0" strike="noStrike" spc="-1" dirty="0">
                <a:solidFill>
                  <a:srgbClr val="000000"/>
                </a:solidFill>
                <a:latin typeface="Calibri Light"/>
                <a:ea typeface="DejaVu Sans"/>
              </a:rPr>
              <a:t>. </a:t>
            </a:r>
            <a:endParaRPr lang="de-DE" sz="1150" b="0" strike="noStrike" spc="-1" dirty="0">
              <a:solidFill>
                <a:srgbClr val="000000"/>
              </a:solidFill>
              <a:latin typeface="Calibri"/>
            </a:endParaRPr>
          </a:p>
        </p:txBody>
      </p:sp>
      <p:sp>
        <p:nvSpPr>
          <p:cNvPr id="348" name="Pfeil: nach rechts 8"/>
          <p:cNvSpPr/>
          <p:nvPr/>
        </p:nvSpPr>
        <p:spPr>
          <a:xfrm>
            <a:off x="5788800" y="3110400"/>
            <a:ext cx="304560" cy="114120"/>
          </a:xfrm>
          <a:prstGeom prst="rightArrow">
            <a:avLst>
              <a:gd name="adj1" fmla="val 50000"/>
              <a:gd name="adj2" fmla="val 50000"/>
            </a:avLst>
          </a:prstGeom>
          <a:solidFill>
            <a:srgbClr val="B70F7E"/>
          </a:solidFill>
          <a:ln>
            <a:solidFill>
              <a:srgbClr val="B70F7E"/>
            </a:solidFill>
          </a:ln>
        </p:spPr>
        <p:style>
          <a:lnRef idx="2">
            <a:schemeClr val="accent1">
              <a:shade val="15000"/>
            </a:schemeClr>
          </a:lnRef>
          <a:fillRef idx="1">
            <a:schemeClr val="accent1"/>
          </a:fillRef>
          <a:effectRef idx="0">
            <a:schemeClr val="accent1"/>
          </a:effectRef>
          <a:fontRef idx="minor"/>
        </p:style>
        <p:txBody>
          <a:bodyPr lIns="90000" tIns="12240" rIns="90000" bIns="122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49" name="Textfeld 9"/>
          <p:cNvSpPr/>
          <p:nvPr/>
        </p:nvSpPr>
        <p:spPr>
          <a:xfrm>
            <a:off x="6179760" y="939240"/>
            <a:ext cx="2513160" cy="5261525"/>
          </a:xfrm>
          <a:prstGeom prst="rect">
            <a:avLst/>
          </a:prstGeom>
          <a:no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0" strike="noStrike" spc="-1" dirty="0" err="1">
                <a:solidFill>
                  <a:srgbClr val="000000"/>
                </a:solidFill>
                <a:latin typeface="Calibri Light"/>
                <a:ea typeface="DejaVu Sans"/>
              </a:rPr>
              <a:t>Ziel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unserer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pädagogischen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Aktivitäten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dass</a:t>
            </a:r>
            <a:r>
              <a:rPr lang="en-US" sz="1200" b="0" strike="noStrike" spc="-1" dirty="0">
                <a:solidFill>
                  <a:srgbClr val="000000"/>
                </a:solidFill>
                <a:latin typeface="Calibri Light"/>
                <a:ea typeface="DejaVu Sans"/>
              </a:rPr>
              <a:t> die </a:t>
            </a:r>
            <a:r>
              <a:rPr lang="en-US" sz="1200" spc="-1" dirty="0" err="1">
                <a:solidFill>
                  <a:srgbClr val="000000"/>
                </a:solidFill>
                <a:latin typeface="Calibri Light"/>
                <a:ea typeface="DejaVu Sans"/>
              </a:rPr>
              <a:t>Lernenden</a:t>
            </a:r>
            <a:r>
              <a:rPr lang="en-US" sz="1200"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numerische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auswendig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sondern</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sie</a:t>
            </a:r>
            <a:r>
              <a:rPr lang="en-US" sz="1200" b="1"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allem</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einüben</a:t>
            </a:r>
            <a:r>
              <a:rPr lang="en-US" sz="1200" b="1"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Alltag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beruflichen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Situationen</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funktional</a:t>
            </a:r>
            <a:r>
              <a:rPr lang="en-US" sz="1200" b="1"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anwenden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0000"/>
              </a:lnSpc>
            </a:pPr>
            <a:r>
              <a:rPr lang="en-US" sz="1200" b="0" strike="noStrike" spc="-1" dirty="0">
                <a:solidFill>
                  <a:srgbClr val="000000"/>
                </a:solidFill>
                <a:latin typeface="Calibri Light"/>
                <a:ea typeface="DejaVu Sans"/>
              </a:rPr>
              <a:t>Daher </a:t>
            </a:r>
            <a:r>
              <a:rPr lang="en-US" sz="1200" b="0" strike="noStrike" spc="-1" dirty="0" err="1">
                <a:solidFill>
                  <a:srgbClr val="000000"/>
                </a:solidFill>
                <a:latin typeface="Calibri Light"/>
                <a:ea typeface="DejaVu Sans"/>
              </a:rPr>
              <a:t>wird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empfohlen</a:t>
            </a:r>
            <a:r>
              <a:rPr lang="en-US" sz="1200" b="0" strike="noStrike" spc="-1" dirty="0">
                <a:solidFill>
                  <a:srgbClr val="000000"/>
                </a:solidFill>
                <a:latin typeface="Calibri Light"/>
                <a:ea typeface="DejaVu Sans"/>
              </a:rPr>
              <a:t>, das </a:t>
            </a:r>
            <a:r>
              <a:rPr lang="en-US" sz="1200" b="1" strike="noStrike" spc="-1" dirty="0">
                <a:solidFill>
                  <a:srgbClr val="000000"/>
                </a:solidFill>
                <a:latin typeface="Calibri Light"/>
                <a:ea typeface="DejaVu Sans"/>
              </a:rPr>
              <a:t>HITS-</a:t>
            </a:r>
            <a:r>
              <a:rPr lang="en-US" sz="1200" b="1" strike="noStrike" spc="-1" dirty="0" err="1">
                <a:solidFill>
                  <a:srgbClr val="000000"/>
                </a:solidFill>
                <a:latin typeface="Calibri Light"/>
                <a:ea typeface="DejaVu Sans"/>
              </a:rPr>
              <a:t>Konzept</a:t>
            </a:r>
            <a:r>
              <a:rPr lang="en-US" sz="1200" b="1" strike="noStrike" spc="-1" dirty="0">
                <a:solidFill>
                  <a:srgbClr val="000000"/>
                </a:solidFill>
                <a:latin typeface="Calibri Light"/>
                <a:ea typeface="DejaVu Sans"/>
              </a:rPr>
              <a:t> </a:t>
            </a:r>
            <a:r>
              <a:rPr lang="en-US" sz="1200" b="0" strike="noStrike" spc="-1" dirty="0">
                <a:solidFill>
                  <a:srgbClr val="000000"/>
                </a:solidFill>
                <a:latin typeface="Calibri Light"/>
                <a:ea typeface="DejaVu Sans"/>
              </a:rPr>
              <a:t>(Higher Impacts of Teaching Skills) </a:t>
            </a:r>
            <a:r>
              <a:rPr lang="en-US" sz="1200" b="0" strike="noStrike" spc="-1" dirty="0" err="1">
                <a:solidFill>
                  <a:srgbClr val="000000"/>
                </a:solidFill>
                <a:latin typeface="Calibri Light"/>
                <a:ea typeface="DejaVu Sans"/>
              </a:rPr>
              <a:t>umzusetzen</a:t>
            </a:r>
            <a:r>
              <a:rPr lang="en-US" sz="1200" b="0" strike="noStrike" spc="-1" dirty="0">
                <a:solidFill>
                  <a:srgbClr val="000000"/>
                </a:solidFill>
                <a:latin typeface="Calibri Light"/>
                <a:ea typeface="DejaVu Sans"/>
              </a:rPr>
              <a:t>. </a:t>
            </a:r>
            <a:r>
              <a:rPr lang="en-US" sz="1200" spc="-1" dirty="0">
                <a:solidFill>
                  <a:srgbClr val="000000"/>
                </a:solidFill>
                <a:latin typeface="Calibri Light"/>
                <a:ea typeface="DejaVu Sans"/>
              </a:rPr>
              <a:t>Es </a:t>
            </a:r>
            <a:r>
              <a:rPr lang="en-US" sz="1200" b="0" strike="noStrike" spc="-1" dirty="0" err="1">
                <a:solidFill>
                  <a:srgbClr val="000000"/>
                </a:solidFill>
                <a:latin typeface="Calibri Light"/>
                <a:ea typeface="DejaVu Sans"/>
              </a:rPr>
              <a:t>sollen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folgende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Unterrichten</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Rechenfertigkeiten</a:t>
            </a:r>
            <a:r>
              <a:rPr lang="en-US" sz="1200" b="0" strike="noStrike" spc="-1" dirty="0">
                <a:solidFill>
                  <a:srgbClr val="000000"/>
                </a:solidFill>
                <a:latin typeface="Calibri Light"/>
                <a:ea typeface="DejaVu Sans"/>
              </a:rPr>
              <a:t> </a:t>
            </a:r>
            <a:r>
              <a:rPr lang="en-US" sz="1200" spc="-1" dirty="0" err="1">
                <a:solidFill>
                  <a:srgbClr val="000000"/>
                </a:solidFill>
                <a:latin typeface="Calibri Light"/>
                <a:ea typeface="DejaVu Sans"/>
              </a:rPr>
              <a:t>berücksichtigt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werden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marL="171360" indent="-171360" algn="just" defTabSz="914400">
              <a:lnSpc>
                <a:spcPct val="100000"/>
              </a:lnSpc>
              <a:buClr>
                <a:srgbClr val="000000"/>
              </a:buClr>
              <a:buFont typeface="Symbol" charset="2"/>
              <a:buChar char=""/>
            </a:pPr>
            <a:r>
              <a:rPr lang="en-US" sz="1200" b="0" strike="noStrike" spc="-1" dirty="0" err="1">
                <a:solidFill>
                  <a:srgbClr val="000000"/>
                </a:solidFill>
                <a:latin typeface="Calibri Light"/>
                <a:ea typeface="DejaVu Sans"/>
              </a:rPr>
              <a:t>Arbeiten</a:t>
            </a:r>
            <a:r>
              <a:rPr lang="en-US" sz="1200" b="0" strike="noStrike" spc="-1" dirty="0">
                <a:solidFill>
                  <a:srgbClr val="000000"/>
                </a:solidFill>
                <a:latin typeface="Calibri Light"/>
                <a:ea typeface="DejaVu Sans"/>
              </a:rPr>
              <a:t> Sie </a:t>
            </a:r>
            <a:r>
              <a:rPr lang="en-US" sz="1200" b="0" strike="noStrike" spc="-1" dirty="0" err="1">
                <a:solidFill>
                  <a:srgbClr val="000000"/>
                </a:solidFill>
                <a:latin typeface="Calibri Light"/>
                <a:ea typeface="DejaVu Sans"/>
              </a:rPr>
              <a:t>mit</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konkretem</a:t>
            </a:r>
            <a:r>
              <a:rPr lang="en-US" sz="1200" b="1" strike="noStrike" spc="-1" dirty="0">
                <a:solidFill>
                  <a:srgbClr val="000000"/>
                </a:solidFill>
                <a:latin typeface="Calibri Light"/>
                <a:ea typeface="DejaVu Sans"/>
              </a:rPr>
              <a:t> und </a:t>
            </a:r>
            <a:r>
              <a:rPr lang="en-US" sz="1200" b="1" strike="noStrike" spc="-1" dirty="0" err="1">
                <a:solidFill>
                  <a:srgbClr val="000000"/>
                </a:solidFill>
                <a:latin typeface="Calibri Light"/>
                <a:ea typeface="DejaVu Sans"/>
              </a:rPr>
              <a:t>authentischem</a:t>
            </a:r>
            <a:r>
              <a:rPr lang="en-US" sz="1200" b="1" strike="noStrike" spc="-1" dirty="0">
                <a:solidFill>
                  <a:srgbClr val="000000"/>
                </a:solidFill>
                <a:latin typeface="Calibri Light"/>
                <a:ea typeface="DejaVu Sans"/>
              </a:rPr>
              <a:t> Material</a:t>
            </a:r>
            <a:r>
              <a:rPr lang="en-US" sz="1200" b="0" strike="noStrike" spc="-1" dirty="0">
                <a:solidFill>
                  <a:srgbClr val="000000"/>
                </a:solidFill>
                <a:latin typeface="Calibri Light"/>
                <a:ea typeface="DejaVu Sans"/>
              </a:rPr>
              <a:t>, das die </a:t>
            </a:r>
            <a:r>
              <a:rPr lang="en-US" sz="1200" spc="-1" dirty="0" err="1">
                <a:solidFill>
                  <a:srgbClr val="000000"/>
                </a:solidFill>
                <a:latin typeface="Calibri Light"/>
                <a:ea typeface="DejaVu Sans"/>
              </a:rPr>
              <a:t>Lernenden</a:t>
            </a:r>
            <a:r>
              <a:rPr lang="en-US" sz="1200"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Alltag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kennen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marL="171360" indent="-171360" algn="just" defTabSz="914400">
              <a:lnSpc>
                <a:spcPct val="100000"/>
              </a:lnSpc>
              <a:buClr>
                <a:srgbClr val="000000"/>
              </a:buClr>
              <a:buFont typeface="Symbol" charset="2"/>
              <a:buChar char=""/>
            </a:pPr>
            <a:r>
              <a:rPr lang="en-US" sz="1200" b="0" strike="noStrike" spc="-1" dirty="0" err="1">
                <a:solidFill>
                  <a:srgbClr val="000000"/>
                </a:solidFill>
                <a:latin typeface="Calibri Light"/>
                <a:ea typeface="DejaVu Sans"/>
              </a:rPr>
              <a:t>Stellen</a:t>
            </a:r>
            <a:r>
              <a:rPr lang="en-US" sz="1200" b="0" strike="noStrike" spc="-1" dirty="0">
                <a:solidFill>
                  <a:srgbClr val="000000"/>
                </a:solidFill>
                <a:latin typeface="Calibri Light"/>
                <a:ea typeface="DejaVu Sans"/>
              </a:rPr>
              <a:t> Sie </a:t>
            </a:r>
            <a:r>
              <a:rPr lang="en-US" sz="1200" b="1" strike="noStrike" spc="-1" dirty="0">
                <a:solidFill>
                  <a:srgbClr val="000000"/>
                </a:solidFill>
                <a:latin typeface="Calibri Light"/>
                <a:ea typeface="DejaVu Sans"/>
              </a:rPr>
              <a:t>den </a:t>
            </a:r>
            <a:r>
              <a:rPr lang="en-US" sz="1200" b="1" spc="-1" dirty="0" err="1">
                <a:solidFill>
                  <a:srgbClr val="000000"/>
                </a:solidFill>
                <a:latin typeface="Calibri Light"/>
                <a:ea typeface="DejaVu Sans"/>
              </a:rPr>
              <a:t>Lernenden</a:t>
            </a:r>
            <a:r>
              <a:rPr lang="en-US" sz="1200" b="1"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Fragen</a:t>
            </a:r>
            <a:r>
              <a:rPr lang="en-US" sz="1200" b="1" strike="noStrike" spc="-1" dirty="0">
                <a:solidFill>
                  <a:srgbClr val="000000"/>
                </a:solidFill>
                <a:latin typeface="Calibri Light"/>
                <a:ea typeface="DejaVu Sans"/>
              </a:rPr>
              <a:t> </a:t>
            </a:r>
            <a:r>
              <a:rPr lang="en-US" sz="1200" b="0" strike="noStrike" spc="-1" dirty="0">
                <a:solidFill>
                  <a:srgbClr val="000000"/>
                </a:solidFill>
                <a:latin typeface="Calibri Light"/>
                <a:ea typeface="DejaVu Sans"/>
              </a:rPr>
              <a:t>und </a:t>
            </a:r>
            <a:r>
              <a:rPr lang="en-US" sz="1200" b="0" strike="noStrike" spc="-1" dirty="0" err="1">
                <a:solidFill>
                  <a:srgbClr val="000000"/>
                </a:solidFill>
                <a:latin typeface="Calibri Light"/>
                <a:ea typeface="DejaVu Sans"/>
              </a:rPr>
              <a:t>lassen</a:t>
            </a:r>
            <a:r>
              <a:rPr lang="en-US" sz="1200" b="0" strike="noStrike" spc="-1" dirty="0">
                <a:solidFill>
                  <a:srgbClr val="000000"/>
                </a:solidFill>
                <a:latin typeface="Calibri Light"/>
                <a:ea typeface="DejaVu Sans"/>
              </a:rPr>
              <a:t> Sie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eigenen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formulieren</a:t>
            </a:r>
            <a:r>
              <a:rPr lang="en-US" sz="1200" b="0" strike="noStrike" spc="-1" dirty="0">
                <a:solidFill>
                  <a:srgbClr val="000000"/>
                </a:solidFill>
                <a:latin typeface="Calibri Light"/>
                <a:ea typeface="DejaVu Sans"/>
              </a:rPr>
              <a:t>. </a:t>
            </a:r>
          </a:p>
          <a:p>
            <a:pPr marL="171360" indent="-171360" algn="just" defTabSz="914400">
              <a:lnSpc>
                <a:spcPct val="100000"/>
              </a:lnSpc>
              <a:buClr>
                <a:srgbClr val="000000"/>
              </a:buClr>
              <a:buFont typeface="Symbol" charset="2"/>
              <a:buChar char=""/>
            </a:pPr>
            <a:r>
              <a:rPr lang="en-US" sz="1200" b="0" strike="noStrike" spc="-1" dirty="0" err="1">
                <a:solidFill>
                  <a:srgbClr val="000000"/>
                </a:solidFill>
                <a:latin typeface="Calibri Light"/>
                <a:ea typeface="DejaVu Sans"/>
              </a:rPr>
              <a:t>Denken</a:t>
            </a:r>
            <a:r>
              <a:rPr lang="en-US" sz="1200" b="0" strike="noStrike" spc="-1" dirty="0">
                <a:solidFill>
                  <a:srgbClr val="000000"/>
                </a:solidFill>
                <a:latin typeface="Calibri Light"/>
                <a:ea typeface="DejaVu Sans"/>
              </a:rPr>
              <a:t> Sie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mögliche</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Formen</a:t>
            </a:r>
            <a:r>
              <a:rPr lang="en-US" sz="1200" b="1" strike="noStrike" spc="-1" dirty="0">
                <a:solidFill>
                  <a:srgbClr val="000000"/>
                </a:solidFill>
                <a:latin typeface="Calibri Light"/>
                <a:ea typeface="DejaVu Sans"/>
              </a:rPr>
              <a:t> des Transfers </a:t>
            </a:r>
            <a:r>
              <a:rPr lang="en-US" sz="1200" b="0" strike="noStrike" spc="-1" dirty="0">
                <a:solidFill>
                  <a:srgbClr val="000000"/>
                </a:solidFill>
                <a:latin typeface="Calibri Light"/>
                <a:ea typeface="DejaVu Sans"/>
              </a:rPr>
              <a:t>für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nach</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marL="171360" indent="-171360" algn="just" defTabSz="914400">
              <a:lnSpc>
                <a:spcPct val="100000"/>
              </a:lnSpc>
              <a:buClr>
                <a:srgbClr val="000000"/>
              </a:buClr>
              <a:buFont typeface="Symbol" charset="2"/>
              <a:buChar char=""/>
            </a:pPr>
            <a:r>
              <a:rPr lang="en-US" sz="1200" b="0" strike="noStrike" spc="-1" dirty="0" err="1">
                <a:solidFill>
                  <a:srgbClr val="000000"/>
                </a:solidFill>
                <a:latin typeface="Calibri Light"/>
                <a:ea typeface="DejaVu Sans"/>
              </a:rPr>
              <a:t>Helfen</a:t>
            </a:r>
            <a:r>
              <a:rPr lang="en-US" sz="1200" b="0" strike="noStrike" spc="-1" dirty="0">
                <a:solidFill>
                  <a:srgbClr val="000000"/>
                </a:solidFill>
                <a:latin typeface="Calibri Light"/>
                <a:ea typeface="DejaVu Sans"/>
              </a:rPr>
              <a:t> Sie den </a:t>
            </a:r>
            <a:r>
              <a:rPr lang="en-US" sz="1200"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kooperative</a:t>
            </a:r>
            <a:r>
              <a:rPr lang="en-US" sz="1200" b="1" strike="noStrike" spc="-1" dirty="0">
                <a:solidFill>
                  <a:srgbClr val="000000"/>
                </a:solidFill>
                <a:latin typeface="Calibri Light"/>
                <a:ea typeface="DejaVu Sans"/>
              </a:rPr>
              <a:t> </a:t>
            </a:r>
            <a:r>
              <a:rPr lang="en-US" sz="1200" b="1" strike="noStrike" spc="-1" dirty="0" err="1">
                <a:solidFill>
                  <a:srgbClr val="000000"/>
                </a:solidFill>
                <a:latin typeface="Calibri Light"/>
                <a:ea typeface="DejaVu Sans"/>
              </a:rPr>
              <a:t>Lerngewohnheiten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entwickeln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350" name="Pfeil: nach rechts 10"/>
          <p:cNvSpPr/>
          <p:nvPr/>
        </p:nvSpPr>
        <p:spPr>
          <a:xfrm>
            <a:off x="8785800" y="3106800"/>
            <a:ext cx="304560" cy="121320"/>
          </a:xfrm>
          <a:prstGeom prst="rightArrow">
            <a:avLst>
              <a:gd name="adj1" fmla="val 50000"/>
              <a:gd name="adj2" fmla="val 50000"/>
            </a:avLst>
          </a:prstGeom>
          <a:solidFill>
            <a:srgbClr val="A1C63B"/>
          </a:solidFill>
          <a:ln>
            <a:solidFill>
              <a:srgbClr val="A1C63B"/>
            </a:solidFill>
          </a:ln>
        </p:spPr>
        <p:style>
          <a:lnRef idx="2">
            <a:schemeClr val="accent1">
              <a:shade val="15000"/>
            </a:schemeClr>
          </a:lnRef>
          <a:fillRef idx="1">
            <a:schemeClr val="accent1"/>
          </a:fillRef>
          <a:effectRef idx="0">
            <a:schemeClr val="accent1"/>
          </a:effectRef>
          <a:fontRef idx="minor"/>
        </p:style>
        <p:txBody>
          <a:bodyPr lIns="90000" tIns="15840" rIns="90000" bIns="15840" anchor="ctr">
            <a:noAutofit/>
          </a:bodyPr>
          <a:lstStyle/>
          <a:p>
            <a:pPr algn="ctr" defTabSz="914400">
              <a:lnSpc>
                <a:spcPct val="100000"/>
              </a:lnSpc>
            </a:pPr>
            <a:endParaRPr lang="de-AT" sz="1800" b="0" strike="noStrike" spc="-1">
              <a:solidFill>
                <a:schemeClr val="lt1"/>
              </a:solidFill>
              <a:latin typeface="Arial"/>
              <a:ea typeface="DejaVu Sans"/>
            </a:endParaRPr>
          </a:p>
        </p:txBody>
      </p:sp>
      <p:sp>
        <p:nvSpPr>
          <p:cNvPr id="351" name="Grafik 1">
            <a:hlinkClick r:id="rId2" action="ppaction://hlinksldjump"/>
          </p:cNvPr>
          <p:cNvSpPr/>
          <p:nvPr/>
        </p:nvSpPr>
        <p:spPr>
          <a:xfrm>
            <a:off x="9274320" y="2610360"/>
            <a:ext cx="2320560" cy="2329200"/>
          </a:xfrm>
          <a:prstGeom prst="ellipse">
            <a:avLst/>
          </a:prstGeom>
          <a:blipFill rotWithShape="0">
            <a:blip r:embed="rId3"/>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52" name="Textfeld 3"/>
          <p:cNvSpPr/>
          <p:nvPr/>
        </p:nvSpPr>
        <p:spPr>
          <a:xfrm>
            <a:off x="9150840" y="936360"/>
            <a:ext cx="2513160" cy="2101320"/>
          </a:xfrm>
          <a:prstGeom prst="rect">
            <a:avLst/>
          </a:prstGeom>
          <a:noFill/>
          <a:ln w="38100">
            <a:solidFill>
              <a:srgbClr val="FFFFFF">
                <a:lumMod val="65000"/>
              </a:srgbClr>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AU" sz="1200" b="1" strike="noStrike" spc="-1">
                <a:solidFill>
                  <a:srgbClr val="000000"/>
                </a:solidFill>
                <a:latin typeface="Calibri Light"/>
                <a:ea typeface="DejaVu Sans"/>
              </a:rPr>
              <a:t>Die HITS (High Impact Teaching Strategies</a:t>
            </a:r>
            <a:r>
              <a:rPr lang="en-AU" sz="1200" b="0" strike="noStrike" spc="-1">
                <a:solidFill>
                  <a:srgbClr val="000000"/>
                </a:solidFill>
                <a:latin typeface="Calibri Light"/>
                <a:ea typeface="DejaVu Sans"/>
              </a:rPr>
              <a:t>) dienen als Ausgangspunkt für die in den Beispielen vorgestellten Unterrichtsansätze. </a:t>
            </a:r>
            <a:r>
              <a:rPr lang="en-AU" sz="1200" b="1" strike="noStrike" spc="-1">
                <a:solidFill>
                  <a:srgbClr val="000000"/>
                </a:solidFill>
                <a:latin typeface="Calibri Light"/>
                <a:ea typeface="DejaVu Sans"/>
              </a:rPr>
              <a:t>Es handelt sich um zehn pädagogische Praktiken</a:t>
            </a:r>
            <a:r>
              <a:rPr lang="en-AU" sz="1200" b="0" strike="noStrike" spc="-1">
                <a:solidFill>
                  <a:srgbClr val="000000"/>
                </a:solidFill>
                <a:latin typeface="Calibri Light"/>
                <a:ea typeface="DejaVu Sans"/>
              </a:rPr>
              <a:t>, die das Lernen von Rechenfertigkeiten, mathematischen Ideen, Konzepten und Zusammenhängen bereichern und verbessern. </a:t>
            </a:r>
            <a:endParaRPr lang="de-DE" sz="1200" b="0" strike="noStrike" spc="-1">
              <a:solidFill>
                <a:srgbClr val="000000"/>
              </a:solidFill>
              <a:latin typeface="Calibri"/>
            </a:endParaRPr>
          </a:p>
        </p:txBody>
      </p:sp>
      <p:pic>
        <p:nvPicPr>
          <p:cNvPr id="353" name="Grafik 5">
            <a:hlinkClick r:id="rId4" action="ppaction://hlinksldjump"/>
          </p:cNvPr>
          <p:cNvPicPr/>
          <p:nvPr/>
        </p:nvPicPr>
        <p:blipFill>
          <a:blip r:embed="rId5">
            <a:lum bright="70000" contrast="-70000"/>
          </a:blip>
          <a:srcRect b="1942"/>
          <a:stretch/>
        </p:blipFill>
        <p:spPr>
          <a:xfrm>
            <a:off x="11085480" y="5167080"/>
            <a:ext cx="445680" cy="510840"/>
          </a:xfrm>
          <a:prstGeom prst="rect">
            <a:avLst/>
          </a:prstGeom>
          <a:ln w="0">
            <a:noFill/>
          </a:ln>
        </p:spPr>
      </p:pic>
      <p:sp>
        <p:nvSpPr>
          <p:cNvPr id="354" name="Textfeld 11"/>
          <p:cNvSpPr/>
          <p:nvPr/>
        </p:nvSpPr>
        <p:spPr>
          <a:xfrm>
            <a:off x="9585000" y="5603040"/>
            <a:ext cx="184176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200" b="0" strike="noStrike" spc="-1">
                <a:solidFill>
                  <a:schemeClr val="lt1">
                    <a:lumMod val="65000"/>
                  </a:schemeClr>
                </a:solidFill>
                <a:latin typeface="Arial"/>
                <a:ea typeface="DejaVu Sans"/>
              </a:rPr>
              <a:t>mehr über HITS...</a:t>
            </a:r>
            <a:endParaRPr lang="de-DE" sz="1200" b="0" strike="noStrike" spc="-1">
              <a:solidFill>
                <a:srgbClr val="000000"/>
              </a:solidFill>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II]</a:t>
            </a:r>
            <a:endParaRPr lang="de-DE" sz="4000" b="0" strike="noStrike" spc="-1">
              <a:solidFill>
                <a:srgbClr val="000000"/>
              </a:solidFill>
              <a:latin typeface="Calibri"/>
            </a:endParaRPr>
          </a:p>
        </p:txBody>
      </p:sp>
      <p:sp>
        <p:nvSpPr>
          <p:cNvPr id="356" name="Textfeld 4"/>
          <p:cNvSpPr/>
          <p:nvPr/>
        </p:nvSpPr>
        <p:spPr>
          <a:xfrm>
            <a:off x="506520" y="934560"/>
            <a:ext cx="8356680" cy="50222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1800" b="1" strike="noStrike" spc="-1" dirty="0">
                <a:solidFill>
                  <a:srgbClr val="00AAD0"/>
                </a:solidFill>
                <a:latin typeface="Arial"/>
                <a:ea typeface="DejaVu Sans"/>
              </a:rPr>
              <a:t>Ziele setzen</a:t>
            </a:r>
            <a:endParaRPr lang="de-DE" sz="1800" b="0" strike="noStrike" spc="-1" dirty="0">
              <a:solidFill>
                <a:srgbClr val="000000"/>
              </a:solidFill>
              <a:latin typeface="Calibri"/>
            </a:endParaRPr>
          </a:p>
          <a:p>
            <a:pPr defTabSz="914400">
              <a:lnSpc>
                <a:spcPct val="100000"/>
              </a:lnSpc>
            </a:pPr>
            <a:r>
              <a:rPr lang="en-US" sz="1200" b="0" strike="noStrike" spc="-1" dirty="0" err="1">
                <a:solidFill>
                  <a:srgbClr val="000000"/>
                </a:solidFill>
                <a:latin typeface="Calibri Light"/>
                <a:ea typeface="DejaVu Sans"/>
              </a:rPr>
              <a:t>Jede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Lektion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wird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spezifischen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Lernzielen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vorgaben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konzipiert</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klar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definieren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veranschaulichen</a:t>
            </a:r>
            <a:r>
              <a:rPr lang="en-US" sz="1200" b="0" strike="noStrike" spc="-1" dirty="0">
                <a:solidFill>
                  <a:srgbClr val="000000"/>
                </a:solidFill>
                <a:latin typeface="Calibri Light"/>
                <a:ea typeface="DejaVu Sans"/>
              </a:rPr>
              <a:t>, was die </a:t>
            </a:r>
            <a:r>
              <a:rPr lang="en-US" sz="1200"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verstehen und </a:t>
            </a:r>
            <a:r>
              <a:rPr lang="en-US" sz="1200" b="0" strike="noStrike" spc="-1" dirty="0" err="1">
                <a:solidFill>
                  <a:srgbClr val="000000"/>
                </a:solidFill>
                <a:latin typeface="Calibri Light"/>
                <a:ea typeface="DejaVu Sans"/>
              </a:rPr>
              <a:t>anwenden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können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sollten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Explizite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Bewertungskriterien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sind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wesentlicher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Bestandteil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dieser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hocheffektiven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Unterrichtsstrategie</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wichtig</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Dispositionen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Voraussetzungen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Bedürfnisse</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Zielgruppe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berücksichtigen</a:t>
            </a:r>
            <a:r>
              <a:rPr lang="en-US" sz="1200" b="0" strike="noStrike" spc="-1" dirty="0">
                <a:solidFill>
                  <a:srgbClr val="000000"/>
                </a:solidFill>
                <a:latin typeface="Calibri Light"/>
                <a:ea typeface="DejaVu Sans"/>
              </a:rPr>
              <a:t>, um die </a:t>
            </a:r>
            <a:r>
              <a:rPr lang="en-US" sz="1200" b="0" strike="noStrike" spc="-1" dirty="0" err="1">
                <a:solidFill>
                  <a:srgbClr val="000000"/>
                </a:solidFill>
                <a:latin typeface="Calibri Light"/>
                <a:ea typeface="DejaVu Sans"/>
              </a:rPr>
              <a:t>Lernabsichten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ergebnisse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mit</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Interessen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Anforderungen</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Einklang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bringen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defTabSz="914400">
              <a:lnSpc>
                <a:spcPct val="100000"/>
              </a:lnSpc>
            </a:pPr>
            <a:endParaRPr lang="de-DE" sz="1200" b="0" strike="noStrike" spc="-1" dirty="0">
              <a:solidFill>
                <a:srgbClr val="000000"/>
              </a:solidFill>
              <a:latin typeface="Calibri"/>
            </a:endParaRPr>
          </a:p>
          <a:p>
            <a:pPr defTabSz="914400">
              <a:lnSpc>
                <a:spcPct val="100000"/>
              </a:lnSpc>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Schülerinnen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Schüler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sollen</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Nutzen</a:t>
            </a:r>
            <a:r>
              <a:rPr lang="en-US" sz="1200" b="0" strike="noStrike" spc="-1" dirty="0">
                <a:solidFill>
                  <a:srgbClr val="000000"/>
                </a:solidFill>
                <a:latin typeface="Calibri Light"/>
                <a:ea typeface="DejaVu Sans"/>
              </a:rPr>
              <a:t> und die </a:t>
            </a:r>
            <a:r>
              <a:rPr lang="en-US" sz="1200" b="0" strike="noStrike" spc="-1" dirty="0" err="1">
                <a:solidFill>
                  <a:srgbClr val="000000"/>
                </a:solidFill>
                <a:latin typeface="Calibri Light"/>
                <a:ea typeface="DejaVu Sans"/>
              </a:rPr>
              <a:t>Bedeutung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neuen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Rechenfertigkeiten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numerischen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für die </a:t>
            </a:r>
            <a:r>
              <a:rPr lang="en-US" sz="1200" b="0" strike="noStrike" spc="-1" dirty="0" err="1">
                <a:solidFill>
                  <a:srgbClr val="000000"/>
                </a:solidFill>
                <a:latin typeface="Calibri Light"/>
                <a:ea typeface="DejaVu Sans"/>
              </a:rPr>
              <a:t>Lösung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Problemen</a:t>
            </a:r>
            <a:r>
              <a:rPr lang="en-US" sz="1200" b="0" strike="noStrike" spc="-1" dirty="0">
                <a:solidFill>
                  <a:srgbClr val="000000"/>
                </a:solidFill>
                <a:latin typeface="Calibri Light"/>
                <a:ea typeface="DejaVu Sans"/>
              </a:rPr>
              <a:t> und die </a:t>
            </a:r>
            <a:r>
              <a:rPr lang="en-US" sz="1200" b="0" strike="noStrike" spc="-1" dirty="0" err="1">
                <a:solidFill>
                  <a:srgbClr val="000000"/>
                </a:solidFill>
                <a:latin typeface="Calibri Light"/>
                <a:ea typeface="DejaVu Sans"/>
              </a:rPr>
              <a:t>Bewältigung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Situationen</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ihrem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täglichen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beruflichen</a:t>
            </a:r>
            <a:r>
              <a:rPr lang="en-US" sz="1200" b="0" strike="noStrike" spc="-1" dirty="0">
                <a:solidFill>
                  <a:srgbClr val="000000"/>
                </a:solidFill>
                <a:latin typeface="Calibri Light"/>
                <a:ea typeface="DejaVu Sans"/>
              </a:rPr>
              <a:t> Leben </a:t>
            </a:r>
            <a:r>
              <a:rPr lang="en-US" sz="1200" b="0" strike="noStrike" spc="-1" dirty="0" err="1">
                <a:solidFill>
                  <a:srgbClr val="000000"/>
                </a:solidFill>
                <a:latin typeface="Calibri Light"/>
                <a:ea typeface="DejaVu Sans"/>
              </a:rPr>
              <a:t>entdecken</a:t>
            </a:r>
            <a:r>
              <a:rPr lang="en-US" sz="1200" b="0" strike="noStrike" spc="-1" dirty="0">
                <a:solidFill>
                  <a:srgbClr val="000000"/>
                </a:solidFill>
                <a:latin typeface="Calibri Light"/>
                <a:ea typeface="DejaVu Sans"/>
              </a:rPr>
              <a:t> und verstehen. </a:t>
            </a:r>
            <a:endParaRPr lang="de-DE" sz="1200" b="0" strike="noStrike" spc="-1" dirty="0">
              <a:solidFill>
                <a:srgbClr val="000000"/>
              </a:solidFill>
              <a:latin typeface="Calibri"/>
            </a:endParaRPr>
          </a:p>
          <a:p>
            <a:pPr defTabSz="914400">
              <a:lnSpc>
                <a:spcPct val="100000"/>
              </a:lnSpc>
            </a:pPr>
            <a:endParaRPr lang="de-DE" sz="1800" b="0" strike="noStrike" spc="-1" dirty="0">
              <a:solidFill>
                <a:srgbClr val="000000"/>
              </a:solidFill>
              <a:latin typeface="Calibri"/>
            </a:endParaRPr>
          </a:p>
          <a:p>
            <a:pPr defTabSz="914400">
              <a:lnSpc>
                <a:spcPct val="100000"/>
              </a:lnSpc>
            </a:pPr>
            <a:r>
              <a:rPr lang="de-AT" sz="1800" b="1" strike="noStrike" spc="-1" dirty="0">
                <a:solidFill>
                  <a:srgbClr val="B70F7E"/>
                </a:solidFill>
                <a:latin typeface="Arial"/>
                <a:ea typeface="DejaVu Sans"/>
              </a:rPr>
              <a:t>Strukturierung des Unterrichts</a:t>
            </a:r>
            <a:endParaRPr lang="de-DE" sz="1800" b="0" strike="noStrike" spc="-1" dirty="0">
              <a:solidFill>
                <a:srgbClr val="000000"/>
              </a:solidFill>
              <a:latin typeface="Calibri"/>
            </a:endParaRPr>
          </a:p>
          <a:p>
            <a:pPr algn="just" defTabSz="914400">
              <a:lnSpc>
                <a:spcPct val="107000"/>
              </a:lnSpc>
              <a:spcAft>
                <a:spcPts val="799"/>
              </a:spcAft>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Einhaltung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klaren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Struktur</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Abfolge</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Lernaktivitäten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kann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nützliche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Routinen</a:t>
            </a:r>
            <a:r>
              <a:rPr lang="en-US" sz="1200" b="0" strike="noStrike" spc="-1" dirty="0">
                <a:solidFill>
                  <a:srgbClr val="000000"/>
                </a:solidFill>
                <a:latin typeface="Calibri Light"/>
                <a:ea typeface="DejaVu Sans"/>
              </a:rPr>
              <a:t> für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schaffen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unterstützen</a:t>
            </a:r>
            <a:r>
              <a:rPr lang="en-US" sz="1200" b="0" strike="noStrike" spc="-1" dirty="0">
                <a:solidFill>
                  <a:srgbClr val="000000"/>
                </a:solidFill>
                <a:latin typeface="Calibri Light"/>
                <a:ea typeface="DejaVu Sans"/>
              </a:rPr>
              <a:t>. Eine </a:t>
            </a:r>
            <a:r>
              <a:rPr lang="en-US" sz="1200" b="0" strike="noStrike" spc="-1" dirty="0" err="1">
                <a:solidFill>
                  <a:srgbClr val="000000"/>
                </a:solidFill>
                <a:latin typeface="Calibri Light"/>
                <a:ea typeface="DejaVu Sans"/>
              </a:rPr>
              <a:t>solide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Struktur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erleichtert</a:t>
            </a:r>
            <a:r>
              <a:rPr lang="en-US" sz="1200" b="0" strike="noStrike" spc="-1" dirty="0">
                <a:solidFill>
                  <a:srgbClr val="000000"/>
                </a:solidFill>
                <a:latin typeface="Calibri Light"/>
                <a:ea typeface="DejaVu Sans"/>
              </a:rPr>
              <a:t> das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spezifische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Schritte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Aktivitäten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bietet</a:t>
            </a:r>
            <a:r>
              <a:rPr lang="en-US" sz="1200" b="0" strike="noStrike" spc="-1" dirty="0">
                <a:solidFill>
                  <a:srgbClr val="000000"/>
                </a:solidFill>
                <a:latin typeface="Calibri Light"/>
                <a:ea typeface="DejaVu Sans"/>
              </a:rPr>
              <a:t> Zeit und </a:t>
            </a:r>
            <a:r>
              <a:rPr lang="en-US" sz="1200" b="0" strike="noStrike" spc="-1" dirty="0" err="1">
                <a:solidFill>
                  <a:srgbClr val="000000"/>
                </a:solidFill>
                <a:latin typeface="Calibri Light"/>
                <a:ea typeface="DejaVu Sans"/>
              </a:rPr>
              <a:t>Raum</a:t>
            </a:r>
            <a:r>
              <a:rPr lang="en-US" sz="1200" b="0" strike="noStrike" spc="-1" dirty="0">
                <a:solidFill>
                  <a:srgbClr val="000000"/>
                </a:solidFill>
                <a:latin typeface="Calibri Light"/>
                <a:ea typeface="DejaVu Sans"/>
              </a:rPr>
              <a:t> für </a:t>
            </a:r>
            <a:r>
              <a:rPr lang="en-US" sz="1200" b="0" strike="noStrike" spc="-1" dirty="0" err="1">
                <a:solidFill>
                  <a:srgbClr val="000000"/>
                </a:solidFill>
                <a:latin typeface="Calibri Light"/>
                <a:ea typeface="DejaVu Sans"/>
              </a:rPr>
              <a:t>Differenzierung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7000"/>
              </a:lnSpc>
              <a:spcAft>
                <a:spcPts val="799"/>
              </a:spcAft>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Struktur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darf</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jedoch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starr</a:t>
            </a:r>
            <a:r>
              <a:rPr lang="en-US" sz="1200" b="0" strike="noStrike" spc="-1" dirty="0">
                <a:solidFill>
                  <a:srgbClr val="000000"/>
                </a:solidFill>
                <a:latin typeface="Calibri Light"/>
                <a:ea typeface="DejaVu Sans"/>
              </a:rPr>
              <a:t> sein: </a:t>
            </a:r>
            <a:r>
              <a:rPr lang="en-US" sz="1200" b="0" strike="noStrike" spc="-1" dirty="0" err="1">
                <a:solidFill>
                  <a:srgbClr val="000000"/>
                </a:solidFill>
                <a:latin typeface="Calibri Light"/>
                <a:ea typeface="DejaVu Sans"/>
              </a:rPr>
              <a:t>Klare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Ziele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Absichten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sind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wichtig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aber</a:t>
            </a:r>
            <a:r>
              <a:rPr lang="en-US" sz="1200" b="0" strike="noStrike" spc="-1" dirty="0">
                <a:solidFill>
                  <a:srgbClr val="000000"/>
                </a:solidFill>
                <a:latin typeface="Calibri Light"/>
                <a:ea typeface="DejaVu Sans"/>
              </a:rPr>
              <a:t> es muss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Zeit und </a:t>
            </a:r>
            <a:r>
              <a:rPr lang="en-US" sz="1200" b="0" strike="noStrike" spc="-1" dirty="0" err="1">
                <a:solidFill>
                  <a:srgbClr val="000000"/>
                </a:solidFill>
                <a:latin typeface="Calibri Light"/>
                <a:ea typeface="DejaVu Sans"/>
              </a:rPr>
              <a:t>Raum</a:t>
            </a:r>
            <a:r>
              <a:rPr lang="en-US" sz="1200" b="0" strike="noStrike" spc="-1" dirty="0">
                <a:solidFill>
                  <a:srgbClr val="000000"/>
                </a:solidFill>
                <a:latin typeface="Calibri Light"/>
                <a:ea typeface="DejaVu Sans"/>
              </a:rPr>
              <a:t> für Feedback, </a:t>
            </a:r>
            <a:r>
              <a:rPr lang="en-US" sz="1200" b="0" strike="noStrike" spc="-1" dirty="0" err="1">
                <a:solidFill>
                  <a:srgbClr val="000000"/>
                </a:solidFill>
                <a:latin typeface="Calibri Light"/>
                <a:ea typeface="DejaVu Sans"/>
              </a:rPr>
              <a:t>Analysen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geben</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absolut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entscheidend</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Zeit und </a:t>
            </a:r>
            <a:r>
              <a:rPr lang="en-US" sz="1200" b="0" strike="noStrike" spc="-1" dirty="0" err="1">
                <a:solidFill>
                  <a:srgbClr val="000000"/>
                </a:solidFill>
                <a:latin typeface="Calibri Light"/>
                <a:ea typeface="DejaVu Sans"/>
              </a:rPr>
              <a:t>Raum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geben</a:t>
            </a:r>
            <a:r>
              <a:rPr lang="en-US" sz="1200" b="0" strike="noStrike" spc="-1" dirty="0">
                <a:solidFill>
                  <a:srgbClr val="000000"/>
                </a:solidFill>
                <a:latin typeface="Calibri Light"/>
                <a:ea typeface="DejaVu Sans"/>
              </a:rPr>
              <a:t>, um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individuellen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Lernprozesse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reflektieren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7000"/>
              </a:lnSpc>
              <a:spcBef>
                <a:spcPts val="99"/>
              </a:spcBef>
              <a:spcAft>
                <a:spcPts val="799"/>
              </a:spcAft>
            </a:pPr>
            <a:endParaRPr lang="de-DE" sz="1200" b="0" strike="noStrike" spc="-1" dirty="0">
              <a:solidFill>
                <a:srgbClr val="000000"/>
              </a:solidFill>
              <a:latin typeface="Calibri"/>
            </a:endParaRPr>
          </a:p>
          <a:p>
            <a:pPr algn="just" defTabSz="914400">
              <a:lnSpc>
                <a:spcPct val="107000"/>
              </a:lnSpc>
              <a:spcBef>
                <a:spcPts val="99"/>
              </a:spcBef>
            </a:pPr>
            <a:r>
              <a:rPr lang="en-US" sz="1800" b="1" strike="noStrike" spc="-1" dirty="0" err="1">
                <a:solidFill>
                  <a:srgbClr val="A1C63B"/>
                </a:solidFill>
                <a:latin typeface="Arial"/>
                <a:ea typeface="DejaVu Sans"/>
              </a:rPr>
              <a:t>Expliziter</a:t>
            </a:r>
            <a:r>
              <a:rPr lang="en-US" sz="1800" b="1" strike="noStrike" spc="-1" dirty="0">
                <a:solidFill>
                  <a:srgbClr val="A1C63B"/>
                </a:solidFill>
                <a:latin typeface="Arial"/>
                <a:ea typeface="DejaVu Sans"/>
              </a:rPr>
              <a:t> </a:t>
            </a:r>
            <a:r>
              <a:rPr lang="en-US" sz="1800" b="1" strike="noStrike" spc="-1" dirty="0" err="1">
                <a:solidFill>
                  <a:srgbClr val="A1C63B"/>
                </a:solidFill>
                <a:latin typeface="Arial"/>
                <a:ea typeface="DejaVu Sans"/>
              </a:rPr>
              <a:t>Unterricht</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Wenn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explizit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unterrichtet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wird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profitieren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klaren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Lernabsichten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transparenten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Erfolgskriterien</a:t>
            </a:r>
            <a:r>
              <a:rPr lang="en-US" sz="1200" b="0" strike="noStrike" spc="-1" dirty="0">
                <a:solidFill>
                  <a:srgbClr val="000000"/>
                </a:solidFill>
                <a:latin typeface="Calibri Light"/>
                <a:ea typeface="DejaVu Sans"/>
              </a:rPr>
              <a:t>, die es </a:t>
            </a:r>
            <a:r>
              <a:rPr lang="en-US" sz="1200" b="0" strike="noStrike" spc="-1" dirty="0" err="1">
                <a:solidFill>
                  <a:srgbClr val="000000"/>
                </a:solidFill>
                <a:latin typeface="Calibri Light"/>
                <a:ea typeface="DejaVu Sans"/>
              </a:rPr>
              <a:t>ihnen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ermöglichen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Ziele</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verfolgen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verstehen.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Modellierung</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Anwendung</a:t>
            </a:r>
            <a:r>
              <a:rPr lang="en-US" sz="1200" b="0" strike="noStrike" spc="-1" dirty="0">
                <a:solidFill>
                  <a:srgbClr val="000000"/>
                </a:solidFill>
                <a:latin typeface="Calibri Light"/>
                <a:ea typeface="DejaVu Sans"/>
              </a:rPr>
              <a:t> von Wissen und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demonstrieren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Lehrenden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diese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Konzepte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geben</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klares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Beispiel</a:t>
            </a:r>
            <a:r>
              <a:rPr lang="en-US" sz="1200" b="0" strike="noStrike" spc="-1" dirty="0">
                <a:solidFill>
                  <a:srgbClr val="000000"/>
                </a:solidFill>
                <a:latin typeface="Calibri Light"/>
                <a:ea typeface="DejaVu Sans"/>
              </a:rPr>
              <a:t>, dem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folgen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können</a:t>
            </a:r>
            <a:r>
              <a:rPr lang="en-US" sz="1200" b="0" strike="noStrike" spc="-1" dirty="0">
                <a:solidFill>
                  <a:srgbClr val="000000"/>
                </a:solidFill>
                <a:latin typeface="Calibri Light"/>
                <a:ea typeface="DejaVu Sans"/>
              </a:rPr>
              <a:t>. Dies </a:t>
            </a:r>
            <a:r>
              <a:rPr lang="en-US" sz="1200" b="0" strike="noStrike" spc="-1" dirty="0" err="1">
                <a:solidFill>
                  <a:srgbClr val="000000"/>
                </a:solidFill>
                <a:latin typeface="Calibri Light"/>
                <a:ea typeface="DejaVu Sans"/>
              </a:rPr>
              <a:t>hilft</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Zusammenhänge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erkennen</a:t>
            </a:r>
            <a:r>
              <a:rPr lang="en-US" sz="1200" b="0" strike="noStrike" spc="-1" dirty="0">
                <a:solidFill>
                  <a:srgbClr val="000000"/>
                </a:solidFill>
                <a:latin typeface="Calibri Light"/>
                <a:ea typeface="DejaVu Sans"/>
              </a:rPr>
              <a:t> und das </a:t>
            </a:r>
            <a:r>
              <a:rPr lang="en-US" sz="1200" b="0" strike="noStrike" spc="-1" dirty="0" err="1">
                <a:solidFill>
                  <a:srgbClr val="000000"/>
                </a:solidFill>
                <a:latin typeface="Calibri Light"/>
                <a:ea typeface="DejaVu Sans"/>
              </a:rPr>
              <a:t>Gelernte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behalten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357" name="Grafik 10"/>
          <p:cNvSpPr/>
          <p:nvPr/>
        </p:nvSpPr>
        <p:spPr>
          <a:xfrm>
            <a:off x="-16920" y="77436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58" name="Grafik 1"/>
          <p:cNvSpPr/>
          <p:nvPr/>
        </p:nvSpPr>
        <p:spPr>
          <a:xfrm>
            <a:off x="-16920" y="270108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59" name="Textfeld 3"/>
          <p:cNvSpPr/>
          <p:nvPr/>
        </p:nvSpPr>
        <p:spPr>
          <a:xfrm>
            <a:off x="9183960" y="1048320"/>
            <a:ext cx="2826360" cy="1552680"/>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a:solidFill>
                  <a:srgbClr val="000000"/>
                </a:solidFill>
                <a:latin typeface="Calibri Light"/>
                <a:ea typeface="DejaVu Sans"/>
              </a:rPr>
              <a:t>SCHLÜSSELELEMENTE</a:t>
            </a:r>
            <a:r>
              <a:rPr lang="en-US" sz="1200" b="0" strike="noStrike" spc="-1">
                <a:solidFill>
                  <a:srgbClr val="000000"/>
                </a:solidFill>
                <a:latin typeface="Calibri Light"/>
                <a:ea typeface="DejaVu Sans"/>
              </a:rPr>
              <a:t>:</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Je nach den (individuellen) Bedürfnissen der Schüler</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Besseres Verständnis der Hintergründe von Lernaktivitäten</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Bessere Beratung durch Studenten</a:t>
            </a:r>
            <a:endParaRPr lang="de-DE" sz="1200" b="0" strike="noStrike" spc="-1">
              <a:solidFill>
                <a:srgbClr val="FFFFFF"/>
              </a:solidFill>
              <a:latin typeface="Calibri"/>
            </a:endParaRPr>
          </a:p>
        </p:txBody>
      </p:sp>
      <p:sp>
        <p:nvSpPr>
          <p:cNvPr id="360" name="Textfeld 5"/>
          <p:cNvSpPr/>
          <p:nvPr/>
        </p:nvSpPr>
        <p:spPr>
          <a:xfrm>
            <a:off x="9183960" y="2701080"/>
            <a:ext cx="2826360" cy="1752872"/>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Kognitive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Aktivierung</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Zeit für die </a:t>
            </a:r>
            <a:r>
              <a:rPr lang="en-US" sz="1200" b="0" strike="noStrike" spc="-1" dirty="0" err="1">
                <a:solidFill>
                  <a:srgbClr val="000000"/>
                </a:solidFill>
                <a:latin typeface="Calibri Light"/>
                <a:ea typeface="DejaVu Sans"/>
              </a:rPr>
              <a:t>Einführung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Themen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Bilder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Geschichten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kognitiver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Konflikte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Experimente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Spiele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andere</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Wechsel</a:t>
            </a:r>
            <a:r>
              <a:rPr lang="en-US" sz="1200" b="0" strike="noStrike" spc="-1" dirty="0">
                <a:solidFill>
                  <a:srgbClr val="000000"/>
                </a:solidFill>
                <a:latin typeface="Calibri Light"/>
                <a:ea typeface="DejaVu Sans"/>
              </a:rPr>
              <a:t> des </a:t>
            </a:r>
            <a:r>
              <a:rPr lang="en-US" sz="1200" b="0" strike="noStrike" spc="-1" dirty="0" err="1">
                <a:solidFill>
                  <a:srgbClr val="000000"/>
                </a:solidFill>
                <a:latin typeface="Calibri Light"/>
                <a:ea typeface="DejaVu Sans"/>
              </a:rPr>
              <a:t>Aufgabentyps</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Handeln</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Gerüstbau</a:t>
            </a:r>
            <a:endParaRPr lang="de-DE" sz="1200" b="0" strike="noStrike" spc="-1" dirty="0">
              <a:solidFill>
                <a:srgbClr val="FFFFFF"/>
              </a:solidFill>
              <a:latin typeface="Calibri"/>
            </a:endParaRPr>
          </a:p>
        </p:txBody>
      </p:sp>
      <p:sp>
        <p:nvSpPr>
          <p:cNvPr id="361" name="Grafik 6"/>
          <p:cNvSpPr/>
          <p:nvPr/>
        </p:nvSpPr>
        <p:spPr>
          <a:xfrm>
            <a:off x="-16920" y="453816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62" name="Textfeld 7"/>
          <p:cNvSpPr/>
          <p:nvPr/>
        </p:nvSpPr>
        <p:spPr>
          <a:xfrm>
            <a:off x="9183960" y="4538160"/>
            <a:ext cx="2826360" cy="191844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a:solidFill>
                  <a:srgbClr val="000000"/>
                </a:solidFill>
                <a:latin typeface="Calibri Light"/>
                <a:ea typeface="DejaVu Sans"/>
              </a:rPr>
              <a:t>SCHLÜSSELELEMENTE</a:t>
            </a:r>
            <a:r>
              <a:rPr lang="en-US" sz="1200" b="0" strike="noStrike" spc="-1">
                <a:solidFill>
                  <a:srgbClr val="000000"/>
                </a:solidFill>
                <a:latin typeface="Calibri Light"/>
                <a:ea typeface="DejaVu Sans"/>
              </a:rPr>
              <a:t>:</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Gemeinsame Lernabsichten</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Relevante Inhalte und Aktivitäten</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Praxis und Feedback</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Praktische Beispiele für die autonome Praxis</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Aufdeckung und Beseitigung von Missverständnissen</a:t>
            </a:r>
            <a:endParaRPr lang="de-DE" sz="1200" b="0" strike="noStrike" spc="-1">
              <a:solidFill>
                <a:srgbClr val="000000"/>
              </a:solidFill>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III]</a:t>
            </a:r>
            <a:endParaRPr lang="de-DE" sz="4000" b="0" strike="noStrike" spc="-1">
              <a:solidFill>
                <a:srgbClr val="000000"/>
              </a:solidFill>
              <a:latin typeface="Calibri"/>
            </a:endParaRPr>
          </a:p>
        </p:txBody>
      </p:sp>
      <p:sp>
        <p:nvSpPr>
          <p:cNvPr id="364" name="Textfeld 4"/>
          <p:cNvSpPr/>
          <p:nvPr/>
        </p:nvSpPr>
        <p:spPr>
          <a:xfrm>
            <a:off x="506520" y="839520"/>
            <a:ext cx="8577000" cy="570536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1800" b="1" strike="noStrike" spc="-1" dirty="0">
                <a:solidFill>
                  <a:srgbClr val="00AAD0"/>
                </a:solidFill>
                <a:latin typeface="Arial"/>
                <a:ea typeface="DejaVu Sans"/>
              </a:rPr>
              <a:t>Praktische Beispiele</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a:solidFill>
                  <a:srgbClr val="000000"/>
                </a:solidFill>
                <a:latin typeface="Calibri Light"/>
                <a:ea typeface="DejaVu Sans"/>
              </a:rPr>
              <a:t>Ein </a:t>
            </a:r>
            <a:r>
              <a:rPr lang="en-US" sz="1200" b="0" strike="noStrike" spc="-1" dirty="0" err="1">
                <a:solidFill>
                  <a:srgbClr val="000000"/>
                </a:solidFill>
                <a:latin typeface="Calibri Light"/>
                <a:ea typeface="DejaVu Sans"/>
              </a:rPr>
              <a:t>praktisches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Beispiel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veranschaulicht</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Schritte</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notwendig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sind</a:t>
            </a:r>
            <a:r>
              <a:rPr lang="en-US" sz="1200" b="0" strike="noStrike" spc="-1" dirty="0">
                <a:solidFill>
                  <a:srgbClr val="000000"/>
                </a:solidFill>
                <a:latin typeface="Calibri Light"/>
                <a:ea typeface="DejaVu Sans"/>
              </a:rPr>
              <a:t>, um </a:t>
            </a:r>
            <a:r>
              <a:rPr lang="en-US" sz="1200" b="0" strike="noStrike" spc="-1" dirty="0" err="1">
                <a:solidFill>
                  <a:srgbClr val="000000"/>
                </a:solidFill>
                <a:latin typeface="Calibri Light"/>
                <a:ea typeface="DejaVu Sans"/>
              </a:rPr>
              <a:t>eine</a:t>
            </a:r>
            <a:r>
              <a:rPr lang="en-US" sz="1200" b="0" strike="noStrike" spc="-1" dirty="0">
                <a:solidFill>
                  <a:srgbClr val="000000"/>
                </a:solidFill>
                <a:latin typeface="Calibri Light"/>
                <a:ea typeface="DejaVu Sans"/>
              </a:rPr>
              <a:t> Aufgabe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erledigen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Problem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lösen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Erleichterung</a:t>
            </a:r>
            <a:r>
              <a:rPr lang="en-US" sz="1200" b="0" strike="noStrike" spc="-1" dirty="0">
                <a:solidFill>
                  <a:srgbClr val="000000"/>
                </a:solidFill>
                <a:latin typeface="Calibri Light"/>
                <a:ea typeface="DejaVu Sans"/>
              </a:rPr>
              <a:t> des </a:t>
            </a:r>
            <a:r>
              <a:rPr lang="en-US" sz="1200" b="0" strike="noStrike" spc="-1" dirty="0" err="1">
                <a:solidFill>
                  <a:srgbClr val="000000"/>
                </a:solidFill>
                <a:latin typeface="Calibri Light"/>
                <a:ea typeface="DejaVu Sans"/>
              </a:rPr>
              <a:t>Lernprozesses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tragen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Arbeitsbeispiele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Erwerb</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erleichtern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kognitive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Belastung</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Wenn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Lehrende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Arbeitsbeispiel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präsentieren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erklären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jeden</a:t>
            </a:r>
            <a:r>
              <a:rPr lang="en-US" sz="1200" b="0" strike="noStrike" spc="-1" dirty="0">
                <a:solidFill>
                  <a:srgbClr val="000000"/>
                </a:solidFill>
                <a:latin typeface="Calibri Light"/>
                <a:ea typeface="DejaVu Sans"/>
              </a:rPr>
              <a:t> Schritt </a:t>
            </a:r>
            <a:r>
              <a:rPr lang="en-US" sz="1200" b="0" strike="noStrike" spc="-1" dirty="0" err="1">
                <a:solidFill>
                  <a:srgbClr val="000000"/>
                </a:solidFill>
                <a:latin typeface="Calibri Light"/>
                <a:ea typeface="DejaVu Sans"/>
              </a:rPr>
              <a:t>im</a:t>
            </a:r>
            <a:r>
              <a:rPr lang="en-US" sz="1200" b="0" strike="noStrike" spc="-1" dirty="0">
                <a:solidFill>
                  <a:srgbClr val="000000"/>
                </a:solidFill>
                <a:latin typeface="Calibri Light"/>
                <a:ea typeface="DejaVu Sans"/>
              </a:rPr>
              <a:t> Detail und </a:t>
            </a:r>
            <a:r>
              <a:rPr lang="en-US" sz="1200" b="0" strike="noStrike" spc="-1" dirty="0" err="1">
                <a:solidFill>
                  <a:srgbClr val="000000"/>
                </a:solidFill>
                <a:latin typeface="Calibri Light"/>
                <a:ea typeface="DejaVu Sans"/>
              </a:rPr>
              <a:t>sorgen</a:t>
            </a:r>
            <a:r>
              <a:rPr lang="en-US" sz="1200" b="0" strike="noStrike" spc="-1" dirty="0">
                <a:solidFill>
                  <a:srgbClr val="000000"/>
                </a:solidFill>
                <a:latin typeface="Calibri Light"/>
                <a:ea typeface="DejaVu Sans"/>
              </a:rPr>
              <a:t> so für </a:t>
            </a:r>
            <a:r>
              <a:rPr lang="en-US" sz="1200" b="0" strike="noStrike" spc="-1" dirty="0" err="1">
                <a:solidFill>
                  <a:srgbClr val="000000"/>
                </a:solidFill>
                <a:latin typeface="Calibri Light"/>
                <a:ea typeface="DejaVu Sans"/>
              </a:rPr>
              <a:t>Klarheit</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Orientierung</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können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diese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Arbeitsbeispiele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selbstständigen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verwenden</a:t>
            </a:r>
            <a:r>
              <a:rPr lang="en-US" sz="1200" b="0" strike="noStrike" spc="-1" dirty="0">
                <a:solidFill>
                  <a:srgbClr val="000000"/>
                </a:solidFill>
                <a:latin typeface="Calibri Light"/>
                <a:ea typeface="DejaVu Sans"/>
              </a:rPr>
              <a:t>, um </a:t>
            </a:r>
            <a:r>
              <a:rPr lang="en-US" sz="1200" b="0" strike="noStrike" spc="-1" dirty="0" err="1">
                <a:solidFill>
                  <a:srgbClr val="000000"/>
                </a:solidFill>
                <a:latin typeface="Calibri Light"/>
                <a:ea typeface="DejaVu Sans"/>
              </a:rPr>
              <a:t>ihr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neues</a:t>
            </a:r>
            <a:r>
              <a:rPr lang="en-US" sz="1200" b="0" strike="noStrike" spc="-1" dirty="0">
                <a:solidFill>
                  <a:srgbClr val="000000"/>
                </a:solidFill>
                <a:latin typeface="Calibri Light"/>
                <a:ea typeface="DejaVu Sans"/>
              </a:rPr>
              <a:t> Wissen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überprüfen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festigen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letztendlich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Verständnis</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Merkfähigkeit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verbessern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defTabSz="914400">
              <a:lnSpc>
                <a:spcPct val="100000"/>
              </a:lnSpc>
            </a:pPr>
            <a:endParaRPr lang="de-DE" sz="1200" b="0" strike="noStrike" spc="-1" dirty="0">
              <a:solidFill>
                <a:srgbClr val="000000"/>
              </a:solidFill>
              <a:latin typeface="Calibri"/>
            </a:endParaRPr>
          </a:p>
          <a:p>
            <a:pPr defTabSz="914400">
              <a:lnSpc>
                <a:spcPct val="100000"/>
              </a:lnSpc>
            </a:pPr>
            <a:r>
              <a:rPr lang="de-AT" sz="1800" b="1" strike="noStrike" spc="-1" dirty="0">
                <a:solidFill>
                  <a:srgbClr val="B70F7E"/>
                </a:solidFill>
                <a:latin typeface="Arial"/>
                <a:ea typeface="DejaVu Sans"/>
              </a:rPr>
              <a:t>Kollaboratives Lernen</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Kooperatives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braucht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sinnvolle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Aufgaben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aktiv</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beteiligte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Bearbeitung</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Aufgaben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numerischen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Inhalten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sondern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Aushandlung</a:t>
            </a:r>
            <a:r>
              <a:rPr lang="en-US" sz="1200" b="0" strike="noStrike" spc="-1" dirty="0">
                <a:solidFill>
                  <a:srgbClr val="000000"/>
                </a:solidFill>
                <a:latin typeface="Calibri Light"/>
                <a:ea typeface="DejaVu Sans"/>
              </a:rPr>
              <a:t> von Rollen und </a:t>
            </a:r>
            <a:r>
              <a:rPr lang="en-US" sz="1200" b="0" strike="noStrike" spc="-1" dirty="0" err="1">
                <a:solidFill>
                  <a:srgbClr val="000000"/>
                </a:solidFill>
                <a:latin typeface="Calibri Light"/>
                <a:ea typeface="DejaVu Sans"/>
              </a:rPr>
              <a:t>Verantwortlichkeiten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Natürlich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müssen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Lehrenden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diesen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Aushandlungsprozess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beobachten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begleiten</a:t>
            </a:r>
            <a:r>
              <a:rPr lang="en-US" sz="1200" b="0" strike="noStrike" spc="-1" dirty="0">
                <a:solidFill>
                  <a:srgbClr val="000000"/>
                </a:solidFill>
                <a:latin typeface="Calibri Light"/>
                <a:ea typeface="DejaVu Sans"/>
              </a:rPr>
              <a:t>. Die </a:t>
            </a:r>
            <a:r>
              <a:rPr lang="en-US" sz="1200"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arbeiten</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Kleingruppen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zusammen</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denen</a:t>
            </a:r>
            <a:r>
              <a:rPr lang="en-US" sz="1200" b="0" strike="noStrike" spc="-1" dirty="0">
                <a:solidFill>
                  <a:srgbClr val="000000"/>
                </a:solidFill>
                <a:latin typeface="Calibri Light"/>
                <a:ea typeface="DejaVu Sans"/>
              </a:rPr>
              <a:t> alle </a:t>
            </a:r>
            <a:r>
              <a:rPr lang="en-US" sz="1200" b="0" strike="noStrike" spc="-1" dirty="0" err="1">
                <a:solidFill>
                  <a:srgbClr val="000000"/>
                </a:solidFill>
                <a:latin typeface="Calibri Light"/>
                <a:ea typeface="DejaVu Sans"/>
              </a:rPr>
              <a:t>mitarbeiten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einen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Beitrag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leisten</a:t>
            </a:r>
            <a:r>
              <a:rPr lang="en-US" sz="1200" b="0" strike="noStrike" spc="-1" dirty="0">
                <a:solidFill>
                  <a:srgbClr val="000000"/>
                </a:solidFill>
                <a:latin typeface="Calibri Light"/>
                <a:ea typeface="DejaVu Sans"/>
              </a:rPr>
              <a:t>, um </a:t>
            </a:r>
            <a:r>
              <a:rPr lang="en-US" sz="1200" b="0" strike="noStrike" spc="-1" dirty="0" err="1">
                <a:solidFill>
                  <a:srgbClr val="000000"/>
                </a:solidFill>
                <a:latin typeface="Calibri Light"/>
                <a:ea typeface="DejaVu Sans"/>
              </a:rPr>
              <a:t>eine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Lernaufgabe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Rechenproblem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lösen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Dabei</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nutzen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wenden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zuvor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erworbene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Kenntnisse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an. </a:t>
            </a:r>
            <a:r>
              <a:rPr lang="en-US" sz="1200" b="0" strike="noStrike" spc="-1" dirty="0" err="1">
                <a:solidFill>
                  <a:srgbClr val="000000"/>
                </a:solidFill>
                <a:latin typeface="Calibri Light"/>
                <a:ea typeface="DejaVu Sans"/>
              </a:rPr>
              <a:t>Kooperatives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fördert</a:t>
            </a:r>
            <a:r>
              <a:rPr lang="en-US" sz="1200" b="0" strike="noStrike" spc="-1" dirty="0">
                <a:solidFill>
                  <a:srgbClr val="000000"/>
                </a:solidFill>
                <a:latin typeface="Calibri Light"/>
                <a:ea typeface="DejaVu Sans"/>
              </a:rPr>
              <a:t> das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Gleichaltrigen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unterscheidet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sich</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lehrerzentriertem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individuellem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wettbewerbsorientiertem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spcBef>
                <a:spcPts val="99"/>
              </a:spcBef>
            </a:pPr>
            <a:endParaRPr lang="de-DE" sz="1200" b="0" strike="noStrike" spc="-1" dirty="0">
              <a:solidFill>
                <a:srgbClr val="000000"/>
              </a:solidFill>
              <a:latin typeface="Calibri"/>
            </a:endParaRPr>
          </a:p>
          <a:p>
            <a:pPr algn="just" defTabSz="914400">
              <a:lnSpc>
                <a:spcPct val="107000"/>
              </a:lnSpc>
              <a:spcBef>
                <a:spcPts val="99"/>
              </a:spcBef>
            </a:pPr>
            <a:r>
              <a:rPr lang="en-US" b="1" spc="-1" dirty="0" err="1">
                <a:solidFill>
                  <a:srgbClr val="A1C63B"/>
                </a:solidFill>
                <a:latin typeface="Arial"/>
              </a:rPr>
              <a:t>Perspektivenvielfalt</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Vertieftes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kann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a:t>
            </a:r>
            <a:r>
              <a:rPr lang="en-US" sz="1200" spc="-1" dirty="0" err="1">
                <a:solidFill>
                  <a:srgbClr val="000000"/>
                </a:solidFill>
                <a:latin typeface="Calibri Light"/>
                <a:ea typeface="DejaVu Sans"/>
              </a:rPr>
              <a:t>Perspektivenvielfalt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unterstützt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werden</a:t>
            </a:r>
            <a:r>
              <a:rPr lang="en-US" sz="1200" b="0" strike="noStrike" spc="-1" dirty="0">
                <a:solidFill>
                  <a:srgbClr val="000000"/>
                </a:solidFill>
                <a:latin typeface="Calibri Light"/>
                <a:ea typeface="DejaVu Sans"/>
              </a:rPr>
              <a:t>, die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verschiedene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Gelegenheiten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bieten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neues</a:t>
            </a:r>
            <a:r>
              <a:rPr lang="en-US" sz="1200" b="0" strike="noStrike" spc="-1" dirty="0">
                <a:solidFill>
                  <a:srgbClr val="000000"/>
                </a:solidFill>
                <a:latin typeface="Calibri Light"/>
                <a:ea typeface="DejaVu Sans"/>
              </a:rPr>
              <a:t> Wissen, </a:t>
            </a:r>
            <a:r>
              <a:rPr lang="en-US" sz="1200" b="0" strike="noStrike" spc="-1" dirty="0" err="1">
                <a:solidFill>
                  <a:srgbClr val="000000"/>
                </a:solidFill>
                <a:latin typeface="Calibri Light"/>
                <a:ea typeface="DejaVu Sans"/>
              </a:rPr>
              <a:t>neue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Konzepte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Fertigkeiten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kennenzulernen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damit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auseinanderzusetzen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sie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vertiefen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Perspektivenvielfalt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erfordert</a:t>
            </a:r>
            <a:r>
              <a:rPr lang="en-US" sz="1200" b="0" strike="noStrike" spc="-1" dirty="0">
                <a:solidFill>
                  <a:srgbClr val="000000"/>
                </a:solidFill>
                <a:latin typeface="Calibri Light"/>
                <a:ea typeface="DejaVu Sans"/>
              </a:rPr>
              <a:t> Zeit, um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mehrere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Tage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hinweg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verschiedene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Aktivitäten</a:t>
            </a:r>
            <a:r>
              <a:rPr lang="en-US" sz="1200" b="0" strike="noStrike" spc="-1" dirty="0">
                <a:solidFill>
                  <a:srgbClr val="000000"/>
                </a:solidFill>
                <a:latin typeface="Calibri Light"/>
                <a:ea typeface="DejaVu Sans"/>
              </a:rPr>
              <a:t> (z. B. </a:t>
            </a:r>
            <a:r>
              <a:rPr lang="en-US" sz="1200" b="0" strike="noStrike" spc="-1" dirty="0" err="1">
                <a:solidFill>
                  <a:srgbClr val="000000"/>
                </a:solidFill>
                <a:latin typeface="Calibri Light"/>
                <a:ea typeface="DejaVu Sans"/>
              </a:rPr>
              <a:t>Aufgaben</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verschiedenen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Abständen</a:t>
            </a:r>
            <a:r>
              <a:rPr lang="en-US" sz="1200" b="0" strike="noStrike" spc="-1" dirty="0">
                <a:solidFill>
                  <a:srgbClr val="000000"/>
                </a:solidFill>
                <a:latin typeface="Calibri Light"/>
                <a:ea typeface="DejaVu Sans"/>
              </a:rPr>
              <a:t>), um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Rechen</a:t>
            </a:r>
            <a:r>
              <a:rPr lang="en-US" sz="1200" b="0" strike="noStrike" spc="-1" dirty="0">
                <a:solidFill>
                  <a:srgbClr val="000000"/>
                </a:solidFill>
                <a:latin typeface="Calibri Light"/>
                <a:ea typeface="DejaVu Sans"/>
              </a:rPr>
              <a:t>-)Problem </a:t>
            </a:r>
            <a:r>
              <a:rPr lang="en-US" sz="1200" b="0" strike="noStrike" spc="-1" dirty="0" err="1">
                <a:solidFill>
                  <a:srgbClr val="000000"/>
                </a:solidFill>
                <a:latin typeface="Calibri Light"/>
                <a:ea typeface="DejaVu Sans"/>
              </a:rPr>
              <a:t>aus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verschiedenen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Perspektiven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betrachten</a:t>
            </a:r>
            <a:r>
              <a:rPr lang="en-US" sz="1200" b="0" strike="noStrike" spc="-1" dirty="0">
                <a:solidFill>
                  <a:srgbClr val="000000"/>
                </a:solidFill>
                <a:latin typeface="Calibri Light"/>
                <a:ea typeface="DejaVu Sans"/>
              </a:rPr>
              <a:t>. Feedback </a:t>
            </a:r>
            <a:r>
              <a:rPr lang="en-US" sz="1200" b="0" strike="noStrike" spc="-1" dirty="0" err="1">
                <a:solidFill>
                  <a:srgbClr val="000000"/>
                </a:solidFill>
                <a:latin typeface="Calibri Light"/>
                <a:ea typeface="DejaVu Sans"/>
              </a:rPr>
              <a:t>trägt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sofortigen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Korrektur</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Verbesserung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defTabSz="914400">
              <a:lnSpc>
                <a:spcPct val="100000"/>
              </a:lnSpc>
            </a:pPr>
            <a:r>
              <a:rPr lang="de-AT" b="1" spc="-1" dirty="0">
                <a:solidFill>
                  <a:srgbClr val="00AAD0"/>
                </a:solidFill>
                <a:latin typeface="Arial"/>
              </a:rPr>
              <a:t>Feedback</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a:solidFill>
                  <a:srgbClr val="000000"/>
                </a:solidFill>
                <a:latin typeface="Calibri Light"/>
                <a:ea typeface="DejaVu Sans"/>
              </a:rPr>
              <a:t>Feedback </a:t>
            </a:r>
            <a:r>
              <a:rPr lang="en-US" sz="1200" b="0" strike="noStrike" spc="-1" dirty="0" err="1">
                <a:solidFill>
                  <a:srgbClr val="000000"/>
                </a:solidFill>
                <a:latin typeface="Calibri Light"/>
                <a:ea typeface="DejaVu Sans"/>
              </a:rPr>
              <a:t>gibt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Aufschluss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Leistung</a:t>
            </a:r>
            <a:r>
              <a:rPr lang="en-US" sz="1200" b="0" strike="noStrike" spc="-1" dirty="0">
                <a:solidFill>
                  <a:srgbClr val="000000"/>
                </a:solidFill>
                <a:latin typeface="Calibri Light"/>
                <a:ea typeface="DejaVu Sans"/>
              </a:rPr>
              <a:t> des </a:t>
            </a:r>
            <a:r>
              <a:rPr lang="en-US" sz="1200" b="0" strike="noStrike" spc="-1" dirty="0" err="1">
                <a:solidFill>
                  <a:srgbClr val="000000"/>
                </a:solidFill>
                <a:latin typeface="Calibri Light"/>
                <a:ea typeface="DejaVu Sans"/>
              </a:rPr>
              <a:t>Lehrens</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Lernens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verglichen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mit</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Zielen</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gibt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verschiedene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Formen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Möglichkeiten</a:t>
            </a:r>
            <a:r>
              <a:rPr lang="en-US" sz="1200" b="0" strike="noStrike" spc="-1" dirty="0">
                <a:solidFill>
                  <a:srgbClr val="000000"/>
                </a:solidFill>
                <a:latin typeface="Calibri Light"/>
                <a:ea typeface="DejaVu Sans"/>
              </a:rPr>
              <a:t>, Feedback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geben</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kann</a:t>
            </a:r>
            <a:r>
              <a:rPr lang="en-US" sz="1200" b="0" strike="noStrike" spc="-1" dirty="0">
                <a:solidFill>
                  <a:srgbClr val="000000"/>
                </a:solidFill>
                <a:latin typeface="Calibri Light"/>
                <a:ea typeface="DejaVu Sans"/>
              </a:rPr>
              <a:t> von </a:t>
            </a:r>
            <a:r>
              <a:rPr lang="en-US" sz="1200" spc="-1" dirty="0">
                <a:solidFill>
                  <a:srgbClr val="000000"/>
                </a:solidFill>
                <a:latin typeface="Calibri Light"/>
                <a:ea typeface="DejaVu Sans"/>
              </a:rPr>
              <a:t>Peers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Lehrenden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durch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Selbsteinschätzung</a:t>
            </a:r>
            <a:r>
              <a:rPr lang="en-US" sz="1200" b="0" strike="noStrike" spc="-1" dirty="0">
                <a:solidFill>
                  <a:srgbClr val="000000"/>
                </a:solidFill>
                <a:latin typeface="Calibri Light"/>
                <a:ea typeface="DejaVu Sans"/>
              </a:rPr>
              <a:t> </a:t>
            </a:r>
            <a:r>
              <a:rPr lang="en-US" sz="1200" spc="-1" dirty="0" err="1">
                <a:solidFill>
                  <a:srgbClr val="000000"/>
                </a:solidFill>
                <a:latin typeface="Calibri Light"/>
                <a:ea typeface="DejaVu Sans"/>
              </a:rPr>
              <a:t>erfolgen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formell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informell</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mündlich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schriftlich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formativ</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summativ</a:t>
            </a:r>
            <a:r>
              <a:rPr lang="en-US" sz="1200" b="0" strike="noStrike" spc="-1" dirty="0">
                <a:solidFill>
                  <a:srgbClr val="000000"/>
                </a:solidFill>
                <a:latin typeface="Calibri Light"/>
                <a:ea typeface="DejaVu Sans"/>
              </a:rPr>
              <a:t> sein. Das </a:t>
            </a:r>
            <a:r>
              <a:rPr lang="en-US" sz="1200" b="0" strike="noStrike" spc="-1" dirty="0" err="1">
                <a:solidFill>
                  <a:srgbClr val="000000"/>
                </a:solidFill>
                <a:latin typeface="Calibri Light"/>
                <a:ea typeface="DejaVu Sans"/>
              </a:rPr>
              <a:t>beste</a:t>
            </a:r>
            <a:r>
              <a:rPr lang="en-US" sz="1200" b="0" strike="noStrike" spc="-1" dirty="0">
                <a:solidFill>
                  <a:srgbClr val="000000"/>
                </a:solidFill>
                <a:latin typeface="Calibri Light"/>
                <a:ea typeface="DejaVu Sans"/>
              </a:rPr>
              <a:t> Feedback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präzise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zeitnah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spezifisch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genau</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praktisch</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p:txBody>
      </p:sp>
      <p:sp>
        <p:nvSpPr>
          <p:cNvPr id="365" name="Grafik 10"/>
          <p:cNvSpPr/>
          <p:nvPr/>
        </p:nvSpPr>
        <p:spPr>
          <a:xfrm>
            <a:off x="-16920" y="69804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66" name="Grafik 1"/>
          <p:cNvSpPr/>
          <p:nvPr/>
        </p:nvSpPr>
        <p:spPr>
          <a:xfrm>
            <a:off x="0" y="205524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67" name="Textfeld 3"/>
          <p:cNvSpPr/>
          <p:nvPr/>
        </p:nvSpPr>
        <p:spPr>
          <a:xfrm>
            <a:off x="9183960" y="1087200"/>
            <a:ext cx="2826360" cy="1198875"/>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Klare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Lernziele</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spc="-1" dirty="0" err="1">
                <a:solidFill>
                  <a:srgbClr val="000000"/>
                </a:solidFill>
                <a:latin typeface="Calibri Light"/>
                <a:ea typeface="DejaVu Sans"/>
              </a:rPr>
              <a:t>Lehrende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können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sich</a:t>
            </a:r>
            <a:r>
              <a:rPr lang="en-US" sz="1200" b="0" strike="noStrike" spc="-1" dirty="0">
                <a:solidFill>
                  <a:srgbClr val="000000"/>
                </a:solidFill>
                <a:latin typeface="Calibri Light"/>
                <a:ea typeface="DejaVu Sans"/>
              </a:rPr>
              <a:t> auf den </a:t>
            </a:r>
            <a:r>
              <a:rPr lang="en-US" sz="1200" b="0" strike="noStrike" spc="-1" dirty="0" err="1">
                <a:solidFill>
                  <a:srgbClr val="000000"/>
                </a:solidFill>
                <a:latin typeface="Calibri Light"/>
                <a:ea typeface="DejaVu Sans"/>
              </a:rPr>
              <a:t>Prozess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konzentrieren</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Praktische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Beispiele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als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Vorbild</a:t>
            </a:r>
            <a:endParaRPr lang="en-US" sz="1200" b="0" strike="noStrike" spc="-1" dirty="0">
              <a:solidFill>
                <a:srgbClr val="000000"/>
              </a:solidFill>
              <a:latin typeface="Calibri Light"/>
              <a:ea typeface="DejaVu Sans"/>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Unabhängigkeit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wird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unterstützt</a:t>
            </a:r>
            <a:endParaRPr lang="de-DE" sz="1200" b="0" strike="noStrike" spc="-1" dirty="0">
              <a:solidFill>
                <a:srgbClr val="FFFFFF"/>
              </a:solidFill>
              <a:latin typeface="Calibri"/>
            </a:endParaRPr>
          </a:p>
        </p:txBody>
      </p:sp>
      <p:sp>
        <p:nvSpPr>
          <p:cNvPr id="368" name="Textfeld 5"/>
          <p:cNvSpPr/>
          <p:nvPr/>
        </p:nvSpPr>
        <p:spPr>
          <a:xfrm>
            <a:off x="9183960" y="2322360"/>
            <a:ext cx="2826360" cy="1568206"/>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spc="-1" dirty="0" err="1">
                <a:solidFill>
                  <a:srgbClr val="000000"/>
                </a:solidFill>
                <a:latin typeface="Calibri Light"/>
                <a:ea typeface="DejaVu Sans"/>
              </a:rPr>
              <a:t>nutzen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zuvor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erworbene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Kenntnisse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Fähigkeiten</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Schüler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lösen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Probleme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kooperativ</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Gruppenarbeit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fördert</a:t>
            </a:r>
            <a:r>
              <a:rPr lang="en-US" sz="1200" b="0" strike="noStrike" spc="-1" dirty="0">
                <a:solidFill>
                  <a:srgbClr val="000000"/>
                </a:solidFill>
                <a:latin typeface="Calibri Light"/>
                <a:ea typeface="DejaVu Sans"/>
              </a:rPr>
              <a:t> das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a:t>
            </a:r>
            <a:r>
              <a:rPr lang="en-US" sz="1200" b="0" strike="noStrike" spc="-1" dirty="0">
                <a:solidFill>
                  <a:srgbClr val="000000"/>
                </a:solidFill>
                <a:latin typeface="Calibri Light"/>
                <a:ea typeface="DejaVu Sans"/>
              </a:rPr>
              <a:t> </a:t>
            </a:r>
            <a:r>
              <a:rPr lang="en-US" sz="1200" spc="-1" dirty="0">
                <a:solidFill>
                  <a:srgbClr val="000000"/>
                </a:solidFill>
                <a:latin typeface="Calibri Light"/>
                <a:ea typeface="DejaVu Sans"/>
              </a:rPr>
              <a:t>Peers</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Gamification in der </a:t>
            </a:r>
            <a:r>
              <a:rPr lang="en-US" sz="1200" b="0" strike="noStrike" spc="-1" dirty="0" err="1">
                <a:solidFill>
                  <a:srgbClr val="000000"/>
                </a:solidFill>
                <a:latin typeface="Calibri Light"/>
                <a:ea typeface="DejaVu Sans"/>
              </a:rPr>
              <a:t>Gruppenarbeit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kann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aktivieren</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p:txBody>
      </p:sp>
      <p:sp>
        <p:nvSpPr>
          <p:cNvPr id="369" name="Grafik 6"/>
          <p:cNvSpPr/>
          <p:nvPr/>
        </p:nvSpPr>
        <p:spPr>
          <a:xfrm>
            <a:off x="0" y="357120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70" name="Textfeld 7"/>
          <p:cNvSpPr/>
          <p:nvPr/>
        </p:nvSpPr>
        <p:spPr>
          <a:xfrm>
            <a:off x="9183960" y="4012920"/>
            <a:ext cx="2826360" cy="829543"/>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Die </a:t>
            </a:r>
            <a:r>
              <a:rPr lang="en-US" sz="1200" spc="-1" dirty="0" err="1">
                <a:solidFill>
                  <a:srgbClr val="000000"/>
                </a:solidFill>
                <a:latin typeface="Calibri Light"/>
                <a:ea typeface="DejaVu Sans"/>
              </a:rPr>
              <a:t>Lehrenden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haben</a:t>
            </a:r>
            <a:r>
              <a:rPr lang="en-US" sz="1200" b="0" strike="noStrike" spc="-1" dirty="0">
                <a:solidFill>
                  <a:srgbClr val="000000"/>
                </a:solidFill>
                <a:latin typeface="Calibri Light"/>
                <a:ea typeface="DejaVu Sans"/>
              </a:rPr>
              <a:t> Zeit </a:t>
            </a:r>
            <a:r>
              <a:rPr lang="en-US" sz="1200" b="0" strike="noStrike" spc="-1" dirty="0" err="1">
                <a:solidFill>
                  <a:srgbClr val="000000"/>
                </a:solidFill>
                <a:latin typeface="Calibri Light"/>
                <a:ea typeface="DejaVu Sans"/>
              </a:rPr>
              <a:t>zum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Festigen</a:t>
            </a:r>
            <a:r>
              <a:rPr lang="en-US" sz="1200" b="0" strike="noStrike" spc="-1" dirty="0">
                <a:solidFill>
                  <a:srgbClr val="000000"/>
                </a:solidFill>
                <a:latin typeface="Calibri Light"/>
                <a:ea typeface="DejaVu Sans"/>
              </a:rPr>
              <a:t> des </a:t>
            </a:r>
            <a:r>
              <a:rPr lang="en-US" sz="1200" b="0" strike="noStrike" spc="-1" dirty="0" err="1">
                <a:solidFill>
                  <a:srgbClr val="000000"/>
                </a:solidFill>
                <a:latin typeface="Calibri Light"/>
                <a:ea typeface="DejaVu Sans"/>
              </a:rPr>
              <a:t>Gelernten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marL="171360" indent="-171360" algn="just" defTabSz="914400">
              <a:lnSpc>
                <a:spcPct val="100000"/>
              </a:lnSpc>
              <a:buClr>
                <a:srgbClr val="000000"/>
              </a:buClr>
              <a:buFont typeface="Arial"/>
              <a:buChar char="•"/>
            </a:pPr>
            <a:r>
              <a:rPr lang="en-US" sz="1200" spc="-1" dirty="0" err="1">
                <a:solidFill>
                  <a:srgbClr val="000000"/>
                </a:solidFill>
                <a:latin typeface="Calibri Light"/>
                <a:ea typeface="DejaVu Sans"/>
              </a:rPr>
              <a:t>Zeitnahes</a:t>
            </a:r>
            <a:r>
              <a:rPr lang="en-US" sz="1200" spc="-1" dirty="0">
                <a:solidFill>
                  <a:srgbClr val="000000"/>
                </a:solidFill>
                <a:latin typeface="Calibri Light"/>
                <a:ea typeface="DejaVu Sans"/>
              </a:rPr>
              <a:t> Feedback</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371" name="Grafik 8"/>
          <p:cNvSpPr/>
          <p:nvPr/>
        </p:nvSpPr>
        <p:spPr>
          <a:xfrm>
            <a:off x="-16920" y="495432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72" name="Textfeld 9"/>
          <p:cNvSpPr/>
          <p:nvPr/>
        </p:nvSpPr>
        <p:spPr>
          <a:xfrm>
            <a:off x="9183960" y="5097240"/>
            <a:ext cx="2826360" cy="1014209"/>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SCHLÜSSELELEMENTE</a:t>
            </a:r>
            <a:r>
              <a:rPr lang="en-US" sz="1200" b="0" strike="noStrike" spc="-1" dirty="0">
                <a:solidFill>
                  <a:srgbClr val="000000"/>
                </a:solidFill>
                <a:latin typeface="Calibri Light"/>
                <a:ea typeface="DejaVu Sans"/>
              </a:rPr>
              <a:t>:</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Präzise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zeitnah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spezifisch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genau</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umsetzbar</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Hinterfragen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Bewerten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Feedback</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a:solidFill>
                  <a:srgbClr val="000000"/>
                </a:solidFill>
                <a:latin typeface="Calibri Light"/>
                <a:ea typeface="DejaVu Sans"/>
              </a:rPr>
              <a:t>Die </a:t>
            </a:r>
            <a:r>
              <a:rPr lang="en-US" sz="1200" b="0" strike="noStrike" spc="-1" dirty="0" err="1">
                <a:solidFill>
                  <a:srgbClr val="000000"/>
                </a:solidFill>
                <a:latin typeface="Calibri Light"/>
                <a:ea typeface="DejaVu Sans"/>
              </a:rPr>
              <a:t>Stimmen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derLernenden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nutzen</a:t>
            </a:r>
            <a:r>
              <a:rPr lang="en-US" sz="1200" b="0" strike="noStrike" spc="-1" dirty="0">
                <a:solidFill>
                  <a:srgbClr val="000000"/>
                </a:solidFill>
                <a:latin typeface="Calibri Light"/>
                <a:ea typeface="DejaVu Sans"/>
              </a:rPr>
              <a:t> </a:t>
            </a:r>
            <a:endParaRPr lang="de-DE" sz="1200" b="0" strike="noStrike" spc="-1" dirty="0">
              <a:solidFill>
                <a:srgbClr val="FFFFFF"/>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IV]</a:t>
            </a:r>
            <a:endParaRPr lang="de-DE" sz="4000" b="0" strike="noStrike" spc="-1">
              <a:solidFill>
                <a:srgbClr val="000000"/>
              </a:solidFill>
              <a:latin typeface="Calibri"/>
            </a:endParaRPr>
          </a:p>
        </p:txBody>
      </p:sp>
      <p:sp>
        <p:nvSpPr>
          <p:cNvPr id="374" name="Textfeld 4"/>
          <p:cNvSpPr/>
          <p:nvPr/>
        </p:nvSpPr>
        <p:spPr>
          <a:xfrm>
            <a:off x="519120" y="952920"/>
            <a:ext cx="8356680" cy="534629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AT" sz="1800" b="1" strike="noStrike" spc="-1" dirty="0">
                <a:solidFill>
                  <a:srgbClr val="00AAD0"/>
                </a:solidFill>
                <a:latin typeface="Arial"/>
                <a:ea typeface="DejaVu Sans"/>
              </a:rPr>
              <a:t>Fragen stellen</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stellen</a:t>
            </a:r>
            <a:r>
              <a:rPr lang="en-US" sz="1200" b="0" strike="noStrike" spc="-1" dirty="0">
                <a:solidFill>
                  <a:srgbClr val="000000"/>
                </a:solidFill>
                <a:latin typeface="Calibri Light"/>
                <a:ea typeface="DejaVu Sans"/>
              </a:rPr>
              <a:t> hat </a:t>
            </a:r>
            <a:r>
              <a:rPr lang="en-US" sz="1200" b="0" strike="noStrike" spc="-1" dirty="0" err="1">
                <a:solidFill>
                  <a:srgbClr val="000000"/>
                </a:solidFill>
                <a:latin typeface="Calibri Light"/>
                <a:ea typeface="DejaVu Sans"/>
              </a:rPr>
              <a:t>sowohl</a:t>
            </a:r>
            <a:r>
              <a:rPr lang="en-US" sz="1200" b="0" strike="noStrike" spc="-1" dirty="0">
                <a:solidFill>
                  <a:srgbClr val="000000"/>
                </a:solidFill>
                <a:latin typeface="Calibri Light"/>
                <a:ea typeface="DejaVu Sans"/>
              </a:rPr>
              <a:t> für </a:t>
            </a:r>
            <a:r>
              <a:rPr lang="en-US" sz="1200" spc="-1" dirty="0" err="1">
                <a:solidFill>
                  <a:srgbClr val="000000"/>
                </a:solidFill>
                <a:latin typeface="Calibri Light"/>
                <a:ea typeface="DejaVu Sans"/>
              </a:rPr>
              <a:t>Lernende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als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für </a:t>
            </a:r>
            <a:r>
              <a:rPr lang="en-US" sz="1200" b="0" strike="noStrike" spc="-1" dirty="0" err="1">
                <a:solidFill>
                  <a:srgbClr val="000000"/>
                </a:solidFill>
                <a:latin typeface="Calibri Light"/>
                <a:ea typeface="DejaVu Sans"/>
              </a:rPr>
              <a:t>Lehrende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mehrere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Vorteile</a:t>
            </a:r>
            <a:r>
              <a:rPr lang="en-US" sz="1200" b="0" strike="noStrike" spc="-1" dirty="0">
                <a:solidFill>
                  <a:srgbClr val="000000"/>
                </a:solidFill>
                <a:latin typeface="Calibri Light"/>
                <a:ea typeface="DejaVu Sans"/>
              </a:rPr>
              <a:t>. Es </a:t>
            </a:r>
            <a:r>
              <a:rPr lang="en-US" sz="1200" b="0" strike="noStrike" spc="-1" dirty="0" err="1">
                <a:solidFill>
                  <a:srgbClr val="000000"/>
                </a:solidFill>
                <a:latin typeface="Calibri Light"/>
                <a:ea typeface="DejaVu Sans"/>
              </a:rPr>
              <a:t>fesselt</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weckt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a:t>
            </a:r>
            <a:r>
              <a:rPr lang="en-US" sz="1200" b="0" strike="noStrike" spc="-1" dirty="0">
                <a:solidFill>
                  <a:srgbClr val="000000"/>
                </a:solidFill>
                <a:latin typeface="Calibri Light"/>
                <a:ea typeface="DejaVu Sans"/>
              </a:rPr>
              <a:t> Interesse und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Neugierde</a:t>
            </a:r>
            <a:r>
              <a:rPr lang="en-US" sz="1200" b="0" strike="noStrike" spc="-1" dirty="0">
                <a:solidFill>
                  <a:srgbClr val="000000"/>
                </a:solidFill>
                <a:latin typeface="Calibri Light"/>
                <a:ea typeface="DejaVu Sans"/>
              </a:rPr>
              <a:t> am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stellt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Verbindungen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ihrem</a:t>
            </a:r>
            <a:r>
              <a:rPr lang="en-US" sz="1200" b="0" strike="noStrike" spc="-1" dirty="0">
                <a:solidFill>
                  <a:srgbClr val="000000"/>
                </a:solidFill>
                <a:latin typeface="Calibri Light"/>
                <a:ea typeface="DejaVu Sans"/>
              </a:rPr>
              <a:t> Leben her. Das </a:t>
            </a:r>
            <a:r>
              <a:rPr lang="en-US" sz="1200" b="0" strike="noStrike" spc="-1" dirty="0" err="1">
                <a:solidFill>
                  <a:srgbClr val="000000"/>
                </a:solidFill>
                <a:latin typeface="Calibri Light"/>
                <a:ea typeface="DejaVu Sans"/>
              </a:rPr>
              <a:t>Stellen</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gibt</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Möglichkeit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diskutieren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argumentieren</a:t>
            </a:r>
            <a:r>
              <a:rPr lang="en-US" sz="1200" b="0" strike="noStrike" spc="-1" dirty="0">
                <a:solidFill>
                  <a:srgbClr val="000000"/>
                </a:solidFill>
                <a:latin typeface="Calibri Light"/>
                <a:ea typeface="DejaVu Sans"/>
              </a:rPr>
              <a:t> und alternative </a:t>
            </a:r>
            <a:r>
              <a:rPr lang="en-US" sz="1200" b="0" strike="noStrike" spc="-1" dirty="0" err="1">
                <a:solidFill>
                  <a:srgbClr val="000000"/>
                </a:solidFill>
                <a:latin typeface="Calibri Light"/>
                <a:ea typeface="DejaVu Sans"/>
              </a:rPr>
              <a:t>Ansichten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Meinungen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äußern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Effektive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geben</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Lehrkräften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unmittelbares</a:t>
            </a:r>
            <a:r>
              <a:rPr lang="en-US" sz="1200" b="0" strike="noStrike" spc="-1" dirty="0">
                <a:solidFill>
                  <a:srgbClr val="000000"/>
                </a:solidFill>
                <a:latin typeface="Calibri Light"/>
                <a:ea typeface="DejaVu Sans"/>
              </a:rPr>
              <a:t> Feedback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den </a:t>
            </a:r>
            <a:r>
              <a:rPr lang="en-US" sz="1200" b="0" strike="noStrike" spc="-1" dirty="0" err="1">
                <a:solidFill>
                  <a:srgbClr val="000000"/>
                </a:solidFill>
                <a:latin typeface="Calibri Light"/>
                <a:ea typeface="DejaVu Sans"/>
              </a:rPr>
              <a:t>Lernzielen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zum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Verständnis</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erleichtern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Beurteilung</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a:solidFill>
                  <a:srgbClr val="000000"/>
                </a:solidFill>
                <a:latin typeface="Calibri Light"/>
                <a:ea typeface="DejaVu Sans"/>
              </a:rPr>
              <a:t>Es </a:t>
            </a:r>
            <a:r>
              <a:rPr lang="en-US" sz="1200" b="0" strike="noStrike" spc="-1" dirty="0" err="1">
                <a:solidFill>
                  <a:srgbClr val="000000"/>
                </a:solidFill>
                <a:latin typeface="Calibri Light"/>
                <a:ea typeface="DejaVu Sans"/>
              </a:rPr>
              <a:t>kann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sinnvoll</a:t>
            </a:r>
            <a:r>
              <a:rPr lang="en-US" sz="1200" b="0" strike="noStrike" spc="-1" dirty="0">
                <a:solidFill>
                  <a:srgbClr val="000000"/>
                </a:solidFill>
                <a:latin typeface="Calibri Light"/>
                <a:ea typeface="DejaVu Sans"/>
              </a:rPr>
              <a:t> sein,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für </a:t>
            </a:r>
            <a:r>
              <a:rPr lang="en-US" sz="1200" b="0" strike="noStrike" spc="-1" dirty="0" err="1">
                <a:solidFill>
                  <a:srgbClr val="000000"/>
                </a:solidFill>
                <a:latin typeface="Calibri Light"/>
                <a:ea typeface="DejaVu Sans"/>
              </a:rPr>
              <a:t>verschiedene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Zwecke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planen</a:t>
            </a:r>
            <a:r>
              <a:rPr lang="en-US" sz="1200" b="0" strike="noStrike" spc="-1" dirty="0">
                <a:solidFill>
                  <a:srgbClr val="000000"/>
                </a:solidFill>
                <a:latin typeface="Calibri Light"/>
                <a:ea typeface="DejaVu Sans"/>
              </a:rPr>
              <a:t>, z. B. </a:t>
            </a:r>
            <a:r>
              <a:rPr lang="en-US" sz="1200" b="0" strike="noStrike" spc="-1" dirty="0" err="1">
                <a:solidFill>
                  <a:srgbClr val="000000"/>
                </a:solidFill>
                <a:latin typeface="Calibri Light"/>
                <a:ea typeface="DejaVu Sans"/>
              </a:rPr>
              <a:t>zum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Ausprobieren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Überprüfen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Reflektieren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Unabhängig</a:t>
            </a:r>
            <a:r>
              <a:rPr lang="en-US" sz="1200" b="0" strike="noStrike" spc="-1" dirty="0">
                <a:solidFill>
                  <a:srgbClr val="000000"/>
                </a:solidFill>
                <a:latin typeface="Calibri Light"/>
                <a:ea typeface="DejaVu Sans"/>
              </a:rPr>
              <a:t> von der Art der </a:t>
            </a:r>
            <a:r>
              <a:rPr lang="en-US" sz="1200" b="0" strike="noStrike" spc="-1" dirty="0" err="1">
                <a:solidFill>
                  <a:srgbClr val="000000"/>
                </a:solidFill>
                <a:latin typeface="Calibri Light"/>
                <a:ea typeface="DejaVu Sans"/>
              </a:rPr>
              <a:t>Befragung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offene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spc="-1" dirty="0">
                <a:solidFill>
                  <a:srgbClr val="000000"/>
                </a:solidFill>
                <a:latin typeface="Calibri Light"/>
                <a:ea typeface="DejaVu Sans"/>
              </a:rPr>
              <a:t>Cold Calling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strategisches</a:t>
            </a:r>
            <a:r>
              <a:rPr lang="en-US" sz="1200" b="0" strike="noStrike" spc="-1" dirty="0">
                <a:solidFill>
                  <a:srgbClr val="000000"/>
                </a:solidFill>
                <a:latin typeface="Calibri Light"/>
                <a:ea typeface="DejaVu Sans"/>
              </a:rPr>
              <a:t> Sampling </a:t>
            </a:r>
            <a:r>
              <a:rPr lang="en-US" sz="1200" b="0" strike="noStrike" spc="-1" dirty="0" err="1">
                <a:solidFill>
                  <a:srgbClr val="000000"/>
                </a:solidFill>
                <a:latin typeface="Calibri Light"/>
                <a:ea typeface="DejaVu Sans"/>
              </a:rPr>
              <a:t>usw</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sollten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Lehrende</a:t>
            </a:r>
            <a:r>
              <a:rPr lang="en-US" sz="1200" b="0" strike="noStrike" spc="-1" dirty="0">
                <a:solidFill>
                  <a:srgbClr val="000000"/>
                </a:solidFill>
                <a:latin typeface="Calibri Light"/>
                <a:ea typeface="DejaVu Sans"/>
              </a:rPr>
              <a:t> stets </a:t>
            </a:r>
            <a:r>
              <a:rPr lang="en-US" sz="1200" b="0" strike="noStrike" spc="-1" dirty="0" err="1">
                <a:solidFill>
                  <a:srgbClr val="000000"/>
                </a:solidFill>
                <a:latin typeface="Calibri Light"/>
                <a:ea typeface="DejaVu Sans"/>
              </a:rPr>
              <a:t>darauf</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achten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dass</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keiner</a:t>
            </a:r>
            <a:r>
              <a:rPr lang="en-US" sz="1200" b="0" strike="noStrike" spc="-1" dirty="0">
                <a:solidFill>
                  <a:srgbClr val="000000"/>
                </a:solidFill>
                <a:latin typeface="Calibri Light"/>
                <a:ea typeface="DejaVu Sans"/>
              </a:rPr>
              <a:t> Art von </a:t>
            </a:r>
            <a:r>
              <a:rPr lang="en-US" sz="1200" b="0" strike="noStrike" spc="-1" dirty="0" err="1">
                <a:solidFill>
                  <a:srgbClr val="000000"/>
                </a:solidFill>
                <a:latin typeface="Calibri Light"/>
                <a:ea typeface="DejaVu Sans"/>
              </a:rPr>
              <a:t>Befragung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ausgesetzt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werden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defTabSz="914400">
              <a:lnSpc>
                <a:spcPct val="100000"/>
              </a:lnSpc>
            </a:pPr>
            <a:r>
              <a:rPr lang="de-AT" sz="1800" b="1" strike="noStrike" spc="-1" dirty="0">
                <a:solidFill>
                  <a:srgbClr val="B70F7E"/>
                </a:solidFill>
                <a:latin typeface="Arial"/>
                <a:ea typeface="DejaVu Sans"/>
              </a:rPr>
              <a:t>Metakognitive Strategien</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Metakognitive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Strategien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ermöglichen</a:t>
            </a:r>
            <a:r>
              <a:rPr lang="en-US" sz="1200" b="0" strike="noStrike" spc="-1" dirty="0">
                <a:solidFill>
                  <a:srgbClr val="000000"/>
                </a:solidFill>
                <a:latin typeface="Calibri Light"/>
                <a:ea typeface="DejaVu Sans"/>
              </a:rPr>
              <a:t> es den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eigenes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Denken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nachzudenken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helfen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sich</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Prozesse</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Ergebnisse</a:t>
            </a:r>
            <a:r>
              <a:rPr lang="en-US" sz="1200" b="0" strike="noStrike" spc="-1" dirty="0">
                <a:solidFill>
                  <a:srgbClr val="000000"/>
                </a:solidFill>
                <a:latin typeface="Calibri Light"/>
                <a:ea typeface="DejaVu Sans"/>
              </a:rPr>
              <a:t> des </a:t>
            </a:r>
            <a:r>
              <a:rPr lang="en-US" sz="1200" b="0" strike="noStrike" spc="-1" dirty="0" err="1">
                <a:solidFill>
                  <a:srgbClr val="000000"/>
                </a:solidFill>
                <a:latin typeface="Calibri Light"/>
                <a:ea typeface="DejaVu Sans"/>
              </a:rPr>
              <a:t>Lernens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bewusst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werden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Infolgedessen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gewinnen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Kontrolle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über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verbessern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Lernfähigkeiten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verringern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Angst und </a:t>
            </a:r>
            <a:r>
              <a:rPr lang="en-US" sz="1200" b="0" strike="noStrike" spc="-1" dirty="0" err="1">
                <a:solidFill>
                  <a:srgbClr val="000000"/>
                </a:solidFill>
                <a:latin typeface="Calibri Light"/>
                <a:ea typeface="DejaVu Sans"/>
              </a:rPr>
              <a:t>steuern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ihre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eigene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Lernmotivation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Metakognitive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Aktivitäten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wie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Modellierung</a:t>
            </a:r>
            <a:r>
              <a:rPr lang="en-US" sz="1200" b="0" strike="noStrike" spc="-1" dirty="0">
                <a:solidFill>
                  <a:srgbClr val="000000"/>
                </a:solidFill>
                <a:latin typeface="Calibri Light"/>
                <a:ea typeface="DejaVu Sans"/>
              </a:rPr>
              <a:t>, Argumentation, </a:t>
            </a:r>
            <a:r>
              <a:rPr lang="en-US" sz="1200" b="0" strike="noStrike" spc="-1" dirty="0" err="1">
                <a:solidFill>
                  <a:srgbClr val="000000"/>
                </a:solidFill>
                <a:latin typeface="Calibri Light"/>
                <a:ea typeface="DejaVu Sans"/>
              </a:rPr>
              <a:t>Problemlösung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(Klassen-)</a:t>
            </a:r>
            <a:r>
              <a:rPr lang="en-US" sz="1200" b="0" strike="noStrike" spc="-1" dirty="0" err="1">
                <a:solidFill>
                  <a:srgbClr val="000000"/>
                </a:solidFill>
                <a:latin typeface="Calibri Light"/>
                <a:ea typeface="DejaVu Sans"/>
              </a:rPr>
              <a:t>Diskussionen</a:t>
            </a:r>
            <a:r>
              <a:rPr lang="en-US" sz="1200" b="0" strike="noStrike" spc="-1" dirty="0">
                <a:solidFill>
                  <a:srgbClr val="000000"/>
                </a:solidFill>
                <a:latin typeface="Calibri Light"/>
                <a:ea typeface="DejaVu Sans"/>
              </a:rPr>
              <a:t>, Concept Mapping und </a:t>
            </a:r>
            <a:r>
              <a:rPr lang="en-US" sz="1200" b="0" strike="noStrike" spc="-1" dirty="0" err="1">
                <a:solidFill>
                  <a:srgbClr val="000000"/>
                </a:solidFill>
                <a:latin typeface="Calibri Light"/>
                <a:ea typeface="DejaVu Sans"/>
              </a:rPr>
              <a:t>Lernjournale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fördern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tiefes</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nachhaltiges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a:t>
            </a:r>
            <a:endParaRPr lang="de-DE" sz="1200" b="0" strike="noStrike" spc="-1" dirty="0">
              <a:solidFill>
                <a:srgbClr val="000000"/>
              </a:solidFill>
              <a:latin typeface="Calibri"/>
            </a:endParaRPr>
          </a:p>
          <a:p>
            <a:pPr algn="just" defTabSz="914400">
              <a:lnSpc>
                <a:spcPct val="100000"/>
              </a:lnSpc>
            </a:pPr>
            <a:endParaRPr lang="de-DE" sz="1200" b="0" strike="noStrike" spc="-1" dirty="0">
              <a:solidFill>
                <a:srgbClr val="000000"/>
              </a:solidFill>
              <a:latin typeface="Calibri"/>
            </a:endParaRPr>
          </a:p>
          <a:p>
            <a:pPr algn="just" defTabSz="914400">
              <a:lnSpc>
                <a:spcPct val="107000"/>
              </a:lnSpc>
              <a:spcBef>
                <a:spcPts val="99"/>
              </a:spcBef>
            </a:pPr>
            <a:r>
              <a:rPr lang="en-US" sz="1800" b="1" strike="noStrike" spc="-1" dirty="0" err="1">
                <a:solidFill>
                  <a:srgbClr val="A1C63B"/>
                </a:solidFill>
                <a:latin typeface="Arial"/>
                <a:ea typeface="DejaVu Sans"/>
              </a:rPr>
              <a:t>Differenzierter</a:t>
            </a:r>
            <a:r>
              <a:rPr lang="en-US" sz="1800" b="1" strike="noStrike" spc="-1" dirty="0">
                <a:solidFill>
                  <a:srgbClr val="A1C63B"/>
                </a:solidFill>
                <a:latin typeface="Arial"/>
                <a:ea typeface="DejaVu Sans"/>
              </a:rPr>
              <a:t> </a:t>
            </a:r>
            <a:r>
              <a:rPr lang="en-US" sz="1800" b="1" strike="noStrike" spc="-1" dirty="0" err="1">
                <a:solidFill>
                  <a:srgbClr val="A1C63B"/>
                </a:solidFill>
                <a:latin typeface="Arial"/>
                <a:ea typeface="DejaVu Sans"/>
              </a:rPr>
              <a:t>Unterricht</a:t>
            </a:r>
            <a:endParaRPr lang="de-DE" sz="18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Differenzierter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Unterricht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ist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Methode</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darauf</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abzielt</a:t>
            </a:r>
            <a:r>
              <a:rPr lang="en-US" sz="1200" b="0" strike="noStrike" spc="-1" dirty="0">
                <a:solidFill>
                  <a:srgbClr val="000000"/>
                </a:solidFill>
                <a:latin typeface="Calibri Light"/>
                <a:ea typeface="DejaVu Sans"/>
              </a:rPr>
              <a:t>, das Wissen und die </a:t>
            </a:r>
            <a:r>
              <a:rPr lang="en-US" sz="1200" b="0" strike="noStrike" spc="-1" dirty="0" err="1">
                <a:solidFill>
                  <a:srgbClr val="000000"/>
                </a:solidFill>
                <a:latin typeface="Calibri Light"/>
                <a:ea typeface="DejaVu Sans"/>
              </a:rPr>
              <a:t>Fähigkeiten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jedes</a:t>
            </a:r>
            <a:r>
              <a:rPr lang="en-US" sz="1200" spc="-1" dirty="0">
                <a:solidFill>
                  <a:srgbClr val="000000"/>
                </a:solidFill>
                <a:latin typeface="Calibri Light"/>
                <a:ea typeface="DejaVu Sans"/>
              </a:rPr>
              <a:t>/</a:t>
            </a:r>
            <a:r>
              <a:rPr lang="en-US" sz="1200" spc="-1" dirty="0" err="1">
                <a:solidFill>
                  <a:srgbClr val="000000"/>
                </a:solidFill>
                <a:latin typeface="Calibri Light"/>
                <a:ea typeface="DejaVu Sans"/>
              </a:rPr>
              <a:t>jeder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einzelnen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erweitern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unabhängig</a:t>
            </a:r>
            <a:r>
              <a:rPr lang="en-US" sz="1200" b="0" strike="noStrike" spc="-1" dirty="0">
                <a:solidFill>
                  <a:srgbClr val="000000"/>
                </a:solidFill>
                <a:latin typeface="Calibri Light"/>
                <a:ea typeface="DejaVu Sans"/>
              </a:rPr>
              <a:t> von der </a:t>
            </a:r>
            <a:r>
              <a:rPr lang="en-US" sz="1200" b="0" strike="noStrike" spc="-1" dirty="0" err="1">
                <a:solidFill>
                  <a:srgbClr val="000000"/>
                </a:solidFill>
                <a:latin typeface="Calibri Light"/>
                <a:ea typeface="DejaVu Sans"/>
              </a:rPr>
              <a:t>unterschiedlichen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Ausgangsposition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Rückstand</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oder</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Vorsprung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Daher </a:t>
            </a:r>
            <a:r>
              <a:rPr lang="en-US" sz="1200" b="0" strike="noStrike" spc="-1" dirty="0" err="1">
                <a:solidFill>
                  <a:srgbClr val="000000"/>
                </a:solidFill>
                <a:latin typeface="Calibri Light"/>
                <a:ea typeface="DejaVu Sans"/>
              </a:rPr>
              <a:t>sollte</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Unterrichtsplanung</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Änderungen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Anpassungen</a:t>
            </a:r>
            <a:r>
              <a:rPr lang="en-US" sz="1200" b="0" strike="noStrike" spc="-1" dirty="0">
                <a:solidFill>
                  <a:srgbClr val="000000"/>
                </a:solidFill>
                <a:latin typeface="Calibri Light"/>
                <a:ea typeface="DejaVu Sans"/>
              </a:rPr>
              <a:t> von </a:t>
            </a:r>
            <a:r>
              <a:rPr lang="en-US" sz="1200" b="0" strike="noStrike" spc="-1" dirty="0" err="1">
                <a:solidFill>
                  <a:srgbClr val="000000"/>
                </a:solidFill>
                <a:latin typeface="Calibri Light"/>
                <a:ea typeface="DejaVu Sans"/>
              </a:rPr>
              <a:t>Inhalt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Prozess</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Ergebnissen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beinhalten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a:p>
            <a:pPr algn="just" defTabSz="914400">
              <a:lnSpc>
                <a:spcPct val="107000"/>
              </a:lnSpc>
              <a:spcBef>
                <a:spcPts val="99"/>
              </a:spcBef>
              <a:spcAft>
                <a:spcPts val="799"/>
              </a:spcAft>
            </a:pPr>
            <a:r>
              <a:rPr lang="en-US" sz="1200" b="0" strike="noStrike" spc="-1" dirty="0" err="1">
                <a:solidFill>
                  <a:srgbClr val="000000"/>
                </a:solidFill>
                <a:latin typeface="Calibri Light"/>
                <a:ea typeface="DejaVu Sans"/>
              </a:rPr>
              <a:t>Individualisierung</a:t>
            </a:r>
            <a:r>
              <a:rPr lang="en-US" sz="1200" b="0" strike="noStrike" spc="-1" dirty="0">
                <a:solidFill>
                  <a:srgbClr val="000000"/>
                </a:solidFill>
                <a:latin typeface="Calibri Light"/>
                <a:ea typeface="DejaVu Sans"/>
              </a:rPr>
              <a:t> muss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Schlüsselelement</a:t>
            </a:r>
            <a:r>
              <a:rPr lang="en-US" sz="1200" b="0" strike="noStrike" spc="-1" dirty="0">
                <a:solidFill>
                  <a:srgbClr val="000000"/>
                </a:solidFill>
                <a:latin typeface="Calibri Light"/>
                <a:ea typeface="DejaVu Sans"/>
              </a:rPr>
              <a:t> sein, um </a:t>
            </a:r>
            <a:r>
              <a:rPr lang="en-US" sz="1200" b="0" strike="noStrike" spc="-1" dirty="0" err="1">
                <a:solidFill>
                  <a:srgbClr val="000000"/>
                </a:solidFill>
                <a:latin typeface="Calibri Light"/>
                <a:ea typeface="DejaVu Sans"/>
              </a:rPr>
              <a:t>vertieftes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Lernen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zu</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erreichen</a:t>
            </a:r>
            <a:r>
              <a:rPr lang="en-US" sz="1200" b="0" strike="noStrike" spc="-1" dirty="0">
                <a:solidFill>
                  <a:srgbClr val="000000"/>
                </a:solidFill>
                <a:latin typeface="Calibri Light"/>
                <a:ea typeface="DejaVu Sans"/>
              </a:rPr>
              <a:t>. Dies </a:t>
            </a:r>
            <a:r>
              <a:rPr lang="en-US" sz="1200" b="0" strike="noStrike" spc="-1" dirty="0" err="1">
                <a:solidFill>
                  <a:srgbClr val="000000"/>
                </a:solidFill>
                <a:latin typeface="Calibri Light"/>
                <a:ea typeface="DejaVu Sans"/>
              </a:rPr>
              <a:t>bezieht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sich</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nicht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nur</a:t>
            </a:r>
            <a:r>
              <a:rPr lang="en-US" sz="1200" b="0" strike="noStrike" spc="-1" dirty="0">
                <a:solidFill>
                  <a:srgbClr val="000000"/>
                </a:solidFill>
                <a:latin typeface="Calibri Light"/>
                <a:ea typeface="DejaVu Sans"/>
              </a:rPr>
              <a:t> auf die </a:t>
            </a:r>
            <a:r>
              <a:rPr lang="en-US" sz="1200" b="0" strike="noStrike" spc="-1" dirty="0" err="1">
                <a:solidFill>
                  <a:srgbClr val="000000"/>
                </a:solidFill>
                <a:latin typeface="Calibri Light"/>
                <a:ea typeface="DejaVu Sans"/>
              </a:rPr>
              <a:t>Individualisierung</a:t>
            </a:r>
            <a:r>
              <a:rPr lang="en-US" sz="1200" b="0" strike="noStrike" spc="-1" dirty="0">
                <a:solidFill>
                  <a:srgbClr val="000000"/>
                </a:solidFill>
                <a:latin typeface="Calibri Light"/>
                <a:ea typeface="DejaVu Sans"/>
              </a:rPr>
              <a:t> in </a:t>
            </a:r>
            <a:r>
              <a:rPr lang="en-US" sz="1200" b="0" strike="noStrike" spc="-1" dirty="0" err="1">
                <a:solidFill>
                  <a:srgbClr val="000000"/>
                </a:solidFill>
                <a:latin typeface="Calibri Light"/>
                <a:ea typeface="DejaVu Sans"/>
              </a:rPr>
              <a:t>Bezug</a:t>
            </a:r>
            <a:r>
              <a:rPr lang="en-US" sz="1200" b="0" strike="noStrike" spc="-1" dirty="0">
                <a:solidFill>
                  <a:srgbClr val="000000"/>
                </a:solidFill>
                <a:latin typeface="Calibri Light"/>
                <a:ea typeface="DejaVu Sans"/>
              </a:rPr>
              <a:t> auf die </a:t>
            </a:r>
            <a:r>
              <a:rPr lang="en-US" sz="1200" b="0" strike="noStrike" spc="-1" dirty="0" err="1">
                <a:solidFill>
                  <a:srgbClr val="000000"/>
                </a:solidFill>
                <a:latin typeface="Calibri Light"/>
                <a:ea typeface="DejaVu Sans"/>
              </a:rPr>
              <a:t>Ausgangssituation</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sondern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schließt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auch</a:t>
            </a:r>
            <a:r>
              <a:rPr lang="en-US" sz="1200" b="0" strike="noStrike" spc="-1" dirty="0">
                <a:solidFill>
                  <a:srgbClr val="000000"/>
                </a:solidFill>
                <a:latin typeface="Calibri Light"/>
                <a:ea typeface="DejaVu Sans"/>
              </a:rPr>
              <a:t> die </a:t>
            </a:r>
            <a:r>
              <a:rPr lang="en-US" sz="1200" b="0" strike="noStrike" spc="-1" dirty="0" err="1">
                <a:solidFill>
                  <a:srgbClr val="000000"/>
                </a:solidFill>
                <a:latin typeface="Calibri Light"/>
                <a:ea typeface="DejaVu Sans"/>
              </a:rPr>
              <a:t>unterschiedlichen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Interessen</a:t>
            </a:r>
            <a:r>
              <a:rPr lang="en-US" sz="1200" b="0" strike="noStrike" spc="-1" dirty="0">
                <a:solidFill>
                  <a:srgbClr val="000000"/>
                </a:solidFill>
                <a:latin typeface="Calibri Light"/>
                <a:ea typeface="DejaVu Sans"/>
              </a:rPr>
              <a:t> der </a:t>
            </a:r>
            <a:r>
              <a:rPr lang="en-US" sz="1200" b="0" strike="noStrike" spc="-1" dirty="0" err="1">
                <a:solidFill>
                  <a:srgbClr val="000000"/>
                </a:solidFill>
                <a:latin typeface="Calibri Light"/>
                <a:ea typeface="DejaVu Sans"/>
              </a:rPr>
              <a:t>Lernenden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a:t>
            </a:r>
            <a:r>
              <a:rPr lang="en-US" sz="1200" b="0" strike="noStrike" spc="-1" dirty="0">
                <a:solidFill>
                  <a:srgbClr val="000000"/>
                </a:solidFill>
                <a:latin typeface="Calibri Light"/>
                <a:ea typeface="DejaVu Sans"/>
              </a:rPr>
              <a:t> und </a:t>
            </a:r>
            <a:r>
              <a:rPr lang="en-US" sz="1200" b="0" strike="noStrike" spc="-1" dirty="0" err="1">
                <a:solidFill>
                  <a:srgbClr val="000000"/>
                </a:solidFill>
                <a:latin typeface="Calibri Light"/>
                <a:ea typeface="DejaVu Sans"/>
              </a:rPr>
              <a:t>erfordert</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Vielfalt</a:t>
            </a:r>
            <a:r>
              <a:rPr lang="en-US" sz="1200" b="0" strike="noStrike" spc="-1" dirty="0">
                <a:solidFill>
                  <a:srgbClr val="000000"/>
                </a:solidFill>
                <a:latin typeface="Calibri Light"/>
                <a:ea typeface="DejaVu Sans"/>
              </a:rPr>
              <a:t> an </a:t>
            </a:r>
            <a:r>
              <a:rPr lang="en-US" sz="1200" b="0" strike="noStrike" spc="-1" dirty="0" err="1">
                <a:solidFill>
                  <a:srgbClr val="000000"/>
                </a:solidFill>
                <a:latin typeface="Calibri Light"/>
                <a:ea typeface="DejaVu Sans"/>
              </a:rPr>
              <a:t>Aufgaben</a:t>
            </a:r>
            <a:r>
              <a:rPr lang="en-US" sz="1200" b="0" strike="noStrike" spc="-1" dirty="0">
                <a:solidFill>
                  <a:srgbClr val="000000"/>
                </a:solidFill>
                <a:latin typeface="Calibri Light"/>
                <a:ea typeface="DejaVu Sans"/>
              </a:rPr>
              <a:t>, Material und </a:t>
            </a:r>
            <a:r>
              <a:rPr lang="en-US" sz="1200" b="0" strike="noStrike" spc="-1" dirty="0" err="1">
                <a:solidFill>
                  <a:srgbClr val="000000"/>
                </a:solidFill>
                <a:latin typeface="Calibri Light"/>
                <a:ea typeface="DejaVu Sans"/>
              </a:rPr>
              <a:t>Ressourcen</a:t>
            </a:r>
            <a:r>
              <a:rPr lang="en-US" sz="1200" b="0" strike="noStrike" spc="-1" dirty="0">
                <a:solidFill>
                  <a:srgbClr val="000000"/>
                </a:solidFill>
                <a:latin typeface="Calibri Light"/>
                <a:ea typeface="DejaVu Sans"/>
              </a:rPr>
              <a:t>. </a:t>
            </a:r>
            <a:endParaRPr lang="de-DE" sz="1200" b="0" strike="noStrike" spc="-1" dirty="0">
              <a:solidFill>
                <a:srgbClr val="000000"/>
              </a:solidFill>
              <a:latin typeface="Calibri"/>
            </a:endParaRPr>
          </a:p>
        </p:txBody>
      </p:sp>
      <p:sp>
        <p:nvSpPr>
          <p:cNvPr id="375" name="Grafik 10"/>
          <p:cNvSpPr/>
          <p:nvPr/>
        </p:nvSpPr>
        <p:spPr>
          <a:xfrm>
            <a:off x="-16920" y="77436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76" name="Grafik 1"/>
          <p:cNvSpPr/>
          <p:nvPr/>
        </p:nvSpPr>
        <p:spPr>
          <a:xfrm>
            <a:off x="-16920" y="282456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77" name="Textfeld 3"/>
          <p:cNvSpPr/>
          <p:nvPr/>
        </p:nvSpPr>
        <p:spPr>
          <a:xfrm>
            <a:off x="9183960" y="1207080"/>
            <a:ext cx="2826360" cy="1014209"/>
          </a:xfrm>
          <a:prstGeom prst="rect">
            <a:avLst/>
          </a:prstGeom>
          <a:solidFill>
            <a:srgbClr val="00AAD0"/>
          </a:solidFill>
          <a:ln w="38100">
            <a:solidFill>
              <a:srgbClr val="00AAD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dirty="0">
                <a:solidFill>
                  <a:srgbClr val="000000"/>
                </a:solidFill>
                <a:latin typeface="Calibri Light"/>
                <a:ea typeface="DejaVu Sans"/>
              </a:rPr>
              <a:t>SCHLÜSSELEL ELEMENTE</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im</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Voraus</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planen</a:t>
            </a:r>
            <a:r>
              <a:rPr lang="en-US" sz="1200" b="0" strike="noStrike" spc="-1" dirty="0">
                <a:solidFill>
                  <a:srgbClr val="000000"/>
                </a:solidFill>
                <a:latin typeface="Calibri Light"/>
                <a:ea typeface="DejaVu Sans"/>
              </a:rPr>
              <a:t> </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Offene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verwenden</a:t>
            </a:r>
            <a:endParaRPr lang="de-DE" sz="1200" b="0" strike="noStrike" spc="-1" dirty="0">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dirty="0" err="1">
                <a:solidFill>
                  <a:srgbClr val="000000"/>
                </a:solidFill>
                <a:latin typeface="Calibri Light"/>
                <a:ea typeface="DejaVu Sans"/>
              </a:rPr>
              <a:t>Fragen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können</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eine</a:t>
            </a:r>
            <a:r>
              <a:rPr lang="en-US" sz="1200" b="0" strike="noStrike" spc="-1" dirty="0">
                <a:solidFill>
                  <a:srgbClr val="000000"/>
                </a:solidFill>
                <a:latin typeface="Calibri Light"/>
                <a:ea typeface="DejaVu Sans"/>
              </a:rPr>
              <a:t> </a:t>
            </a:r>
            <a:r>
              <a:rPr lang="en-US" sz="1200" b="0" strike="noStrike" spc="-1" dirty="0" err="1">
                <a:solidFill>
                  <a:srgbClr val="000000"/>
                </a:solidFill>
                <a:latin typeface="Calibri Light"/>
                <a:ea typeface="DejaVu Sans"/>
              </a:rPr>
              <a:t>unmittelbare</a:t>
            </a:r>
            <a:r>
              <a:rPr lang="en-US" sz="1200" b="0" strike="noStrike" spc="-1" dirty="0">
                <a:solidFill>
                  <a:srgbClr val="000000"/>
                </a:solidFill>
                <a:latin typeface="Calibri Light"/>
                <a:ea typeface="DejaVu Sans"/>
              </a:rPr>
              <a:t> </a:t>
            </a:r>
            <a:r>
              <a:rPr lang="en-US" sz="1200" spc="-1" dirty="0">
                <a:solidFill>
                  <a:srgbClr val="000000"/>
                </a:solidFill>
                <a:latin typeface="Calibri Light"/>
                <a:ea typeface="DejaVu Sans"/>
              </a:rPr>
              <a:t>Quelle</a:t>
            </a:r>
            <a:r>
              <a:rPr lang="en-US" sz="1200" b="0" strike="noStrike" spc="-1" dirty="0">
                <a:solidFill>
                  <a:srgbClr val="000000"/>
                </a:solidFill>
                <a:latin typeface="Calibri Light"/>
                <a:ea typeface="DejaVu Sans"/>
              </a:rPr>
              <a:t> für das </a:t>
            </a:r>
            <a:r>
              <a:rPr lang="en-US" sz="1200" b="0" strike="noStrike" spc="-1" dirty="0" err="1">
                <a:solidFill>
                  <a:srgbClr val="000000"/>
                </a:solidFill>
                <a:latin typeface="Calibri Light"/>
                <a:ea typeface="DejaVu Sans"/>
              </a:rPr>
              <a:t>folgende</a:t>
            </a:r>
            <a:r>
              <a:rPr lang="en-US" sz="1200" b="0" strike="noStrike" spc="-1" dirty="0">
                <a:solidFill>
                  <a:srgbClr val="000000"/>
                </a:solidFill>
                <a:latin typeface="Calibri Light"/>
                <a:ea typeface="DejaVu Sans"/>
              </a:rPr>
              <a:t> Feedback sein.</a:t>
            </a:r>
            <a:endParaRPr lang="de-DE" sz="1200" b="0" strike="noStrike" spc="-1" dirty="0">
              <a:solidFill>
                <a:srgbClr val="FFFFFF"/>
              </a:solidFill>
              <a:latin typeface="Calibri"/>
            </a:endParaRPr>
          </a:p>
        </p:txBody>
      </p:sp>
      <p:sp>
        <p:nvSpPr>
          <p:cNvPr id="378" name="Textfeld 5"/>
          <p:cNvSpPr/>
          <p:nvPr/>
        </p:nvSpPr>
        <p:spPr>
          <a:xfrm>
            <a:off x="9183960" y="2847600"/>
            <a:ext cx="2826360" cy="1735560"/>
          </a:xfrm>
          <a:prstGeom prst="rect">
            <a:avLst/>
          </a:prstGeom>
          <a:solidFill>
            <a:srgbClr val="B70F7E"/>
          </a:solidFill>
          <a:ln w="38100">
            <a:solidFill>
              <a:srgbClr val="B70F7E"/>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a:solidFill>
                  <a:srgbClr val="000000"/>
                </a:solidFill>
                <a:latin typeface="Calibri Light"/>
                <a:ea typeface="DejaVu Sans"/>
              </a:rPr>
              <a:t>SCHLÜSSELELEMENTE</a:t>
            </a:r>
            <a:r>
              <a:rPr lang="en-US" sz="1200" b="0" strike="noStrike" spc="-1">
                <a:solidFill>
                  <a:srgbClr val="000000"/>
                </a:solidFill>
                <a:latin typeface="Calibri Light"/>
                <a:ea typeface="DejaVu Sans"/>
              </a:rPr>
              <a:t>:</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Ermöglichung von Problemlösungen</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Ermöglichung von Studientechniken</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Förderung der Selbstbefragung</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Konzeptkarten verwenden</a:t>
            </a:r>
            <a:endParaRPr lang="de-DE" sz="1200" b="0" strike="noStrike" spc="-1">
              <a:solidFill>
                <a:srgbClr val="FFFFFF"/>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Die Diskussion in der Klasse ist ein wesentliches Merkmal</a:t>
            </a:r>
            <a:endParaRPr lang="de-DE" sz="1200" b="0" strike="noStrike" spc="-1">
              <a:solidFill>
                <a:srgbClr val="FFFFFF"/>
              </a:solidFill>
              <a:latin typeface="Calibri"/>
            </a:endParaRPr>
          </a:p>
        </p:txBody>
      </p:sp>
      <p:sp>
        <p:nvSpPr>
          <p:cNvPr id="379" name="Grafik 6"/>
          <p:cNvSpPr/>
          <p:nvPr/>
        </p:nvSpPr>
        <p:spPr>
          <a:xfrm>
            <a:off x="0" y="4270680"/>
            <a:ext cx="648000" cy="650520"/>
          </a:xfrm>
          <a:prstGeom prst="ellipse">
            <a:avLst/>
          </a:prstGeom>
          <a:blipFill rotWithShape="0">
            <a:blip r:embed="rId2"/>
            <a:srcRect/>
            <a:stretch/>
          </a:blipFill>
          <a:ln w="0">
            <a:noFill/>
          </a:ln>
          <a:effectLst>
            <a:softEdge rad="112680"/>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strike="noStrike" spc="-1">
              <a:solidFill>
                <a:srgbClr val="000000"/>
              </a:solidFill>
              <a:latin typeface="Calibri"/>
            </a:endParaRPr>
          </a:p>
        </p:txBody>
      </p:sp>
      <p:sp>
        <p:nvSpPr>
          <p:cNvPr id="380" name="Textfeld 7"/>
          <p:cNvSpPr/>
          <p:nvPr/>
        </p:nvSpPr>
        <p:spPr>
          <a:xfrm>
            <a:off x="9183960" y="4780080"/>
            <a:ext cx="2826360" cy="1186920"/>
          </a:xfrm>
          <a:prstGeom prst="rect">
            <a:avLst/>
          </a:prstGeom>
          <a:solidFill>
            <a:srgbClr val="A1C63B"/>
          </a:solidFill>
          <a:ln w="38100">
            <a:solidFill>
              <a:srgbClr val="A1C63B"/>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en-US" sz="1200" b="1" strike="noStrike" spc="-1">
                <a:solidFill>
                  <a:srgbClr val="000000"/>
                </a:solidFill>
                <a:latin typeface="Calibri Light"/>
                <a:ea typeface="DejaVu Sans"/>
              </a:rPr>
              <a:t>SCHLÜSSELELEMENTE</a:t>
            </a:r>
            <a:r>
              <a:rPr lang="en-US" sz="1200" b="0" strike="noStrike" spc="-1">
                <a:solidFill>
                  <a:srgbClr val="000000"/>
                </a:solidFill>
                <a:latin typeface="Calibri Light"/>
                <a:ea typeface="DejaVu Sans"/>
              </a:rPr>
              <a:t>:</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Hochwertige, evidenzbasierte Gruppenbildung</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Regelmäßiger zusätzlicher Unterricht</a:t>
            </a:r>
            <a:endParaRPr lang="de-DE" sz="1200" b="0" strike="noStrike" spc="-1">
              <a:solidFill>
                <a:srgbClr val="000000"/>
              </a:solidFill>
              <a:latin typeface="Calibri"/>
            </a:endParaRPr>
          </a:p>
          <a:p>
            <a:pPr marL="171360" indent="-171360" algn="just" defTabSz="914400">
              <a:lnSpc>
                <a:spcPct val="100000"/>
              </a:lnSpc>
              <a:buClr>
                <a:srgbClr val="000000"/>
              </a:buClr>
              <a:buFont typeface="Arial"/>
              <a:buChar char="•"/>
            </a:pPr>
            <a:r>
              <a:rPr lang="en-US" sz="1200" b="0" strike="noStrike" spc="-1">
                <a:solidFill>
                  <a:srgbClr val="000000"/>
                </a:solidFill>
                <a:latin typeface="Calibri Light"/>
                <a:ea typeface="DejaVu Sans"/>
              </a:rPr>
              <a:t>Individuelle Interventionen </a:t>
            </a:r>
            <a:endParaRPr lang="de-DE" sz="1200" b="0" strike="noStrike" spc="-1">
              <a:solidFill>
                <a:srgbClr val="000000"/>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2"/>
          <p:cNvGraphicFramePr/>
          <p:nvPr>
            <p:extLst>
              <p:ext uri="{D42A27DB-BD31-4B8C-83A1-F6EECF244321}">
                <p14:modId xmlns:p14="http://schemas.microsoft.com/office/powerpoint/2010/main" val="4135884770"/>
              </p:ext>
            </p:extLst>
          </p:nvPr>
        </p:nvGraphicFramePr>
        <p:xfrm>
          <a:off x="2075760" y="794160"/>
          <a:ext cx="8083800" cy="5265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1" name="Grafik 2">
            <a:hlinkClick r:id="rId7" action="ppaction://hlinksldjump"/>
          </p:cNvPr>
          <p:cNvPicPr/>
          <p:nvPr/>
        </p:nvPicPr>
        <p:blipFill>
          <a:blip r:embed="rId8">
            <a:lum bright="70000" contrast="-70000"/>
          </a:blip>
          <a:srcRect b="1942"/>
          <a:stretch/>
        </p:blipFill>
        <p:spPr>
          <a:xfrm>
            <a:off x="2283840" y="973080"/>
            <a:ext cx="445680" cy="510840"/>
          </a:xfrm>
          <a:prstGeom prst="rect">
            <a:avLst/>
          </a:prstGeom>
          <a:ln w="0">
            <a:noFill/>
          </a:ln>
        </p:spPr>
      </p:pic>
      <p:pic>
        <p:nvPicPr>
          <p:cNvPr id="382" name="Grafik 6">
            <a:hlinkClick r:id="rId9" action="ppaction://hlinksldjump"/>
          </p:cNvPr>
          <p:cNvPicPr/>
          <p:nvPr/>
        </p:nvPicPr>
        <p:blipFill>
          <a:blip r:embed="rId8">
            <a:lum bright="70000" contrast="-70000"/>
          </a:blip>
          <a:srcRect b="1942"/>
          <a:stretch/>
        </p:blipFill>
        <p:spPr>
          <a:xfrm>
            <a:off x="2283840" y="3583080"/>
            <a:ext cx="445680" cy="510840"/>
          </a:xfrm>
          <a:prstGeom prst="rect">
            <a:avLst/>
          </a:prstGeom>
          <a:ln w="0">
            <a:noFill/>
          </a:ln>
        </p:spPr>
      </p:pic>
      <p:pic>
        <p:nvPicPr>
          <p:cNvPr id="383" name="Grafik 7">
            <a:hlinkClick r:id="rId10" action="ppaction://hlinksldjump"/>
          </p:cNvPr>
          <p:cNvPicPr/>
          <p:nvPr/>
        </p:nvPicPr>
        <p:blipFill>
          <a:blip r:embed="rId8">
            <a:lum bright="70000" contrast="-70000"/>
          </a:blip>
          <a:srcRect b="1942"/>
          <a:stretch/>
        </p:blipFill>
        <p:spPr>
          <a:xfrm>
            <a:off x="9522720" y="973080"/>
            <a:ext cx="445680" cy="510840"/>
          </a:xfrm>
          <a:prstGeom prst="rect">
            <a:avLst/>
          </a:prstGeom>
          <a:ln w="0">
            <a:noFill/>
          </a:ln>
        </p:spPr>
      </p:pic>
      <p:pic>
        <p:nvPicPr>
          <p:cNvPr id="384" name="Grafik 8">
            <a:hlinkClick r:id="rId11" action="ppaction://hlinksldjump"/>
          </p:cNvPr>
          <p:cNvPicPr/>
          <p:nvPr/>
        </p:nvPicPr>
        <p:blipFill>
          <a:blip r:embed="rId8">
            <a:lum bright="70000" contrast="-70000"/>
          </a:blip>
          <a:srcRect b="1942"/>
          <a:stretch/>
        </p:blipFill>
        <p:spPr>
          <a:xfrm>
            <a:off x="9573840" y="3583080"/>
            <a:ext cx="445680" cy="510840"/>
          </a:xfrm>
          <a:prstGeom prst="rect">
            <a:avLst/>
          </a:prstGeom>
          <a:ln w="0">
            <a:noFill/>
          </a:ln>
        </p:spPr>
      </p:pic>
      <p:sp>
        <p:nvSpPr>
          <p:cNvPr id="385"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V]</a:t>
            </a:r>
            <a:endParaRPr lang="de-DE" sz="4000" b="0" strike="noStrike" spc="-1">
              <a:solidFill>
                <a:srgbClr val="000000"/>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6" name="Gruppieren 1"/>
          <p:cNvGrpSpPr/>
          <p:nvPr/>
        </p:nvGrpSpPr>
        <p:grpSpPr>
          <a:xfrm>
            <a:off x="3215880" y="1449360"/>
            <a:ext cx="5759640" cy="3959640"/>
            <a:chOff x="3215880" y="1449360"/>
            <a:chExt cx="5759640" cy="3959640"/>
          </a:xfrm>
        </p:grpSpPr>
        <p:sp>
          <p:nvSpPr>
            <p:cNvPr id="387" name="Rechteck: eine Ecke abgerundet 5"/>
            <p:cNvSpPr/>
            <p:nvPr/>
          </p:nvSpPr>
          <p:spPr>
            <a:xfrm rot="16200000">
              <a:off x="4115880" y="549360"/>
              <a:ext cx="3959640" cy="5759640"/>
            </a:xfrm>
            <a:prstGeom prst="round1Rect">
              <a:avLst>
                <a:gd name="adj" fmla="val 16667"/>
              </a:avLst>
            </a:prstGeom>
            <a:solidFill>
              <a:srgbClr val="A1C63B"/>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88" name="Rechteck: eine Ecke abgerundet 4"/>
            <p:cNvSpPr/>
            <p:nvPr/>
          </p:nvSpPr>
          <p:spPr>
            <a:xfrm>
              <a:off x="3935880" y="1629000"/>
              <a:ext cx="4485744"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de-AT" sz="1600" spc="-1" dirty="0">
                  <a:solidFill>
                    <a:schemeClr val="dk1"/>
                  </a:solidFill>
                  <a:latin typeface="Arial"/>
                  <a:ea typeface="DejaVu Sans"/>
                </a:rPr>
                <a:t>Alltagsmathematik</a:t>
              </a:r>
              <a:r>
                <a:rPr lang="de-AT" sz="1600" b="0" strike="noStrike" spc="-1" dirty="0">
                  <a:solidFill>
                    <a:schemeClr val="dk1"/>
                  </a:solidFill>
                  <a:latin typeface="Arial"/>
                  <a:ea typeface="DejaVu Sans"/>
                </a:rPr>
                <a:t> basiert auf dem Kontext</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en-US" sz="1600" b="0" strike="noStrike" spc="-1" dirty="0">
                  <a:solidFill>
                    <a:schemeClr val="dk1"/>
                  </a:solidFill>
                  <a:latin typeface="Calibri Light"/>
                  <a:ea typeface="Arial Unicode MS"/>
                </a:rPr>
                <a:t>Es </a:t>
              </a:r>
              <a:r>
                <a:rPr lang="en-US" sz="1600" b="0" strike="noStrike" spc="-1" dirty="0" err="1">
                  <a:solidFill>
                    <a:schemeClr val="dk1"/>
                  </a:solidFill>
                  <a:latin typeface="Calibri Light"/>
                  <a:ea typeface="Arial Unicode MS"/>
                </a:rPr>
                <a:t>ist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eine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Tatsache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dass</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Erwachsene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mit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Situationen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umgehen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Probleme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mit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Zahlen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lösen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müssen</a:t>
              </a:r>
              <a:r>
                <a:rPr lang="en-US" sz="1600" b="0" strike="noStrike" spc="-1" dirty="0">
                  <a:solidFill>
                    <a:schemeClr val="dk1"/>
                  </a:solidFill>
                  <a:latin typeface="Calibri Light"/>
                  <a:ea typeface="Arial Unicode MS"/>
                </a:rPr>
                <a:t>. Die </a:t>
              </a:r>
              <a:r>
                <a:rPr lang="en-US" sz="1600" b="0" strike="noStrike" spc="-1" dirty="0" err="1">
                  <a:solidFill>
                    <a:schemeClr val="dk1"/>
                  </a:solidFill>
                  <a:latin typeface="Calibri Light"/>
                  <a:ea typeface="Arial Unicode MS"/>
                </a:rPr>
                <a:t>Entwicklung</a:t>
              </a:r>
              <a:r>
                <a:rPr lang="en-US" sz="1600" b="0" strike="noStrike" spc="-1" dirty="0">
                  <a:solidFill>
                    <a:schemeClr val="dk1"/>
                  </a:solidFill>
                  <a:latin typeface="Calibri Light"/>
                  <a:ea typeface="Arial Unicode MS"/>
                </a:rPr>
                <a:t> der </a:t>
              </a:r>
              <a:r>
                <a:rPr lang="en-US" sz="1600" b="0" strike="noStrike" spc="-1" dirty="0" err="1">
                  <a:solidFill>
                    <a:schemeClr val="dk1"/>
                  </a:solidFill>
                  <a:latin typeface="Calibri Light"/>
                  <a:ea typeface="Arial Unicode MS"/>
                </a:rPr>
                <a:t>Rechenfertigkeiten</a:t>
              </a:r>
              <a:r>
                <a:rPr lang="en-US" sz="1600" b="0" strike="noStrike" spc="-1" dirty="0">
                  <a:solidFill>
                    <a:schemeClr val="dk1"/>
                  </a:solidFill>
                  <a:latin typeface="Calibri Light"/>
                  <a:ea typeface="Arial Unicode MS"/>
                </a:rPr>
                <a:t> von </a:t>
              </a:r>
              <a:r>
                <a:rPr lang="en-US" sz="1600" b="0" strike="noStrike" spc="-1" dirty="0" err="1">
                  <a:solidFill>
                    <a:schemeClr val="dk1"/>
                  </a:solidFill>
                  <a:latin typeface="Calibri Light"/>
                  <a:ea typeface="Arial Unicode MS"/>
                </a:rPr>
                <a:t>erwachsenen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Lernenden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erfordert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authentische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Situationen</a:t>
              </a:r>
              <a:r>
                <a:rPr lang="en-US" sz="1600" b="0" strike="noStrike" spc="-1" dirty="0">
                  <a:solidFill>
                    <a:schemeClr val="dk1"/>
                  </a:solidFill>
                  <a:latin typeface="Calibri Light"/>
                  <a:ea typeface="Arial Unicode MS"/>
                </a:rPr>
                <a:t>, die von den </a:t>
              </a:r>
              <a:r>
                <a:rPr lang="en-US" sz="1600" b="0" strike="noStrike" spc="-1" dirty="0" err="1">
                  <a:solidFill>
                    <a:schemeClr val="dk1"/>
                  </a:solidFill>
                  <a:latin typeface="Calibri Light"/>
                  <a:ea typeface="Arial Unicode MS"/>
                </a:rPr>
                <a:t>Lernenden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erlebt</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werden</a:t>
              </a:r>
              <a:r>
                <a:rPr lang="en-US" sz="1600" b="0" strike="noStrike" spc="-1" dirty="0">
                  <a:solidFill>
                    <a:schemeClr val="dk1"/>
                  </a:solidFill>
                  <a:latin typeface="Calibri Light"/>
                  <a:ea typeface="Arial Unicode MS"/>
                </a:rPr>
                <a:t>, da dies </a:t>
              </a:r>
              <a:r>
                <a:rPr lang="en-US" sz="1600" b="0" strike="noStrike" spc="-1" dirty="0" err="1">
                  <a:solidFill>
                    <a:schemeClr val="dk1"/>
                  </a:solidFill>
                  <a:latin typeface="Calibri Light"/>
                  <a:ea typeface="Arial Unicode MS"/>
                </a:rPr>
                <a:t>ihnen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hilft</a:t>
              </a:r>
              <a:r>
                <a:rPr lang="en-US" sz="1600" b="0" strike="noStrike" spc="-1" dirty="0">
                  <a:solidFill>
                    <a:schemeClr val="dk1"/>
                  </a:solidFill>
                  <a:latin typeface="Calibri Light"/>
                  <a:ea typeface="Arial Unicode MS"/>
                </a:rPr>
                <a:t>, den </a:t>
              </a:r>
              <a:r>
                <a:rPr lang="en-US" sz="1600" b="0" strike="noStrike" spc="-1" dirty="0" err="1">
                  <a:solidFill>
                    <a:schemeClr val="dk1"/>
                  </a:solidFill>
                  <a:latin typeface="Calibri Light"/>
                  <a:ea typeface="Arial Unicode MS"/>
                </a:rPr>
                <a:t>Nutzen</a:t>
              </a:r>
              <a:r>
                <a:rPr lang="en-US" sz="1600" b="0" strike="noStrike" spc="-1" dirty="0">
                  <a:solidFill>
                    <a:schemeClr val="dk1"/>
                  </a:solidFill>
                  <a:latin typeface="Calibri Light"/>
                  <a:ea typeface="Arial Unicode MS"/>
                </a:rPr>
                <a:t> von </a:t>
              </a:r>
              <a:r>
                <a:rPr lang="en-US" sz="1600" b="0" strike="noStrike" spc="-1" dirty="0" err="1">
                  <a:solidFill>
                    <a:schemeClr val="dk1"/>
                  </a:solidFill>
                  <a:latin typeface="Calibri Light"/>
                  <a:ea typeface="Arial Unicode MS"/>
                </a:rPr>
                <a:t>Zahlen</a:t>
              </a:r>
              <a:r>
                <a:rPr lang="en-US" sz="1600" b="0" strike="noStrike" spc="-1" dirty="0">
                  <a:solidFill>
                    <a:schemeClr val="dk1"/>
                  </a:solidFill>
                  <a:latin typeface="Calibri Light"/>
                  <a:ea typeface="Arial Unicode MS"/>
                </a:rPr>
                <a:t> für </a:t>
              </a:r>
              <a:r>
                <a:rPr lang="en-US" sz="1600" b="0" strike="noStrike" spc="-1" dirty="0" err="1">
                  <a:solidFill>
                    <a:schemeClr val="dk1"/>
                  </a:solidFill>
                  <a:latin typeface="Calibri Light"/>
                  <a:ea typeface="Arial Unicode MS"/>
                </a:rPr>
                <a:t>ihre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persönlichen</a:t>
              </a:r>
              <a:r>
                <a:rPr lang="en-US" sz="1600" b="0" strike="noStrike" spc="-1" dirty="0">
                  <a:solidFill>
                    <a:schemeClr val="dk1"/>
                  </a:solidFill>
                  <a:latin typeface="Calibri Light"/>
                  <a:ea typeface="Arial Unicode MS"/>
                </a:rPr>
                <a:t> und </a:t>
              </a:r>
              <a:r>
                <a:rPr lang="en-US" sz="1600" b="0" strike="noStrike" spc="-1" dirty="0" err="1">
                  <a:solidFill>
                    <a:schemeClr val="dk1"/>
                  </a:solidFill>
                  <a:latin typeface="Calibri Light"/>
                  <a:ea typeface="Arial Unicode MS"/>
                </a:rPr>
                <a:t>individuellen</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Bedürfnisse</a:t>
              </a:r>
              <a:r>
                <a:rPr lang="en-US" sz="1600" b="0" strike="noStrike" spc="-1" dirty="0">
                  <a:solidFill>
                    <a:schemeClr val="dk1"/>
                  </a:solidFill>
                  <a:latin typeface="Calibri Light"/>
                  <a:ea typeface="Arial Unicode MS"/>
                </a:rPr>
                <a:t> </a:t>
              </a:r>
              <a:r>
                <a:rPr lang="en-US" sz="1600" b="0" strike="noStrike" spc="-1" dirty="0" err="1">
                  <a:solidFill>
                    <a:schemeClr val="dk1"/>
                  </a:solidFill>
                  <a:latin typeface="Calibri Light"/>
                  <a:ea typeface="Arial Unicode MS"/>
                </a:rPr>
                <a:t>zu</a:t>
              </a:r>
              <a:r>
                <a:rPr lang="en-US" sz="1600" b="0" strike="noStrike" spc="-1" dirty="0">
                  <a:solidFill>
                    <a:schemeClr val="dk1"/>
                  </a:solidFill>
                  <a:latin typeface="Calibri Light"/>
                  <a:ea typeface="Arial Unicode MS"/>
                </a:rPr>
                <a:t> verstehen. </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en-US" sz="1600" b="0" strike="noStrike" spc="-1" dirty="0">
                  <a:solidFill>
                    <a:srgbClr val="000000"/>
                  </a:solidFill>
                  <a:latin typeface="Calibri Light"/>
                  <a:ea typeface="DejaVu Sans"/>
                </a:rPr>
                <a:t>Dies </a:t>
              </a:r>
              <a:r>
                <a:rPr lang="en-US" sz="1600" b="0" strike="noStrike" spc="-1" dirty="0" err="1">
                  <a:solidFill>
                    <a:srgbClr val="000000"/>
                  </a:solidFill>
                  <a:latin typeface="Calibri Light"/>
                  <a:ea typeface="DejaVu Sans"/>
                </a:rPr>
                <a:t>bedeutet</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auch</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dass</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einige</a:t>
              </a:r>
              <a:r>
                <a:rPr lang="en-US" sz="1600" b="0" strike="noStrike" spc="-1" dirty="0">
                  <a:solidFill>
                    <a:srgbClr val="000000"/>
                  </a:solidFill>
                  <a:latin typeface="Calibri Light"/>
                  <a:ea typeface="DejaVu Sans"/>
                </a:rPr>
                <a:t> der </a:t>
              </a:r>
              <a:r>
                <a:rPr lang="en-US" sz="1600" b="0" strike="noStrike" spc="-1" dirty="0" err="1">
                  <a:solidFill>
                    <a:srgbClr val="000000"/>
                  </a:solidFill>
                  <a:latin typeface="Calibri Light"/>
                  <a:ea typeface="DejaVu Sans"/>
                </a:rPr>
                <a:t>bereitgestellten</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Materialien</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möglicherweise</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nicht</a:t>
              </a:r>
              <a:r>
                <a:rPr lang="en-US" sz="1600" b="0" strike="noStrike" spc="-1" dirty="0">
                  <a:solidFill>
                    <a:srgbClr val="000000"/>
                  </a:solidFill>
                  <a:latin typeface="Calibri Light"/>
                  <a:ea typeface="DejaVu Sans"/>
                </a:rPr>
                <a:t> für </a:t>
              </a:r>
              <a:r>
                <a:rPr lang="en-US" sz="1600" b="0" strike="noStrike" spc="-1" dirty="0" err="1">
                  <a:solidFill>
                    <a:srgbClr val="000000"/>
                  </a:solidFill>
                  <a:latin typeface="Calibri Light"/>
                  <a:ea typeface="DejaVu Sans"/>
                </a:rPr>
                <a:t>bestimmte</a:t>
              </a:r>
              <a:r>
                <a:rPr lang="en-US" sz="1600" b="0" strike="noStrike" spc="-1" dirty="0">
                  <a:solidFill>
                    <a:srgbClr val="000000"/>
                  </a:solidFill>
                  <a:latin typeface="Calibri Light"/>
                  <a:ea typeface="DejaVu Sans"/>
                </a:rPr>
                <a:t> Länder, </a:t>
              </a:r>
              <a:r>
                <a:rPr lang="en-US" sz="1600" b="0" strike="noStrike" spc="-1" dirty="0" err="1">
                  <a:solidFill>
                    <a:srgbClr val="000000"/>
                  </a:solidFill>
                  <a:latin typeface="Calibri Light"/>
                  <a:ea typeface="DejaVu Sans"/>
                </a:rPr>
                <a:t>Kulturen</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oder</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Zielgruppen</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geeignet</a:t>
              </a:r>
              <a:r>
                <a:rPr lang="en-US" sz="1600" b="0" strike="noStrike" spc="-1" dirty="0">
                  <a:solidFill>
                    <a:srgbClr val="000000"/>
                  </a:solidFill>
                  <a:latin typeface="Calibri Light"/>
                  <a:ea typeface="DejaVu Sans"/>
                </a:rPr>
                <a:t> </a:t>
              </a:r>
              <a:r>
                <a:rPr lang="en-US" sz="1600" b="0" strike="noStrike" spc="-1" dirty="0" err="1">
                  <a:solidFill>
                    <a:srgbClr val="000000"/>
                  </a:solidFill>
                  <a:latin typeface="Calibri Light"/>
                  <a:ea typeface="DejaVu Sans"/>
                </a:rPr>
                <a:t>sind</a:t>
              </a:r>
              <a:r>
                <a:rPr lang="en-US" sz="1600" b="0" strike="noStrike" spc="-1" dirty="0">
                  <a:solidFill>
                    <a:srgbClr val="000000"/>
                  </a:solidFill>
                  <a:latin typeface="Calibri Light"/>
                  <a:ea typeface="DejaVu Sans"/>
                </a:rPr>
                <a:t>. </a:t>
              </a:r>
              <a:endParaRPr lang="de-DE" sz="1600" b="0" strike="noStrike" spc="-1" dirty="0">
                <a:solidFill>
                  <a:srgbClr val="000000"/>
                </a:solidFill>
                <a:latin typeface="Calibri"/>
              </a:endParaRPr>
            </a:p>
          </p:txBody>
        </p:sp>
      </p:grpSp>
      <p:sp>
        <p:nvSpPr>
          <p:cNvPr id="389"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VI] [Einblicke - VI</a:t>
            </a:r>
            <a:endParaRPr lang="de-DE" sz="4000" b="0" strike="noStrike" spc="-1">
              <a:solidFill>
                <a:srgbClr val="000000"/>
              </a:solidFill>
              <a:latin typeface="Calibri"/>
            </a:endParaRPr>
          </a:p>
        </p:txBody>
      </p:sp>
      <p:sp>
        <p:nvSpPr>
          <p:cNvPr id="390" name="Textfeld 3"/>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91" name="Grafik 4">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2" name="Gruppieren 2"/>
          <p:cNvGrpSpPr/>
          <p:nvPr/>
        </p:nvGrpSpPr>
        <p:grpSpPr>
          <a:xfrm>
            <a:off x="3215880" y="1449000"/>
            <a:ext cx="5759640" cy="3959640"/>
            <a:chOff x="3215880" y="1449000"/>
            <a:chExt cx="5759640" cy="3959640"/>
          </a:xfrm>
        </p:grpSpPr>
        <p:sp>
          <p:nvSpPr>
            <p:cNvPr id="393" name="Rechteck: eine Ecke abgerundet 3"/>
            <p:cNvSpPr/>
            <p:nvPr/>
          </p:nvSpPr>
          <p:spPr>
            <a:xfrm>
              <a:off x="3215880" y="1449000"/>
              <a:ext cx="5759640" cy="3959640"/>
            </a:xfrm>
            <a:prstGeom prst="round1Rect">
              <a:avLst>
                <a:gd name="adj" fmla="val 16667"/>
              </a:avLst>
            </a:prstGeom>
            <a:solidFill>
              <a:srgbClr val="B70F7E"/>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394" name="Rechteck: eine Ecke abgerundet 4"/>
            <p:cNvSpPr/>
            <p:nvPr/>
          </p:nvSpPr>
          <p:spPr>
            <a:xfrm>
              <a:off x="3749040" y="1629000"/>
              <a:ext cx="4700016"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488880">
                <a:lnSpc>
                  <a:spcPct val="90000"/>
                </a:lnSpc>
                <a:spcAft>
                  <a:spcPts val="386"/>
                </a:spcAft>
                <a:tabLst>
                  <a:tab pos="0" algn="l"/>
                </a:tabLst>
              </a:pPr>
              <a:endParaRPr lang="de-DE" sz="1100" b="0" strike="noStrike" spc="-1" dirty="0">
                <a:solidFill>
                  <a:srgbClr val="000000"/>
                </a:solidFill>
                <a:latin typeface="Calibri"/>
              </a:endParaRPr>
            </a:p>
            <a:p>
              <a:pPr algn="ctr" defTabSz="914400">
                <a:lnSpc>
                  <a:spcPct val="100000"/>
                </a:lnSpc>
                <a:tabLst>
                  <a:tab pos="0" algn="l"/>
                </a:tabLst>
              </a:pPr>
              <a:r>
                <a:rPr lang="de-AT" sz="1600" spc="-1" dirty="0">
                  <a:solidFill>
                    <a:schemeClr val="lt1"/>
                  </a:solidFill>
                  <a:latin typeface="Arial"/>
                  <a:ea typeface="DejaVu Sans"/>
                </a:rPr>
                <a:t>Alltagsmathematik</a:t>
              </a:r>
              <a:r>
                <a:rPr lang="de-AT" sz="1600" b="0" strike="noStrike" spc="-1" dirty="0">
                  <a:solidFill>
                    <a:schemeClr val="lt1"/>
                  </a:solidFill>
                  <a:latin typeface="Arial"/>
                  <a:ea typeface="DejaVu Sans"/>
                </a:rPr>
                <a:t> hat einen nützlichen Inhalt</a:t>
              </a:r>
              <a:endParaRPr lang="de-DE" sz="1600" b="0" strike="noStrike" spc="-1" dirty="0">
                <a:solidFill>
                  <a:srgbClr val="000000"/>
                </a:solidFill>
                <a:latin typeface="Calibri"/>
              </a:endParaRPr>
            </a:p>
            <a:p>
              <a:pPr algn="ctr" defTabSz="914400">
                <a:lnSpc>
                  <a:spcPct val="100000"/>
                </a:lnSpc>
                <a:tabLst>
                  <a:tab pos="0" algn="l"/>
                </a:tabLst>
              </a:pPr>
              <a:endParaRPr lang="de-DE" sz="1600" b="0" strike="noStrike" spc="-1" dirty="0">
                <a:solidFill>
                  <a:srgbClr val="000000"/>
                </a:solidFill>
                <a:latin typeface="Calibri"/>
              </a:endParaRPr>
            </a:p>
            <a:p>
              <a:pPr algn="ctr" defTabSz="914400">
                <a:lnSpc>
                  <a:spcPct val="100000"/>
                </a:lnSpc>
                <a:tabLst>
                  <a:tab pos="0" algn="l"/>
                </a:tabLst>
              </a:pPr>
              <a:r>
                <a:rPr lang="en-GB" sz="1600" b="0" strike="noStrike" spc="-1" dirty="0">
                  <a:solidFill>
                    <a:schemeClr val="lt1"/>
                  </a:solidFill>
                  <a:latin typeface="Calibri Light"/>
                  <a:ea typeface="Arial Unicode MS"/>
                </a:rPr>
                <a:t>Der </a:t>
              </a:r>
              <a:r>
                <a:rPr lang="en-GB" sz="1600" b="0" strike="noStrike" spc="-1" dirty="0" err="1">
                  <a:solidFill>
                    <a:schemeClr val="lt1"/>
                  </a:solidFill>
                  <a:latin typeface="Calibri Light"/>
                  <a:ea typeface="Arial Unicode MS"/>
                </a:rPr>
                <a:t>Erfolg</a:t>
              </a:r>
              <a:r>
                <a:rPr lang="en-GB" sz="1600" b="0" strike="noStrike" spc="-1" dirty="0">
                  <a:solidFill>
                    <a:schemeClr val="lt1"/>
                  </a:solidFill>
                  <a:latin typeface="Calibri Light"/>
                  <a:ea typeface="Arial Unicode MS"/>
                </a:rPr>
                <a:t> von </a:t>
              </a:r>
              <a:r>
                <a:rPr lang="en-GB" sz="1600" b="0" strike="noStrike" spc="-1" dirty="0" err="1">
                  <a:solidFill>
                    <a:schemeClr val="lt1"/>
                  </a:solidFill>
                  <a:latin typeface="Calibri Light"/>
                  <a:ea typeface="Arial Unicode MS"/>
                </a:rPr>
                <a:t>arithmetischen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Bildungsaktivitäten</a:t>
              </a:r>
              <a:r>
                <a:rPr lang="en-GB" sz="1600" b="0" strike="noStrike" spc="-1" dirty="0">
                  <a:solidFill>
                    <a:schemeClr val="lt1"/>
                  </a:solidFill>
                  <a:latin typeface="Calibri Light"/>
                  <a:ea typeface="Arial Unicode MS"/>
                </a:rPr>
                <a:t> für </a:t>
              </a:r>
              <a:r>
                <a:rPr lang="en-GB" sz="1600" b="0" strike="noStrike" spc="-1" dirty="0" err="1">
                  <a:solidFill>
                    <a:schemeClr val="lt1"/>
                  </a:solidFill>
                  <a:latin typeface="Calibri Light"/>
                  <a:ea typeface="Arial Unicode MS"/>
                </a:rPr>
                <a:t>Erwachsene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liegt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nicht</a:t>
              </a:r>
              <a:r>
                <a:rPr lang="en-GB" sz="1600" b="0" strike="noStrike" spc="-1" dirty="0">
                  <a:solidFill>
                    <a:schemeClr val="lt1"/>
                  </a:solidFill>
                  <a:latin typeface="Calibri Light"/>
                  <a:ea typeface="Arial Unicode MS"/>
                </a:rPr>
                <a:t> in </a:t>
              </a:r>
              <a:r>
                <a:rPr lang="en-GB" sz="1600" b="0" strike="noStrike" spc="-1" dirty="0" err="1">
                  <a:solidFill>
                    <a:schemeClr val="lt1"/>
                  </a:solidFill>
                  <a:latin typeface="Calibri Light"/>
                  <a:ea typeface="Arial Unicode MS"/>
                </a:rPr>
                <a:t>Lehrbüchern</a:t>
              </a:r>
              <a:r>
                <a:rPr lang="en-GB" sz="1600" b="0" strike="noStrike" spc="-1" dirty="0">
                  <a:solidFill>
                    <a:schemeClr val="lt1"/>
                  </a:solidFill>
                  <a:latin typeface="Calibri Light"/>
                  <a:ea typeface="Arial Unicode MS"/>
                </a:rPr>
                <a:t> für Kinder </a:t>
              </a:r>
              <a:r>
                <a:rPr lang="en-GB" sz="1600" b="0" strike="noStrike" spc="-1" dirty="0" err="1">
                  <a:solidFill>
                    <a:schemeClr val="lt1"/>
                  </a:solidFill>
                  <a:latin typeface="Calibri Light"/>
                  <a:ea typeface="Arial Unicode MS"/>
                </a:rPr>
                <a:t>oder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abstrakten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Arbeitsblättern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sondern</a:t>
              </a:r>
              <a:r>
                <a:rPr lang="en-GB" sz="1600" b="0" strike="noStrike" spc="-1" dirty="0">
                  <a:solidFill>
                    <a:schemeClr val="lt1"/>
                  </a:solidFill>
                  <a:latin typeface="Calibri Light"/>
                  <a:ea typeface="Arial Unicode MS"/>
                </a:rPr>
                <a:t> muss auf die </a:t>
              </a:r>
              <a:r>
                <a:rPr lang="en-GB" sz="1600" b="0" strike="noStrike" spc="-1" dirty="0" err="1">
                  <a:solidFill>
                    <a:schemeClr val="lt1"/>
                  </a:solidFill>
                  <a:latin typeface="Calibri Light"/>
                  <a:ea typeface="Arial Unicode MS"/>
                </a:rPr>
                <a:t>Realitäten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Bedürfnisse</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Herausforderungen</a:t>
              </a:r>
              <a:r>
                <a:rPr lang="en-GB" sz="1600" b="0" strike="noStrike" spc="-1" dirty="0">
                  <a:solidFill>
                    <a:schemeClr val="lt1"/>
                  </a:solidFill>
                  <a:latin typeface="Calibri Light"/>
                  <a:ea typeface="Arial Unicode MS"/>
                </a:rPr>
                <a:t> von </a:t>
              </a:r>
              <a:r>
                <a:rPr lang="en-GB" sz="1600" b="0" strike="noStrike" spc="-1" dirty="0" err="1">
                  <a:solidFill>
                    <a:schemeClr val="lt1"/>
                  </a:solidFill>
                  <a:latin typeface="Calibri Light"/>
                  <a:ea typeface="Arial Unicode MS"/>
                </a:rPr>
                <a:t>Erwachsenen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eingehen</a:t>
              </a:r>
              <a:r>
                <a:rPr lang="en-GB" sz="1600" b="0" strike="noStrike" spc="-1" dirty="0">
                  <a:solidFill>
                    <a:schemeClr val="lt1"/>
                  </a:solidFill>
                  <a:latin typeface="Calibri Light"/>
                  <a:ea typeface="Arial Unicode MS"/>
                </a:rPr>
                <a:t>. </a:t>
              </a:r>
              <a:endParaRPr lang="de-DE" sz="1600" b="0" strike="noStrike" spc="-1" dirty="0">
                <a:solidFill>
                  <a:srgbClr val="000000"/>
                </a:solidFill>
                <a:latin typeface="Calibri"/>
              </a:endParaRPr>
            </a:p>
            <a:p>
              <a:pPr algn="ctr" defTabSz="914400">
                <a:lnSpc>
                  <a:spcPct val="100000"/>
                </a:lnSpc>
                <a:tabLst>
                  <a:tab pos="0" algn="l"/>
                </a:tabLst>
              </a:pPr>
              <a:endParaRPr lang="de-DE" sz="1600" b="0" strike="noStrike" spc="-1" dirty="0">
                <a:solidFill>
                  <a:srgbClr val="000000"/>
                </a:solidFill>
                <a:latin typeface="Calibri"/>
              </a:endParaRPr>
            </a:p>
            <a:p>
              <a:pPr algn="ctr" defTabSz="914400">
                <a:lnSpc>
                  <a:spcPct val="100000"/>
                </a:lnSpc>
                <a:tabLst>
                  <a:tab pos="0" algn="l"/>
                </a:tabLst>
              </a:pPr>
              <a:r>
                <a:rPr lang="en-GB" sz="1600" b="0" strike="noStrike" spc="-1" dirty="0">
                  <a:solidFill>
                    <a:schemeClr val="lt1"/>
                  </a:solidFill>
                  <a:latin typeface="Calibri Light"/>
                  <a:ea typeface="Arial Unicode MS"/>
                </a:rPr>
                <a:t>Daher </a:t>
              </a:r>
              <a:r>
                <a:rPr lang="en-GB" sz="1600" b="0" strike="noStrike" spc="-1" dirty="0" err="1">
                  <a:solidFill>
                    <a:schemeClr val="lt1"/>
                  </a:solidFill>
                  <a:latin typeface="Calibri Light"/>
                  <a:ea typeface="Arial Unicode MS"/>
                </a:rPr>
                <a:t>müssen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unsere</a:t>
              </a:r>
              <a:r>
                <a:rPr lang="en-GB" sz="1600" b="0" strike="noStrike" spc="-1" dirty="0">
                  <a:solidFill>
                    <a:schemeClr val="lt1"/>
                  </a:solidFill>
                  <a:latin typeface="Calibri Light"/>
                  <a:ea typeface="Arial Unicode MS"/>
                </a:rPr>
                <a:t> Lehr- und </a:t>
              </a:r>
              <a:r>
                <a:rPr lang="en-GB" sz="1600" b="0" strike="noStrike" spc="-1" dirty="0" err="1">
                  <a:solidFill>
                    <a:schemeClr val="lt1"/>
                  </a:solidFill>
                  <a:latin typeface="Calibri Light"/>
                  <a:ea typeface="Arial Unicode MS"/>
                </a:rPr>
                <a:t>Lernaktivitäten</a:t>
              </a:r>
              <a:r>
                <a:rPr lang="en-GB" sz="1600" b="0" strike="noStrike" spc="-1" dirty="0">
                  <a:solidFill>
                    <a:schemeClr val="lt1"/>
                  </a:solidFill>
                  <a:latin typeface="Calibri Light"/>
                  <a:ea typeface="Arial Unicode MS"/>
                </a:rPr>
                <a:t> auf die </a:t>
              </a:r>
              <a:r>
                <a:rPr lang="en-GB" sz="1600" b="0" strike="noStrike" spc="-1" dirty="0" err="1">
                  <a:solidFill>
                    <a:schemeClr val="lt1"/>
                  </a:solidFill>
                  <a:latin typeface="Calibri Light"/>
                  <a:ea typeface="Arial Unicode MS"/>
                </a:rPr>
                <a:t>individuellen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Gegebenheiten</a:t>
              </a:r>
              <a:r>
                <a:rPr lang="en-GB" sz="1600" b="0" strike="noStrike" spc="-1" dirty="0">
                  <a:solidFill>
                    <a:schemeClr val="lt1"/>
                  </a:solidFill>
                  <a:latin typeface="Calibri Light"/>
                  <a:ea typeface="Arial Unicode MS"/>
                </a:rPr>
                <a:t> der </a:t>
              </a:r>
              <a:r>
                <a:rPr lang="en-GB" sz="1600" b="0" strike="noStrike" spc="-1" dirty="0" err="1">
                  <a:solidFill>
                    <a:schemeClr val="lt1"/>
                  </a:solidFill>
                  <a:latin typeface="Calibri Light"/>
                  <a:ea typeface="Arial Unicode MS"/>
                </a:rPr>
                <a:t>Lernenden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abgestimmt</a:t>
              </a:r>
              <a:r>
                <a:rPr lang="en-GB" sz="1600" b="0" strike="noStrike" spc="-1" dirty="0">
                  <a:solidFill>
                    <a:schemeClr val="lt1"/>
                  </a:solidFill>
                  <a:latin typeface="Calibri Light"/>
                  <a:ea typeface="Arial Unicode MS"/>
                </a:rPr>
                <a:t> sein, </a:t>
              </a:r>
              <a:r>
                <a:rPr lang="en-GB" sz="1600" b="0" strike="noStrike" spc="-1" dirty="0" err="1">
                  <a:solidFill>
                    <a:schemeClr val="lt1"/>
                  </a:solidFill>
                  <a:latin typeface="Calibri Light"/>
                  <a:ea typeface="Arial Unicode MS"/>
                </a:rPr>
                <a:t>einen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ganzheitlichen</a:t>
              </a:r>
              <a:r>
                <a:rPr lang="en-GB" sz="1600" b="0" strike="noStrike" spc="-1" dirty="0">
                  <a:solidFill>
                    <a:schemeClr val="lt1"/>
                  </a:solidFill>
                  <a:latin typeface="Calibri Light"/>
                  <a:ea typeface="Arial Unicode MS"/>
                </a:rPr>
                <a:t> Ansatz </a:t>
              </a:r>
              <a:r>
                <a:rPr lang="en-GB" sz="1600" b="0" strike="noStrike" spc="-1" dirty="0" err="1">
                  <a:solidFill>
                    <a:schemeClr val="lt1"/>
                  </a:solidFill>
                  <a:latin typeface="Calibri Light"/>
                  <a:ea typeface="Arial Unicode MS"/>
                </a:rPr>
                <a:t>verfolgen</a:t>
              </a:r>
              <a:r>
                <a:rPr lang="en-GB" sz="1600" b="0" strike="noStrike" spc="-1" dirty="0">
                  <a:solidFill>
                    <a:schemeClr val="lt1"/>
                  </a:solidFill>
                  <a:latin typeface="Calibri Light"/>
                  <a:ea typeface="Arial Unicode MS"/>
                </a:rPr>
                <a:t> (Lese-, </a:t>
              </a:r>
              <a:r>
                <a:rPr lang="en-GB" sz="1600" b="0" strike="noStrike" spc="-1" dirty="0" err="1">
                  <a:solidFill>
                    <a:schemeClr val="lt1"/>
                  </a:solidFill>
                  <a:latin typeface="Calibri Light"/>
                  <a:ea typeface="Arial Unicode MS"/>
                </a:rPr>
                <a:t>Schreib</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Rechen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digitale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Kompetenzen</a:t>
              </a:r>
              <a:r>
                <a:rPr lang="en-GB" sz="1600" b="0" strike="noStrike" spc="-1" dirty="0">
                  <a:solidFill>
                    <a:schemeClr val="lt1"/>
                  </a:solidFill>
                  <a:latin typeface="Calibri Light"/>
                  <a:ea typeface="Arial Unicode MS"/>
                </a:rPr>
                <a:t>), auf </a:t>
              </a:r>
              <a:r>
                <a:rPr lang="en-GB" sz="1600" b="0" strike="noStrike" spc="-1" dirty="0" err="1">
                  <a:solidFill>
                    <a:schemeClr val="lt1"/>
                  </a:solidFill>
                  <a:latin typeface="Calibri Light"/>
                  <a:ea typeface="Arial Unicode MS"/>
                </a:rPr>
                <a:t>ein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besseres</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Rechenverhalten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abzielen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daher</a:t>
              </a:r>
              <a:r>
                <a:rPr lang="en-GB" sz="1600" b="0" strike="noStrike" spc="-1" dirty="0">
                  <a:solidFill>
                    <a:schemeClr val="lt1"/>
                  </a:solidFill>
                  <a:latin typeface="Calibri Light"/>
                  <a:ea typeface="Arial Unicode MS"/>
                </a:rPr>
                <a:t> auf die </a:t>
              </a:r>
              <a:r>
                <a:rPr lang="en-GB" sz="1600" b="0" strike="noStrike" spc="-1" dirty="0" err="1">
                  <a:solidFill>
                    <a:schemeClr val="lt1"/>
                  </a:solidFill>
                  <a:latin typeface="Calibri Light"/>
                  <a:ea typeface="Arial Unicode MS"/>
                </a:rPr>
                <a:t>Lernenden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ausgerichtet</a:t>
              </a:r>
              <a:r>
                <a:rPr lang="en-GB" sz="1600" b="0" strike="noStrike" spc="-1" dirty="0">
                  <a:solidFill>
                    <a:schemeClr val="lt1"/>
                  </a:solidFill>
                  <a:latin typeface="Calibri Light"/>
                  <a:ea typeface="Arial Unicode MS"/>
                </a:rPr>
                <a:t> sein.</a:t>
              </a:r>
              <a:endParaRPr lang="de-DE" sz="1600" b="0" strike="noStrike" spc="-1" dirty="0">
                <a:solidFill>
                  <a:srgbClr val="000000"/>
                </a:solidFill>
                <a:latin typeface="Calibri"/>
              </a:endParaRPr>
            </a:p>
          </p:txBody>
        </p:sp>
      </p:grpSp>
      <p:sp>
        <p:nvSpPr>
          <p:cNvPr id="395"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VII]</a:t>
            </a:r>
            <a:endParaRPr lang="de-DE" sz="4000" b="0" strike="noStrike" spc="-1">
              <a:solidFill>
                <a:srgbClr val="000000"/>
              </a:solidFill>
              <a:latin typeface="Calibri"/>
            </a:endParaRPr>
          </a:p>
        </p:txBody>
      </p:sp>
      <p:sp>
        <p:nvSpPr>
          <p:cNvPr id="396" name="Textfeld 4"/>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397" name="Grafik 5">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8" name="Gruppieren 1"/>
          <p:cNvGrpSpPr/>
          <p:nvPr/>
        </p:nvGrpSpPr>
        <p:grpSpPr>
          <a:xfrm>
            <a:off x="3216240" y="1449000"/>
            <a:ext cx="5759640" cy="3959640"/>
            <a:chOff x="3216240" y="1449000"/>
            <a:chExt cx="5759640" cy="3959640"/>
          </a:xfrm>
        </p:grpSpPr>
        <p:sp>
          <p:nvSpPr>
            <p:cNvPr id="399" name="Rechteck: eine Ecke abgerundet 5"/>
            <p:cNvSpPr/>
            <p:nvPr/>
          </p:nvSpPr>
          <p:spPr>
            <a:xfrm rot="10800000">
              <a:off x="3216240" y="1449000"/>
              <a:ext cx="5759640" cy="3959640"/>
            </a:xfrm>
            <a:prstGeom prst="round1Rect">
              <a:avLst>
                <a:gd name="adj" fmla="val 16667"/>
              </a:avLst>
            </a:prstGeom>
            <a:solidFill>
              <a:srgbClr val="00AAD0"/>
            </a:solid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400" name="Rechteck: eine Ecke abgerundet 4"/>
            <p:cNvSpPr/>
            <p:nvPr/>
          </p:nvSpPr>
          <p:spPr>
            <a:xfrm>
              <a:off x="3703320" y="1629000"/>
              <a:ext cx="4837176"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914400">
                <a:lnSpc>
                  <a:spcPct val="100000"/>
                </a:lnSpc>
              </a:pPr>
              <a:r>
                <a:rPr lang="de-AT" sz="1600" spc="-1" dirty="0">
                  <a:solidFill>
                    <a:schemeClr val="lt1"/>
                  </a:solidFill>
                  <a:latin typeface="Arial"/>
                  <a:ea typeface="DejaVu Sans"/>
                </a:rPr>
                <a:t>ALLTAGSMATHEMATIK</a:t>
              </a:r>
              <a:r>
                <a:rPr lang="de-AT" sz="1600" b="0" strike="noStrike" spc="-1" dirty="0">
                  <a:solidFill>
                    <a:schemeClr val="lt1"/>
                  </a:solidFill>
                  <a:latin typeface="Arial"/>
                  <a:ea typeface="DejaVu Sans"/>
                </a:rPr>
                <a:t> ist INTERAKTIV und DIALOGISCH</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en-GB" sz="1600" b="0" strike="noStrike" spc="-1" dirty="0">
                  <a:solidFill>
                    <a:schemeClr val="lt1"/>
                  </a:solidFill>
                  <a:latin typeface="Calibri Light"/>
                  <a:ea typeface="Arial Unicode MS"/>
                </a:rPr>
                <a:t>Eine </a:t>
              </a:r>
              <a:r>
                <a:rPr lang="en-GB" sz="1600" b="0" strike="noStrike" spc="-1" dirty="0" err="1">
                  <a:solidFill>
                    <a:schemeClr val="lt1"/>
                  </a:solidFill>
                  <a:latin typeface="Calibri Light"/>
                  <a:ea typeface="Arial Unicode MS"/>
                </a:rPr>
                <a:t>interaktive</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dialogische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Lernumgebung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ermöglicht</a:t>
              </a:r>
              <a:r>
                <a:rPr lang="en-GB" sz="1600" b="0" strike="noStrike" spc="-1" dirty="0">
                  <a:solidFill>
                    <a:schemeClr val="lt1"/>
                  </a:solidFill>
                  <a:latin typeface="Calibri Light"/>
                  <a:ea typeface="Arial Unicode MS"/>
                </a:rPr>
                <a:t> es </a:t>
              </a:r>
              <a:r>
                <a:rPr lang="en-GB" sz="1600" b="0" strike="noStrike" spc="-1" dirty="0" err="1">
                  <a:solidFill>
                    <a:schemeClr val="lt1"/>
                  </a:solidFill>
                  <a:latin typeface="Calibri Light"/>
                  <a:ea typeface="Arial Unicode MS"/>
                </a:rPr>
                <a:t>Erwachsenen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ihr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Vorwissen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ihre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Fähigkeiten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aktivieren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hilft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ihnen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Wege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Lösung</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eines</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mathematischen</a:t>
              </a:r>
              <a:r>
                <a:rPr lang="en-GB" sz="1600" b="0" strike="noStrike" spc="-1" dirty="0">
                  <a:solidFill>
                    <a:schemeClr val="lt1"/>
                  </a:solidFill>
                  <a:latin typeface="Calibri Light"/>
                  <a:ea typeface="Arial Unicode MS"/>
                </a:rPr>
                <a:t> Problems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finden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damit</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eine</a:t>
              </a:r>
              <a:r>
                <a:rPr lang="en-GB" sz="1600" b="0" strike="noStrike" spc="-1" dirty="0">
                  <a:solidFill>
                    <a:schemeClr val="lt1"/>
                  </a:solidFill>
                  <a:latin typeface="Calibri Light"/>
                  <a:ea typeface="Arial Unicode MS"/>
                </a:rPr>
                <a:t> Situation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bewältigen</a:t>
              </a:r>
              <a:r>
                <a:rPr lang="en-GB" sz="1600" b="0" strike="noStrike" spc="-1" dirty="0">
                  <a:solidFill>
                    <a:schemeClr val="lt1"/>
                  </a:solidFill>
                  <a:latin typeface="Calibri Light"/>
                  <a:ea typeface="Arial Unicode MS"/>
                </a:rPr>
                <a:t>.</a:t>
              </a:r>
              <a:endParaRPr lang="de-DE" sz="1600" b="0" strike="noStrike" spc="-1" dirty="0">
                <a:solidFill>
                  <a:srgbClr val="000000"/>
                </a:solidFill>
                <a:latin typeface="Calibri"/>
              </a:endParaRPr>
            </a:p>
            <a:p>
              <a:pPr algn="ctr" defTabSz="914400">
                <a:lnSpc>
                  <a:spcPct val="100000"/>
                </a:lnSpc>
              </a:pPr>
              <a:r>
                <a:rPr lang="en-GB" sz="1600" b="0" strike="noStrike" spc="-1" dirty="0" err="1">
                  <a:solidFill>
                    <a:schemeClr val="lt1"/>
                  </a:solidFill>
                  <a:latin typeface="Calibri Light"/>
                  <a:ea typeface="Arial Unicode MS"/>
                </a:rPr>
                <a:t>Im</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Rahmen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mathematischen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Diskussion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werden</a:t>
              </a:r>
              <a:r>
                <a:rPr lang="en-GB" sz="1600" b="0" strike="noStrike" spc="-1" dirty="0">
                  <a:solidFill>
                    <a:schemeClr val="lt1"/>
                  </a:solidFill>
                  <a:latin typeface="Calibri Light"/>
                  <a:ea typeface="Arial Unicode MS"/>
                </a:rPr>
                <a:t> die </a:t>
              </a:r>
              <a:r>
                <a:rPr lang="en-GB" sz="1600" b="0" strike="noStrike" spc="-1" dirty="0" err="1">
                  <a:solidFill>
                    <a:schemeClr val="lt1"/>
                  </a:solidFill>
                  <a:latin typeface="Calibri Light"/>
                  <a:ea typeface="Arial Unicode MS"/>
                </a:rPr>
                <a:t>erwachsenen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Lernenden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aufgefordert</a:t>
              </a:r>
              <a:r>
                <a:rPr lang="en-GB" sz="1600" b="0" strike="noStrike" spc="-1" dirty="0">
                  <a:solidFill>
                    <a:schemeClr val="lt1"/>
                  </a:solidFill>
                  <a:latin typeface="Calibri Light"/>
                  <a:ea typeface="Arial Unicode MS"/>
                </a:rPr>
                <a:t>, die Situation </a:t>
              </a:r>
              <a:r>
                <a:rPr lang="en-GB" sz="1600" b="0" strike="noStrike" spc="-1" dirty="0" err="1">
                  <a:solidFill>
                    <a:schemeClr val="lt1"/>
                  </a:solidFill>
                  <a:latin typeface="Calibri Light"/>
                  <a:ea typeface="Arial Unicode MS"/>
                </a:rPr>
                <a:t>als</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eine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mathematische</a:t>
              </a:r>
              <a:r>
                <a:rPr lang="en-GB" sz="1600" b="0" strike="noStrike" spc="-1" dirty="0">
                  <a:solidFill>
                    <a:schemeClr val="lt1"/>
                  </a:solidFill>
                  <a:latin typeface="Calibri Light"/>
                  <a:ea typeface="Arial Unicode MS"/>
                </a:rPr>
                <a:t> Situation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betrachten</a:t>
              </a:r>
              <a:r>
                <a:rPr lang="en-GB" sz="1600" b="0" strike="noStrike" spc="-1" dirty="0">
                  <a:solidFill>
                    <a:schemeClr val="lt1"/>
                  </a:solidFill>
                  <a:latin typeface="Calibri Light"/>
                  <a:ea typeface="Arial Unicode MS"/>
                </a:rPr>
                <a:t>. Sie </a:t>
              </a:r>
              <a:r>
                <a:rPr lang="en-GB" sz="1600" b="0" strike="noStrike" spc="-1" dirty="0" err="1">
                  <a:solidFill>
                    <a:schemeClr val="lt1"/>
                  </a:solidFill>
                  <a:latin typeface="Calibri Light"/>
                  <a:ea typeface="Arial Unicode MS"/>
                </a:rPr>
                <a:t>müssen</a:t>
              </a:r>
              <a:r>
                <a:rPr lang="en-GB" sz="1600" b="0" strike="noStrike" spc="-1" dirty="0">
                  <a:solidFill>
                    <a:schemeClr val="lt1"/>
                  </a:solidFill>
                  <a:latin typeface="Calibri Light"/>
                  <a:ea typeface="Arial Unicode MS"/>
                </a:rPr>
                <a:t> die </a:t>
              </a:r>
              <a:r>
                <a:rPr lang="en-GB" sz="1600" b="0" strike="noStrike" spc="-1" dirty="0" err="1">
                  <a:solidFill>
                    <a:schemeClr val="lt1"/>
                  </a:solidFill>
                  <a:latin typeface="Calibri Light"/>
                  <a:ea typeface="Arial Unicode MS"/>
                </a:rPr>
                <a:t>Mathematik</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darin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erkennen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darüber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hinaus</a:t>
              </a:r>
              <a:r>
                <a:rPr lang="en-GB" sz="1600" b="0" strike="noStrike" spc="-1" dirty="0">
                  <a:solidFill>
                    <a:schemeClr val="lt1"/>
                  </a:solidFill>
                  <a:latin typeface="Calibri Light"/>
                  <a:ea typeface="Arial Unicode MS"/>
                </a:rPr>
                <a:t> die </a:t>
              </a:r>
              <a:r>
                <a:rPr lang="en-GB" sz="1600" b="0" strike="noStrike" spc="-1" dirty="0" err="1">
                  <a:solidFill>
                    <a:schemeClr val="lt1"/>
                  </a:solidFill>
                  <a:latin typeface="Calibri Light"/>
                  <a:ea typeface="Arial Unicode MS"/>
                </a:rPr>
                <a:t>Informationen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analysieren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strukturieren</a:t>
              </a:r>
              <a:r>
                <a:rPr lang="en-GB" sz="1600" b="0" strike="noStrike" spc="-1" dirty="0">
                  <a:solidFill>
                    <a:schemeClr val="lt1"/>
                  </a:solidFill>
                  <a:latin typeface="Calibri Light"/>
                  <a:ea typeface="Arial Unicode MS"/>
                </a:rPr>
                <a:t> und </a:t>
              </a:r>
              <a:r>
                <a:rPr lang="en-GB" sz="1600" b="0" strike="noStrike" spc="-1" dirty="0" err="1">
                  <a:solidFill>
                    <a:schemeClr val="lt1"/>
                  </a:solidFill>
                  <a:latin typeface="Calibri Light"/>
                  <a:ea typeface="Arial Unicode MS"/>
                </a:rPr>
                <a:t>interpretieren</a:t>
              </a:r>
              <a:r>
                <a:rPr lang="en-GB" sz="1600" b="0" strike="noStrike" spc="-1" dirty="0">
                  <a:solidFill>
                    <a:schemeClr val="lt1"/>
                  </a:solidFill>
                  <a:latin typeface="Calibri Light"/>
                  <a:ea typeface="Arial Unicode MS"/>
                </a:rPr>
                <a:t>, um </a:t>
              </a:r>
              <a:r>
                <a:rPr lang="en-GB" sz="1600" b="0" strike="noStrike" spc="-1" dirty="0" err="1">
                  <a:solidFill>
                    <a:schemeClr val="lt1"/>
                  </a:solidFill>
                  <a:latin typeface="Calibri Light"/>
                  <a:ea typeface="Arial Unicode MS"/>
                </a:rPr>
                <a:t>mögliche</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Verfahren</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zur</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Lösung</a:t>
              </a:r>
              <a:r>
                <a:rPr lang="en-GB" sz="1600" b="0" strike="noStrike" spc="-1" dirty="0">
                  <a:solidFill>
                    <a:schemeClr val="lt1"/>
                  </a:solidFill>
                  <a:latin typeface="Calibri Light"/>
                  <a:ea typeface="Arial Unicode MS"/>
                </a:rPr>
                <a:t> des Problems </a:t>
              </a:r>
              <a:r>
                <a:rPr lang="en-GB" sz="1600" b="0" strike="noStrike" spc="-1" dirty="0" err="1">
                  <a:solidFill>
                    <a:schemeClr val="lt1"/>
                  </a:solidFill>
                  <a:latin typeface="Calibri Light"/>
                  <a:ea typeface="Arial Unicode MS"/>
                </a:rPr>
                <a:t>zu</a:t>
              </a:r>
              <a:r>
                <a:rPr lang="en-GB" sz="1600" b="0" strike="noStrike" spc="-1" dirty="0">
                  <a:solidFill>
                    <a:schemeClr val="lt1"/>
                  </a:solidFill>
                  <a:latin typeface="Calibri Light"/>
                  <a:ea typeface="Arial Unicode MS"/>
                </a:rPr>
                <a:t> </a:t>
              </a:r>
              <a:r>
                <a:rPr lang="en-GB" sz="1600" b="0" strike="noStrike" spc="-1" dirty="0" err="1">
                  <a:solidFill>
                    <a:schemeClr val="lt1"/>
                  </a:solidFill>
                  <a:latin typeface="Calibri Light"/>
                  <a:ea typeface="Arial Unicode MS"/>
                </a:rPr>
                <a:t>finden</a:t>
              </a:r>
              <a:r>
                <a:rPr lang="en-GB" sz="1600" b="0" strike="noStrike" spc="-1" dirty="0">
                  <a:solidFill>
                    <a:schemeClr val="lt1"/>
                  </a:solidFill>
                  <a:latin typeface="Calibri Light"/>
                  <a:ea typeface="Arial Unicode MS"/>
                </a:rPr>
                <a:t>. </a:t>
              </a:r>
              <a:endParaRPr lang="de-DE" sz="1600" b="0" strike="noStrike" spc="-1" dirty="0">
                <a:solidFill>
                  <a:srgbClr val="000000"/>
                </a:solidFill>
                <a:latin typeface="Calibri"/>
              </a:endParaRPr>
            </a:p>
          </p:txBody>
        </p:sp>
      </p:grpSp>
      <p:sp>
        <p:nvSpPr>
          <p:cNvPr id="401" name="Textfeld 3"/>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402" name="Grafik 4">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403"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VIII]</a:t>
            </a:r>
            <a:endParaRPr lang="de-DE" sz="4000" b="0" strike="noStrike" spc="-1">
              <a:solidFill>
                <a:srgbClr val="000000"/>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4" name="Gruppieren 2"/>
          <p:cNvGrpSpPr/>
          <p:nvPr/>
        </p:nvGrpSpPr>
        <p:grpSpPr>
          <a:xfrm>
            <a:off x="3216240" y="1628640"/>
            <a:ext cx="5759640" cy="3786480"/>
            <a:chOff x="3216240" y="1628640"/>
            <a:chExt cx="5759640" cy="3786480"/>
          </a:xfrm>
        </p:grpSpPr>
        <p:sp>
          <p:nvSpPr>
            <p:cNvPr id="405" name="Rechteck: eine Ecke abgerundet 3"/>
            <p:cNvSpPr/>
            <p:nvPr/>
          </p:nvSpPr>
          <p:spPr>
            <a:xfrm rot="5400000">
              <a:off x="4296240" y="548640"/>
              <a:ext cx="3599640" cy="5759640"/>
            </a:xfrm>
            <a:prstGeom prst="round1Rect">
              <a:avLst>
                <a:gd name="adj" fmla="val 16667"/>
              </a:avLst>
            </a:prstGeom>
            <a:solidFill>
              <a:srgbClr val="A1C63B"/>
            </a:solidFill>
            <a:ln w="28575">
              <a:solidFill>
                <a:srgbClr val="FFFFFF"/>
              </a:solidFill>
            </a:ln>
          </p:spPr>
          <p:style>
            <a:lnRef idx="2">
              <a:scrgbClr r="0" g="0" b="0"/>
            </a:lnRef>
            <a:fillRef idx="0">
              <a:scrgbClr r="0" g="0" b="0"/>
            </a:fillRef>
            <a:effectRef idx="0">
              <a:schemeClr val="accent1">
                <a:hueOff val="0"/>
                <a:satOff val="0"/>
                <a:lumOff val="0"/>
                <a:alphaOff val="0"/>
              </a:schemeClr>
            </a:effectRef>
            <a:fontRef idx="minor"/>
          </p:style>
          <p:txBody>
            <a:bodyPr lIns="90000" tIns="45000" rIns="90000" bIns="45000" anchor="t">
              <a:noAutofit/>
            </a:bodyPr>
            <a:lstStyle/>
            <a:p>
              <a:pPr defTabSz="914400">
                <a:lnSpc>
                  <a:spcPct val="100000"/>
                </a:lnSpc>
              </a:pPr>
              <a:endParaRPr lang="de-AT" sz="1800" b="0" strike="noStrike" spc="-1">
                <a:solidFill>
                  <a:schemeClr val="lt1"/>
                </a:solidFill>
                <a:latin typeface="Arial"/>
                <a:ea typeface="DejaVu Sans"/>
              </a:endParaRPr>
            </a:p>
          </p:txBody>
        </p:sp>
        <p:sp>
          <p:nvSpPr>
            <p:cNvPr id="406" name="Rechteck: eine Ecke abgerundet 4"/>
            <p:cNvSpPr/>
            <p:nvPr/>
          </p:nvSpPr>
          <p:spPr>
            <a:xfrm>
              <a:off x="3566160" y="1815480"/>
              <a:ext cx="5175504" cy="3599640"/>
            </a:xfrm>
            <a:prstGeom prst="rect">
              <a:avLst/>
            </a:prstGeom>
            <a:noFill/>
            <a:ln w="0">
              <a:noFill/>
            </a:ln>
          </p:spPr>
          <p:style>
            <a:lnRef idx="0">
              <a:scrgbClr r="0" g="0" b="0"/>
            </a:lnRef>
            <a:fillRef idx="0">
              <a:scrgbClr r="0" g="0" b="0"/>
            </a:fillRef>
            <a:effectRef idx="0">
              <a:scrgbClr r="0" g="0" b="0"/>
            </a:effectRef>
            <a:fontRef idx="minor"/>
          </p:style>
          <p:txBody>
            <a:bodyPr lIns="78120" tIns="78120" rIns="78120" bIns="78120" numCol="1" spcCol="1440" anchor="t">
              <a:noAutofit/>
            </a:bodyPr>
            <a:lstStyle/>
            <a:p>
              <a:pPr algn="ctr" defTabSz="914400">
                <a:lnSpc>
                  <a:spcPct val="100000"/>
                </a:lnSpc>
              </a:pPr>
              <a:r>
                <a:rPr lang="de-AT" sz="1600" spc="-1" dirty="0">
                  <a:solidFill>
                    <a:schemeClr val="dk1"/>
                  </a:solidFill>
                  <a:latin typeface="Arial"/>
                  <a:ea typeface="DejaVu Sans"/>
                </a:rPr>
                <a:t>ALLTAGSMATHEMATIK</a:t>
              </a:r>
              <a:r>
                <a:rPr lang="de-AT" sz="1600" b="0" strike="noStrike" spc="-1" dirty="0">
                  <a:solidFill>
                    <a:schemeClr val="dk1"/>
                  </a:solidFill>
                  <a:latin typeface="Arial"/>
                  <a:ea typeface="DejaVu Sans"/>
                </a:rPr>
                <a:t> braucht Zeit </a:t>
              </a:r>
              <a:endParaRPr lang="de-DE" sz="1600" b="0" strike="noStrike" spc="-1" dirty="0">
                <a:solidFill>
                  <a:srgbClr val="000000"/>
                </a:solidFill>
                <a:latin typeface="Calibri"/>
              </a:endParaRPr>
            </a:p>
            <a:p>
              <a:pPr algn="ctr" defTabSz="914400">
                <a:lnSpc>
                  <a:spcPct val="100000"/>
                </a:lnSpc>
              </a:pPr>
              <a:r>
                <a:rPr lang="de-AT" sz="1600" b="0" strike="noStrike" spc="-1" dirty="0">
                  <a:solidFill>
                    <a:schemeClr val="dk1"/>
                  </a:solidFill>
                  <a:latin typeface="Arial"/>
                  <a:ea typeface="DejaVu Sans"/>
                </a:rPr>
                <a:t>für Aktivierung und Diskussion</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de-AT" sz="1600" b="0" strike="noStrike" spc="-1" dirty="0">
                  <a:solidFill>
                    <a:schemeClr val="dk1"/>
                  </a:solidFill>
                  <a:latin typeface="Calibri Light"/>
                  <a:ea typeface="DejaVu Sans"/>
                </a:rPr>
                <a:t>Es ist wichtig, dass die </a:t>
              </a:r>
              <a:r>
                <a:rPr lang="de-AT" sz="1600" spc="-1" dirty="0">
                  <a:solidFill>
                    <a:schemeClr val="dk1"/>
                  </a:solidFill>
                  <a:latin typeface="Calibri Light"/>
                  <a:ea typeface="DejaVu Sans"/>
                </a:rPr>
                <a:t>Lernenden</a:t>
              </a:r>
              <a:r>
                <a:rPr lang="de-AT" sz="1600" b="0" strike="noStrike" spc="-1" dirty="0">
                  <a:solidFill>
                    <a:schemeClr val="dk1"/>
                  </a:solidFill>
                  <a:latin typeface="Calibri Light"/>
                  <a:ea typeface="DejaVu Sans"/>
                </a:rPr>
                <a:t> genügend Raum und Zeit erhalten, um (Rechen-)Probleme in einer authentischen Situation zu erkennen und Problemlösungsverfahren zu erlernen. </a:t>
              </a:r>
              <a:endParaRPr lang="de-DE" sz="1600" b="0" strike="noStrike" spc="-1" dirty="0">
                <a:solidFill>
                  <a:srgbClr val="000000"/>
                </a:solidFill>
                <a:latin typeface="Calibri"/>
              </a:endParaRPr>
            </a:p>
            <a:p>
              <a:pPr algn="ctr" defTabSz="914400">
                <a:lnSpc>
                  <a:spcPct val="100000"/>
                </a:lnSpc>
              </a:pPr>
              <a:endParaRPr lang="de-DE" sz="1600" b="0" strike="noStrike" spc="-1" dirty="0">
                <a:solidFill>
                  <a:srgbClr val="000000"/>
                </a:solidFill>
                <a:latin typeface="Calibri"/>
              </a:endParaRPr>
            </a:p>
            <a:p>
              <a:pPr algn="ctr" defTabSz="914400">
                <a:lnSpc>
                  <a:spcPct val="100000"/>
                </a:lnSpc>
              </a:pPr>
              <a:r>
                <a:rPr lang="de-AT" sz="1600" b="0" strike="noStrike" spc="-1" dirty="0">
                  <a:solidFill>
                    <a:schemeClr val="dk1"/>
                  </a:solidFill>
                  <a:latin typeface="Calibri Light"/>
                  <a:ea typeface="DejaVu Sans"/>
                </a:rPr>
                <a:t>Zeit zu haben, um aktiv am Lernprozess teilzunehmen, hilft Erwachsenen, Schlüsselkompetenzen zu entwickeln, die sie brauchen, um in unserer modernen Gesellschaft erfolgreich zu sein, z. B. kritisches Denken, Kommunikation, Zusammenarbeit, Kreativität und Flexibilität. </a:t>
              </a:r>
              <a:endParaRPr lang="de-DE" sz="1600" b="0" strike="noStrike" spc="-1" dirty="0">
                <a:solidFill>
                  <a:srgbClr val="000000"/>
                </a:solidFill>
                <a:latin typeface="Calibri"/>
              </a:endParaRPr>
            </a:p>
          </p:txBody>
        </p:sp>
      </p:grpSp>
      <p:sp>
        <p:nvSpPr>
          <p:cNvPr id="407" name="Textfeld 4"/>
          <p:cNvSpPr/>
          <p:nvPr/>
        </p:nvSpPr>
        <p:spPr>
          <a:xfrm>
            <a:off x="9722520" y="5313600"/>
            <a:ext cx="15703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de-AT" sz="1600" b="0" strike="noStrike" spc="-1">
                <a:solidFill>
                  <a:schemeClr val="lt1">
                    <a:lumMod val="65000"/>
                  </a:schemeClr>
                </a:solidFill>
                <a:latin typeface="Arial"/>
                <a:ea typeface="DejaVu Sans"/>
              </a:rPr>
              <a:t>... zurück zu</a:t>
            </a:r>
            <a:endParaRPr lang="de-DE" sz="1600" b="0" strike="noStrike" spc="-1">
              <a:solidFill>
                <a:srgbClr val="000000"/>
              </a:solidFill>
              <a:latin typeface="Calibri"/>
            </a:endParaRPr>
          </a:p>
        </p:txBody>
      </p:sp>
      <p:pic>
        <p:nvPicPr>
          <p:cNvPr id="408" name="Grafik 5">
            <a:hlinkClick r:id="rId2" action="ppaction://hlinksldjump"/>
          </p:cNvPr>
          <p:cNvPicPr/>
          <p:nvPr/>
        </p:nvPicPr>
        <p:blipFill>
          <a:blip r:embed="rId3">
            <a:lum bright="70000" contrast="-70000"/>
          </a:blip>
          <a:srcRect b="1942"/>
          <a:stretch/>
        </p:blipFill>
        <p:spPr>
          <a:xfrm>
            <a:off x="11192760" y="5498280"/>
            <a:ext cx="445680" cy="510840"/>
          </a:xfrm>
          <a:prstGeom prst="rect">
            <a:avLst/>
          </a:prstGeom>
          <a:ln w="0">
            <a:noFill/>
          </a:ln>
        </p:spPr>
      </p:pic>
      <p:sp>
        <p:nvSpPr>
          <p:cNvPr id="409" name="PlaceHolder 1"/>
          <p:cNvSpPr/>
          <p:nvPr/>
        </p:nvSpPr>
        <p:spPr>
          <a:xfrm>
            <a:off x="176760" y="-142920"/>
            <a:ext cx="10514520" cy="100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90000"/>
              </a:lnSpc>
            </a:pPr>
            <a:r>
              <a:rPr lang="en-US" sz="4000" b="1" strike="noStrike" spc="-1">
                <a:solidFill>
                  <a:srgbClr val="FFFFFF"/>
                </a:solidFill>
                <a:latin typeface="Aptos Display"/>
                <a:ea typeface="DejaVu Sans"/>
              </a:rPr>
              <a:t>Einblicke - IX] [Einblicke - IX</a:t>
            </a:r>
            <a:endParaRPr lang="de-DE" sz="4000" b="0" strike="noStrike" spc="-1">
              <a:solidFill>
                <a:srgbClr val="000000"/>
              </a:solidFill>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Rectangle 1"/>
          <p:cNvSpPr/>
          <p:nvPr/>
        </p:nvSpPr>
        <p:spPr>
          <a:xfrm>
            <a:off x="3606480" y="1209600"/>
            <a:ext cx="4978440" cy="6643800"/>
          </a:xfrm>
          <a:prstGeom prst="rect">
            <a:avLst/>
          </a:prstGeom>
          <a:noFill/>
          <a:ln w="0">
            <a:noFill/>
          </a:ln>
        </p:spPr>
        <p:style>
          <a:lnRef idx="0">
            <a:scrgbClr r="0" g="0" b="0"/>
          </a:lnRef>
          <a:fillRef idx="0">
            <a:scrgbClr r="0" g="0" b="0"/>
          </a:fillRef>
          <a:effectRef idx="0">
            <a:scrgbClr r="0" g="0" b="0"/>
          </a:effectRef>
          <a:fontRef idx="minor"/>
        </p:style>
        <p:txBody>
          <a:bodyPr wrap="none" numCol="1" spcCol="0" anchor="ctr">
            <a:spAutoFit/>
          </a:bodyPr>
          <a:lstStyle/>
          <a:p>
            <a:pPr algn="just" defTabSz="914400">
              <a:lnSpc>
                <a:spcPct val="100000"/>
              </a:lnSpc>
              <a:tabLst>
                <a:tab pos="0" algn="l"/>
              </a:tabLst>
            </a:pPr>
            <a:endParaRPr lang="de-DE" sz="1800" b="0" strike="noStrike" spc="-1">
              <a:solidFill>
                <a:srgbClr val="000000"/>
              </a:solidFill>
              <a:latin typeface="Calibri"/>
            </a:endParaRPr>
          </a:p>
          <a:p>
            <a:pPr algn="just" defTabSz="914400">
              <a:lnSpc>
                <a:spcPct val="100000"/>
              </a:lnSpc>
              <a:tabLst>
                <a:tab pos="0" algn="l"/>
              </a:tabLst>
            </a:pPr>
            <a:r>
              <a:rPr lang="en-US" sz="1800" b="0" strike="noStrike" spc="-1">
                <a:solidFill>
                  <a:schemeClr val="dk1"/>
                </a:solidFill>
                <a:latin typeface="Arial"/>
                <a:ea typeface="DejaVu Sans"/>
              </a:rPr>
              <a:t>  </a:t>
            </a:r>
            <a:r>
              <a:rPr lang="en-US" sz="8400" b="0" strike="noStrike" spc="-1">
                <a:solidFill>
                  <a:schemeClr val="dk1"/>
                </a:solidFill>
                <a:latin typeface="Arial"/>
                <a:ea typeface="DejaVu Sans"/>
              </a:rPr>
              <a:t>            </a:t>
            </a:r>
            <a:r>
              <a:rPr lang="en-US" sz="1800" b="0" strike="noStrike" spc="-1">
                <a:solidFill>
                  <a:schemeClr val="dk1"/>
                </a:solidFill>
                <a:latin typeface="Arial"/>
                <a:ea typeface="DejaVu Sans"/>
              </a:rPr>
              <a:t> </a:t>
            </a:r>
            <a:br>
              <a:rPr sz="1800"/>
            </a:br>
            <a:br>
              <a:rPr sz="1800"/>
            </a:br>
            <a:endParaRPr lang="de-DE" sz="1800" b="0" strike="noStrike" spc="-1">
              <a:solidFill>
                <a:srgbClr val="000000"/>
              </a:solidFill>
              <a:latin typeface="Calibri"/>
            </a:endParaRPr>
          </a:p>
          <a:p>
            <a:pPr algn="just" defTabSz="914400">
              <a:lnSpc>
                <a:spcPct val="100000"/>
              </a:lnSpc>
              <a:tabLst>
                <a:tab pos="0" algn="l"/>
              </a:tabLst>
            </a:pPr>
            <a:r>
              <a:rPr lang="de-AT" sz="1800" b="0" strike="noStrike" spc="-1">
                <a:solidFill>
                  <a:schemeClr val="dk1"/>
                </a:solidFill>
                <a:latin typeface="Arial"/>
                <a:ea typeface="DejaVu Sans"/>
              </a:rPr>
              <a:t>  </a:t>
            </a:r>
            <a:r>
              <a:rPr lang="de-AT" sz="2700" b="0" strike="noStrike" spc="-1">
                <a:solidFill>
                  <a:schemeClr val="dk1"/>
                </a:solidFill>
                <a:latin typeface="Arial"/>
                <a:ea typeface="DejaVu Sans"/>
              </a:rPr>
              <a:t>            </a:t>
            </a:r>
            <a:r>
              <a:rPr lang="de-AT" sz="1800" b="0" strike="noStrike" spc="-1">
                <a:solidFill>
                  <a:schemeClr val="dk1"/>
                </a:solidFill>
                <a:latin typeface="Arial"/>
                <a:ea typeface="DejaVu Sans"/>
              </a:rPr>
              <a:t>   </a:t>
            </a:r>
            <a:r>
              <a:rPr lang="de-AT" sz="2800" b="0" strike="noStrike" spc="-1">
                <a:solidFill>
                  <a:schemeClr val="dk1"/>
                </a:solidFill>
                <a:latin typeface="Arial"/>
                <a:ea typeface="DejaVu Sans"/>
              </a:rPr>
              <a:t>              </a:t>
            </a:r>
            <a:r>
              <a:rPr lang="de-AT" sz="1800" b="0" strike="noStrike" spc="-1">
                <a:solidFill>
                  <a:schemeClr val="dk1"/>
                </a:solidFill>
                <a:latin typeface="Arial"/>
                <a:ea typeface="DejaVu Sans"/>
              </a:rPr>
              <a:t> </a:t>
            </a:r>
            <a:endParaRPr lang="de-DE" sz="1800" b="0" strike="noStrike" spc="-1">
              <a:solidFill>
                <a:srgbClr val="000000"/>
              </a:solidFill>
              <a:latin typeface="Calibri"/>
            </a:endParaRPr>
          </a:p>
          <a:p>
            <a:pPr algn="ctr" defTabSz="914400">
              <a:lnSpc>
                <a:spcPct val="100000"/>
              </a:lnSpc>
              <a:tabLst>
                <a:tab pos="0" algn="l"/>
              </a:tabLst>
            </a:pPr>
            <a:r>
              <a:rPr lang="en-US" sz="1600" b="0" strike="noStrike" spc="-1">
                <a:solidFill>
                  <a:schemeClr val="dk1"/>
                </a:solidFill>
                <a:latin typeface="Arial"/>
                <a:ea typeface="DejaVu Sans"/>
              </a:rPr>
              <a:t>Dieses Werk ist lizenziert unter CC BY-SA 4.0.</a:t>
            </a:r>
            <a:endParaRPr lang="de-DE" sz="1600" b="0" strike="noStrike" spc="-1">
              <a:solidFill>
                <a:srgbClr val="000000"/>
              </a:solidFill>
              <a:latin typeface="Calibri"/>
            </a:endParaRPr>
          </a:p>
          <a:p>
            <a:pPr algn="ctr" defTabSz="914400">
              <a:lnSpc>
                <a:spcPct val="100000"/>
              </a:lnSpc>
              <a:tabLst>
                <a:tab pos="0" algn="l"/>
              </a:tabLst>
            </a:pPr>
            <a:r>
              <a:rPr lang="en-US" sz="1600" b="0" strike="noStrike" spc="-1">
                <a:solidFill>
                  <a:schemeClr val="dk1"/>
                </a:solidFill>
                <a:latin typeface="Arial"/>
                <a:ea typeface="DejaVu Sans"/>
              </a:rPr>
              <a:t>Zur Ansicht einer Kopie dieser Lizenz,</a:t>
            </a:r>
            <a:endParaRPr lang="de-DE" sz="1600" b="0" strike="noStrike" spc="-1">
              <a:solidFill>
                <a:srgbClr val="000000"/>
              </a:solidFill>
              <a:latin typeface="Calibri"/>
            </a:endParaRPr>
          </a:p>
          <a:p>
            <a:pPr algn="ctr" defTabSz="914400">
              <a:lnSpc>
                <a:spcPct val="100000"/>
              </a:lnSpc>
              <a:tabLst>
                <a:tab pos="0" algn="l"/>
              </a:tabLst>
            </a:pPr>
            <a:r>
              <a:rPr lang="en-US" sz="1600" b="0" strike="noStrike" spc="-1">
                <a:solidFill>
                  <a:schemeClr val="dk1"/>
                </a:solidFill>
                <a:latin typeface="Arial"/>
                <a:ea typeface="DejaVu Sans"/>
              </a:rPr>
              <a:t>besuchen Sie </a:t>
            </a:r>
            <a:r>
              <a:rPr lang="en-US" sz="1600" b="0" u="sng" strike="noStrike" spc="-1">
                <a:solidFill>
                  <a:srgbClr val="467886"/>
                </a:solidFill>
                <a:uFillTx/>
                <a:latin typeface="Arial"/>
                <a:ea typeface="DejaVu Sans"/>
                <a:hlinkClick r:id="rId2"/>
              </a:rPr>
              <a:t>https://creativecommons.org/licenses/by-sa/4.0/</a:t>
            </a:r>
            <a:endParaRPr lang="de-DE" sz="1600" b="0" strike="noStrike" spc="-1">
              <a:solidFill>
                <a:srgbClr val="000000"/>
              </a:solidFill>
              <a:latin typeface="Calibri"/>
            </a:endParaRPr>
          </a:p>
          <a:p>
            <a:pPr algn="just" defTabSz="914400">
              <a:lnSpc>
                <a:spcPct val="100000"/>
              </a:lnSpc>
              <a:tabLst>
                <a:tab pos="0" algn="l"/>
              </a:tabLst>
            </a:pPr>
            <a:br>
              <a:rPr sz="1800"/>
            </a:br>
            <a:br>
              <a:rPr sz="1800"/>
            </a:br>
            <a:endParaRPr lang="de-DE" sz="1800" b="0" strike="noStrike" spc="-1">
              <a:solidFill>
                <a:srgbClr val="000000"/>
              </a:solidFill>
              <a:latin typeface="Calibri"/>
            </a:endParaRPr>
          </a:p>
          <a:p>
            <a:pPr algn="just" defTabSz="914400">
              <a:lnSpc>
                <a:spcPct val="100000"/>
              </a:lnSpc>
              <a:tabLst>
                <a:tab pos="0" algn="l"/>
              </a:tabLst>
            </a:pPr>
            <a:br>
              <a:rPr sz="1800"/>
            </a:br>
            <a:br>
              <a:rPr sz="1800"/>
            </a:br>
            <a:endParaRPr lang="de-DE" sz="1800" b="0" strike="noStrike" spc="-1">
              <a:solidFill>
                <a:srgbClr val="000000"/>
              </a:solidFill>
              <a:latin typeface="Calibri"/>
            </a:endParaRPr>
          </a:p>
          <a:p>
            <a:pPr algn="just" defTabSz="914400">
              <a:lnSpc>
                <a:spcPct val="100000"/>
              </a:lnSpc>
              <a:tabLst>
                <a:tab pos="0" algn="l"/>
              </a:tabLst>
            </a:pPr>
            <a:br>
              <a:rPr sz="1800"/>
            </a:br>
            <a:br>
              <a:rPr sz="1800"/>
            </a:br>
            <a:endParaRPr lang="de-DE" sz="1800" b="0" strike="noStrike" spc="-1">
              <a:solidFill>
                <a:srgbClr val="000000"/>
              </a:solidFill>
              <a:latin typeface="Calibri"/>
            </a:endParaRPr>
          </a:p>
          <a:p>
            <a:pPr algn="just" defTabSz="914400">
              <a:lnSpc>
                <a:spcPct val="100000"/>
              </a:lnSpc>
              <a:tabLst>
                <a:tab pos="0" algn="l"/>
              </a:tabLst>
            </a:pPr>
            <a:br>
              <a:rPr sz="1800"/>
            </a:br>
            <a:br>
              <a:rPr sz="1800"/>
            </a:br>
            <a:endParaRPr lang="de-DE" sz="1800" b="0" strike="noStrike" spc="-1">
              <a:solidFill>
                <a:srgbClr val="000000"/>
              </a:solidFill>
              <a:latin typeface="Calibri"/>
            </a:endParaRPr>
          </a:p>
        </p:txBody>
      </p:sp>
      <p:sp>
        <p:nvSpPr>
          <p:cNvPr id="411" name="AutoShape 2"/>
          <p:cNvSpPr/>
          <p:nvPr/>
        </p:nvSpPr>
        <p:spPr>
          <a:xfrm>
            <a:off x="2768760" y="284040"/>
            <a:ext cx="3400200" cy="133308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AT" sz="1800" b="0" strike="noStrike" spc="-1">
              <a:solidFill>
                <a:schemeClr val="dk1"/>
              </a:solidFill>
              <a:latin typeface="Arial"/>
              <a:ea typeface="DejaVu Sans"/>
            </a:endParaRPr>
          </a:p>
        </p:txBody>
      </p:sp>
      <p:pic>
        <p:nvPicPr>
          <p:cNvPr id="412" name="Picture 3"/>
          <p:cNvPicPr/>
          <p:nvPr/>
        </p:nvPicPr>
        <p:blipFill>
          <a:blip r:embed="rId3"/>
          <a:stretch/>
        </p:blipFill>
        <p:spPr>
          <a:xfrm>
            <a:off x="3629520" y="2671920"/>
            <a:ext cx="2352960" cy="966240"/>
          </a:xfrm>
          <a:prstGeom prst="rect">
            <a:avLst/>
          </a:prstGeom>
          <a:ln w="0">
            <a:noFill/>
          </a:ln>
        </p:spPr>
      </p:pic>
      <p:pic>
        <p:nvPicPr>
          <p:cNvPr id="413" name="Picture 4">
            <a:hlinkClick r:id="rId4"/>
          </p:cNvPr>
          <p:cNvPicPr/>
          <p:nvPr/>
        </p:nvPicPr>
        <p:blipFill>
          <a:blip r:embed="rId5"/>
          <a:stretch/>
        </p:blipFill>
        <p:spPr>
          <a:xfrm>
            <a:off x="6074640" y="2671920"/>
            <a:ext cx="2487240" cy="871200"/>
          </a:xfrm>
          <a:prstGeom prst="rect">
            <a:avLst/>
          </a:prstGeom>
          <a:ln w="0">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Rectangle 1"/>
          <p:cNvSpPr/>
          <p:nvPr/>
        </p:nvSpPr>
        <p:spPr>
          <a:xfrm>
            <a:off x="4109579" y="1546068"/>
            <a:ext cx="3972241" cy="5970865"/>
          </a:xfrm>
          <a:prstGeom prst="rect">
            <a:avLst/>
          </a:prstGeom>
          <a:noFill/>
          <a:ln w="0">
            <a:noFill/>
          </a:ln>
        </p:spPr>
        <p:style>
          <a:lnRef idx="0">
            <a:scrgbClr r="0" g="0" b="0"/>
          </a:lnRef>
          <a:fillRef idx="0">
            <a:scrgbClr r="0" g="0" b="0"/>
          </a:fillRef>
          <a:effectRef idx="0">
            <a:scrgbClr r="0" g="0" b="0"/>
          </a:effectRef>
          <a:fontRef idx="minor"/>
        </p:style>
        <p:txBody>
          <a:bodyPr wrap="none" numCol="1" spcCol="0" anchor="ctr">
            <a:spAutoFit/>
          </a:bodyPr>
          <a:lstStyle/>
          <a:p>
            <a:pPr algn="just" defTabSz="914400">
              <a:lnSpc>
                <a:spcPct val="100000"/>
              </a:lnSpc>
              <a:tabLst>
                <a:tab pos="0" algn="l"/>
              </a:tabLst>
            </a:pPr>
            <a:endParaRPr lang="de-DE" sz="1800" b="0" strike="noStrike" spc="-1" dirty="0">
              <a:solidFill>
                <a:srgbClr val="000000"/>
              </a:solidFill>
              <a:latin typeface="Calibri"/>
            </a:endParaRPr>
          </a:p>
          <a:p>
            <a:pPr algn="just" defTabSz="914400">
              <a:lnSpc>
                <a:spcPct val="100000"/>
              </a:lnSpc>
              <a:tabLst>
                <a:tab pos="0" algn="l"/>
              </a:tabLst>
            </a:pPr>
            <a:r>
              <a:rPr lang="en-US" sz="1800" b="0" strike="noStrike" spc="-1" dirty="0">
                <a:solidFill>
                  <a:schemeClr val="dk1"/>
                </a:solidFill>
                <a:latin typeface="Arial"/>
                <a:ea typeface="DejaVu Sans"/>
              </a:rPr>
              <a:t>  </a:t>
            </a:r>
            <a:r>
              <a:rPr lang="en-US" sz="8400" b="0" strike="noStrike" spc="-1" dirty="0">
                <a:solidFill>
                  <a:schemeClr val="dk1"/>
                </a:solidFill>
                <a:latin typeface="Arial"/>
                <a:ea typeface="DejaVu Sans"/>
              </a:rPr>
              <a:t>            </a:t>
            </a:r>
            <a:r>
              <a:rPr lang="en-US" sz="1800" b="0" strike="noStrike" spc="-1" dirty="0">
                <a:solidFill>
                  <a:schemeClr val="dk1"/>
                </a:solidFill>
                <a:latin typeface="Arial"/>
                <a:ea typeface="DejaVu Sans"/>
              </a:rPr>
              <a:t> </a:t>
            </a: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r>
              <a:rPr lang="de-AT" sz="1800" b="0" strike="noStrike" spc="-1" dirty="0">
                <a:solidFill>
                  <a:schemeClr val="dk1"/>
                </a:solidFill>
                <a:latin typeface="Arial"/>
                <a:ea typeface="DejaVu Sans"/>
              </a:rPr>
              <a:t>  </a:t>
            </a:r>
            <a:r>
              <a:rPr lang="de-AT" sz="2700" b="0" strike="noStrike" spc="-1" dirty="0">
                <a:solidFill>
                  <a:schemeClr val="dk1"/>
                </a:solidFill>
                <a:latin typeface="Arial"/>
                <a:ea typeface="DejaVu Sans"/>
              </a:rPr>
              <a:t>            </a:t>
            </a:r>
            <a:r>
              <a:rPr lang="de-AT" sz="1800" b="0" strike="noStrike" spc="-1" dirty="0">
                <a:solidFill>
                  <a:schemeClr val="dk1"/>
                </a:solidFill>
                <a:latin typeface="Arial"/>
                <a:ea typeface="DejaVu Sans"/>
              </a:rPr>
              <a:t>   </a:t>
            </a:r>
            <a:r>
              <a:rPr lang="de-AT" sz="2800" b="0" strike="noStrike" spc="-1" dirty="0">
                <a:solidFill>
                  <a:schemeClr val="dk1"/>
                </a:solidFill>
                <a:latin typeface="Arial"/>
                <a:ea typeface="DejaVu Sans"/>
              </a:rPr>
              <a:t>              </a:t>
            </a:r>
            <a:r>
              <a:rPr lang="de-AT" sz="1800" b="0" strike="noStrike" spc="-1" dirty="0">
                <a:solidFill>
                  <a:schemeClr val="dk1"/>
                </a:solidFill>
                <a:latin typeface="Arial"/>
                <a:ea typeface="DejaVu Sans"/>
              </a:rPr>
              <a:t> </a:t>
            </a: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p:txBody>
      </p:sp>
      <p:sp>
        <p:nvSpPr>
          <p:cNvPr id="411" name="AutoShape 2"/>
          <p:cNvSpPr/>
          <p:nvPr/>
        </p:nvSpPr>
        <p:spPr>
          <a:xfrm>
            <a:off x="2768760" y="284040"/>
            <a:ext cx="3400200" cy="133308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AT" sz="1800" b="0" strike="noStrike" spc="-1">
              <a:solidFill>
                <a:schemeClr val="dk1"/>
              </a:solidFill>
              <a:latin typeface="Arial"/>
              <a:ea typeface="DejaVu Sans"/>
            </a:endParaRPr>
          </a:p>
        </p:txBody>
      </p:sp>
      <p:sp>
        <p:nvSpPr>
          <p:cNvPr id="2" name="Rectangle 1">
            <a:extLst>
              <a:ext uri="{FF2B5EF4-FFF2-40B4-BE49-F238E27FC236}">
                <a16:creationId xmlns:a16="http://schemas.microsoft.com/office/drawing/2014/main" id="{B4BCEA9D-8C46-06A9-CC9A-3CD1647B34F7}"/>
              </a:ext>
            </a:extLst>
          </p:cNvPr>
          <p:cNvSpPr/>
          <p:nvPr/>
        </p:nvSpPr>
        <p:spPr>
          <a:xfrm>
            <a:off x="812800" y="1042936"/>
            <a:ext cx="10675043" cy="6401753"/>
          </a:xfrm>
          <a:prstGeom prst="rect">
            <a:avLst/>
          </a:prstGeom>
          <a:noFill/>
          <a:ln w="0">
            <a:noFill/>
          </a:ln>
        </p:spPr>
        <p:style>
          <a:lnRef idx="0">
            <a:scrgbClr r="0" g="0" b="0"/>
          </a:lnRef>
          <a:fillRef idx="0">
            <a:scrgbClr r="0" g="0" b="0"/>
          </a:fillRef>
          <a:effectRef idx="0">
            <a:scrgbClr r="0" g="0" b="0"/>
          </a:effectRef>
          <a:fontRef idx="minor"/>
        </p:style>
        <p:txBody>
          <a:bodyPr wrap="square" numCol="1" spcCol="0" anchor="ctr">
            <a:spAutoFit/>
          </a:bodyPr>
          <a:lstStyle/>
          <a:p>
            <a:pPr algn="just" defTabSz="914400">
              <a:lnSpc>
                <a:spcPct val="100000"/>
              </a:lnSpc>
              <a:tabLst>
                <a:tab pos="0" algn="l"/>
              </a:tabLst>
            </a:pPr>
            <a:endParaRPr lang="de-DE" sz="1800" b="0" strike="noStrike" spc="-1" dirty="0">
              <a:solidFill>
                <a:srgbClr val="000000"/>
              </a:solidFill>
              <a:latin typeface="Calibri"/>
            </a:endParaRPr>
          </a:p>
          <a:p>
            <a:pPr algn="just">
              <a:tabLst>
                <a:tab pos="0" algn="l"/>
              </a:tabLst>
            </a:pPr>
            <a:endParaRPr lang="de-AT" sz="1800" dirty="0">
              <a:solidFill>
                <a:srgbClr val="000000"/>
              </a:solidFill>
              <a:effectLst/>
              <a:latin typeface="Calibri" panose="020F0502020204030204" pitchFamily="34" charset="0"/>
              <a:ea typeface="Arial Unicode MS"/>
              <a:cs typeface="Arial Unicode MS"/>
            </a:endParaRPr>
          </a:p>
          <a:p>
            <a:pPr algn="just" defTabSz="914400">
              <a:lnSpc>
                <a:spcPct val="100000"/>
              </a:lnSpc>
              <a:tabLst>
                <a:tab pos="0" algn="l"/>
              </a:tabLst>
            </a:pPr>
            <a:r>
              <a:rPr lang="en-US" sz="8400" b="0" strike="noStrike" spc="-1" dirty="0">
                <a:solidFill>
                  <a:schemeClr val="dk1"/>
                </a:solidFill>
                <a:latin typeface="Arial"/>
                <a:ea typeface="DejaVu Sans"/>
              </a:rPr>
              <a:t>           </a:t>
            </a:r>
            <a:r>
              <a:rPr lang="en-US" sz="1800" b="0" strike="noStrike" spc="-1" dirty="0">
                <a:solidFill>
                  <a:schemeClr val="dk1"/>
                </a:solidFill>
                <a:latin typeface="Arial"/>
                <a:ea typeface="DejaVu Sans"/>
              </a:rPr>
              <a:t> </a:t>
            </a: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r>
              <a:rPr lang="de-AT" sz="1800" b="0" strike="noStrike" spc="-1" dirty="0">
                <a:solidFill>
                  <a:schemeClr val="dk1"/>
                </a:solidFill>
                <a:latin typeface="Arial"/>
                <a:ea typeface="DejaVu Sans"/>
              </a:rPr>
              <a:t>  </a:t>
            </a:r>
            <a:r>
              <a:rPr lang="de-AT" sz="2700" b="0" strike="noStrike" spc="-1" dirty="0">
                <a:solidFill>
                  <a:schemeClr val="dk1"/>
                </a:solidFill>
                <a:latin typeface="Arial"/>
                <a:ea typeface="DejaVu Sans"/>
              </a:rPr>
              <a:t>            </a:t>
            </a:r>
            <a:r>
              <a:rPr lang="de-AT" sz="1800" b="0" strike="noStrike" spc="-1" dirty="0">
                <a:solidFill>
                  <a:schemeClr val="dk1"/>
                </a:solidFill>
                <a:latin typeface="Arial"/>
                <a:ea typeface="DejaVu Sans"/>
              </a:rPr>
              <a:t>   </a:t>
            </a:r>
            <a:r>
              <a:rPr lang="de-AT" sz="2800" b="0" strike="noStrike" spc="-1" dirty="0">
                <a:solidFill>
                  <a:schemeClr val="dk1"/>
                </a:solidFill>
                <a:latin typeface="Arial"/>
                <a:ea typeface="DejaVu Sans"/>
              </a:rPr>
              <a:t>    </a:t>
            </a:r>
          </a:p>
          <a:p>
            <a:pPr algn="just" defTabSz="914400">
              <a:lnSpc>
                <a:spcPct val="100000"/>
              </a:lnSpc>
              <a:tabLst>
                <a:tab pos="0" algn="l"/>
              </a:tabLst>
            </a:pPr>
            <a:r>
              <a:rPr lang="de-AT" sz="2800" b="0" strike="noStrike" spc="-1" dirty="0">
                <a:solidFill>
                  <a:schemeClr val="dk1"/>
                </a:solidFill>
                <a:latin typeface="Arial"/>
                <a:ea typeface="DejaVu Sans"/>
              </a:rPr>
              <a:t>         </a:t>
            </a: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p:txBody>
      </p:sp>
      <p:sp>
        <p:nvSpPr>
          <p:cNvPr id="3" name="Rectangle 1">
            <a:extLst>
              <a:ext uri="{FF2B5EF4-FFF2-40B4-BE49-F238E27FC236}">
                <a16:creationId xmlns:a16="http://schemas.microsoft.com/office/drawing/2014/main" id="{5854931E-BBA1-356C-46AB-28E649AFCCE7}"/>
              </a:ext>
            </a:extLst>
          </p:cNvPr>
          <p:cNvSpPr/>
          <p:nvPr/>
        </p:nvSpPr>
        <p:spPr>
          <a:xfrm>
            <a:off x="812800" y="835187"/>
            <a:ext cx="10675043" cy="6817251"/>
          </a:xfrm>
          <a:prstGeom prst="rect">
            <a:avLst/>
          </a:prstGeom>
          <a:noFill/>
          <a:ln w="0">
            <a:noFill/>
          </a:ln>
        </p:spPr>
        <p:style>
          <a:lnRef idx="0">
            <a:scrgbClr r="0" g="0" b="0"/>
          </a:lnRef>
          <a:fillRef idx="0">
            <a:scrgbClr r="0" g="0" b="0"/>
          </a:fillRef>
          <a:effectRef idx="0">
            <a:scrgbClr r="0" g="0" b="0"/>
          </a:effectRef>
          <a:fontRef idx="minor"/>
        </p:style>
        <p:txBody>
          <a:bodyPr wrap="square" numCol="1" spcCol="0" anchor="ctr">
            <a:spAutoFit/>
          </a:bodyPr>
          <a:lstStyle/>
          <a:p>
            <a:pPr algn="just" defTabSz="914400">
              <a:lnSpc>
                <a:spcPct val="100000"/>
              </a:lnSpc>
              <a:tabLst>
                <a:tab pos="0" algn="l"/>
              </a:tabLst>
            </a:pPr>
            <a:endParaRPr lang="de-DE" sz="1800" b="0" strike="noStrike" spc="-1" dirty="0">
              <a:solidFill>
                <a:srgbClr val="000000"/>
              </a:solidFill>
              <a:latin typeface="Calibri"/>
            </a:endParaRPr>
          </a:p>
          <a:p>
            <a:pPr algn="just">
              <a:tabLst>
                <a:tab pos="0" algn="l"/>
              </a:tabLst>
            </a:pPr>
            <a:r>
              <a:rPr lang="de-AT" sz="1500" dirty="0">
                <a:solidFill>
                  <a:srgbClr val="000000"/>
                </a:solidFill>
                <a:effectLst/>
                <a:latin typeface="Calibri Light" panose="020F0302020204030204" pitchFamily="34" charset="0"/>
                <a:ea typeface="Arial Unicode MS"/>
                <a:cs typeface="Arial Unicode MS"/>
              </a:rPr>
              <a:t>Dieses Material wurde im Rahmen des Erasmus+ Projekts Numeracy in Practice, Projektnummer 2021-1-NL01-KA220-ADU-000 026 292, erstellt. In diesem Projekt arbeiteten 11 Partner in 11 Ländern gemeinsam an der Gestaltung, Bewertung und Verbesserung der Materialien. </a:t>
            </a:r>
            <a:r>
              <a:rPr lang="de-AT" sz="1500">
                <a:solidFill>
                  <a:srgbClr val="000000"/>
                </a:solidFill>
                <a:effectLst/>
                <a:latin typeface="Calibri Light" panose="020F0302020204030204" pitchFamily="34" charset="0"/>
                <a:ea typeface="Arial Unicode MS"/>
                <a:cs typeface="Arial Unicode MS"/>
              </a:rPr>
              <a:t>Alle Materialien sind auf der Website (www.cenf.eu) zu finden. </a:t>
            </a:r>
            <a:endParaRPr lang="de-AT" sz="1800" dirty="0">
              <a:solidFill>
                <a:srgbClr val="000000"/>
              </a:solidFill>
              <a:effectLst/>
              <a:latin typeface="Calibri" panose="020F0502020204030204" pitchFamily="34" charset="0"/>
              <a:ea typeface="Arial Unicode MS"/>
              <a:cs typeface="Arial Unicode MS"/>
            </a:endParaRPr>
          </a:p>
          <a:p>
            <a:pPr algn="just" defTabSz="914400">
              <a:lnSpc>
                <a:spcPct val="100000"/>
              </a:lnSpc>
              <a:tabLst>
                <a:tab pos="0" algn="l"/>
              </a:tabLst>
            </a:pPr>
            <a:r>
              <a:rPr lang="en-US" sz="8400" b="0" strike="noStrike" spc="-1" dirty="0">
                <a:solidFill>
                  <a:schemeClr val="dk1"/>
                </a:solidFill>
                <a:latin typeface="Arial"/>
                <a:ea typeface="DejaVu Sans"/>
              </a:rPr>
              <a:t>           </a:t>
            </a:r>
            <a:r>
              <a:rPr lang="en-US" sz="1800" b="0" strike="noStrike" spc="-1" dirty="0">
                <a:solidFill>
                  <a:schemeClr val="dk1"/>
                </a:solidFill>
                <a:latin typeface="Arial"/>
                <a:ea typeface="DejaVu Sans"/>
              </a:rPr>
              <a:t> </a:t>
            </a: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r>
              <a:rPr lang="de-AT" sz="1800" b="0" strike="noStrike" spc="-1" dirty="0">
                <a:solidFill>
                  <a:schemeClr val="dk1"/>
                </a:solidFill>
                <a:latin typeface="Arial"/>
                <a:ea typeface="DejaVu Sans"/>
              </a:rPr>
              <a:t>  </a:t>
            </a:r>
            <a:r>
              <a:rPr lang="de-AT" sz="2700" b="0" strike="noStrike" spc="-1" dirty="0">
                <a:solidFill>
                  <a:schemeClr val="dk1"/>
                </a:solidFill>
                <a:latin typeface="Arial"/>
                <a:ea typeface="DejaVu Sans"/>
              </a:rPr>
              <a:t>            </a:t>
            </a:r>
            <a:r>
              <a:rPr lang="de-AT" sz="1800" b="0" strike="noStrike" spc="-1" dirty="0">
                <a:solidFill>
                  <a:schemeClr val="dk1"/>
                </a:solidFill>
                <a:latin typeface="Arial"/>
                <a:ea typeface="DejaVu Sans"/>
              </a:rPr>
              <a:t>   </a:t>
            </a:r>
            <a:r>
              <a:rPr lang="de-AT" sz="2800" b="0" strike="noStrike" spc="-1" dirty="0">
                <a:solidFill>
                  <a:schemeClr val="dk1"/>
                </a:solidFill>
                <a:latin typeface="Arial"/>
                <a:ea typeface="DejaVu Sans"/>
              </a:rPr>
              <a:t>    </a:t>
            </a:r>
          </a:p>
          <a:p>
            <a:pPr algn="just" defTabSz="914400">
              <a:lnSpc>
                <a:spcPct val="100000"/>
              </a:lnSpc>
              <a:tabLst>
                <a:tab pos="0" algn="l"/>
              </a:tabLst>
            </a:pPr>
            <a:r>
              <a:rPr lang="de-AT" sz="2800" b="0" strike="noStrike" spc="-1" dirty="0">
                <a:solidFill>
                  <a:schemeClr val="dk1"/>
                </a:solidFill>
                <a:latin typeface="Arial"/>
                <a:ea typeface="DejaVu Sans"/>
              </a:rPr>
              <a:t>         </a:t>
            </a: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a:p>
            <a:pPr algn="just" defTabSz="914400">
              <a:lnSpc>
                <a:spcPct val="100000"/>
              </a:lnSpc>
              <a:tabLst>
                <a:tab pos="0" algn="l"/>
              </a:tabLst>
            </a:pPr>
            <a:br>
              <a:rPr sz="1800" dirty="0"/>
            </a:br>
            <a:br>
              <a:rPr sz="1800" dirty="0"/>
            </a:br>
            <a:endParaRPr lang="de-DE" sz="1800" b="0" strike="noStrike" spc="-1" dirty="0">
              <a:solidFill>
                <a:srgbClr val="000000"/>
              </a:solidFill>
              <a:latin typeface="Calibri"/>
            </a:endParaRPr>
          </a:p>
        </p:txBody>
      </p:sp>
      <p:sp>
        <p:nvSpPr>
          <p:cNvPr id="4" name="AutoShape 2">
            <a:extLst>
              <a:ext uri="{FF2B5EF4-FFF2-40B4-BE49-F238E27FC236}">
                <a16:creationId xmlns:a16="http://schemas.microsoft.com/office/drawing/2014/main" id="{D9819918-3A85-1703-7B23-F0E0E1A5013A}"/>
              </a:ext>
            </a:extLst>
          </p:cNvPr>
          <p:cNvSpPr/>
          <p:nvPr/>
        </p:nvSpPr>
        <p:spPr>
          <a:xfrm>
            <a:off x="2768760" y="284040"/>
            <a:ext cx="3400200" cy="133308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AT" sz="1800" b="0" strike="noStrike" spc="-1">
              <a:solidFill>
                <a:schemeClr val="dk1"/>
              </a:solidFill>
              <a:latin typeface="Arial"/>
              <a:ea typeface="DejaVu Sans"/>
            </a:endParaRPr>
          </a:p>
        </p:txBody>
      </p:sp>
      <p:pic>
        <p:nvPicPr>
          <p:cNvPr id="5" name="Picture 7" descr="A red letter u on a black background&#10;&#10;Description automatically generated">
            <a:extLst>
              <a:ext uri="{FF2B5EF4-FFF2-40B4-BE49-F238E27FC236}">
                <a16:creationId xmlns:a16="http://schemas.microsoft.com/office/drawing/2014/main" id="{DB078D76-D630-68E0-38F0-1E349FF6B797}"/>
              </a:ext>
            </a:extLst>
          </p:cNvPr>
          <p:cNvPicPr>
            <a:picLocks noChangeAspect="1"/>
          </p:cNvPicPr>
          <p:nvPr/>
        </p:nvPicPr>
        <p:blipFill>
          <a:blip r:embed="rId2"/>
          <a:stretch>
            <a:fillRect/>
          </a:stretch>
        </p:blipFill>
        <p:spPr bwMode="auto">
          <a:xfrm>
            <a:off x="704157" y="2222875"/>
            <a:ext cx="2618740" cy="748665"/>
          </a:xfrm>
          <a:prstGeom prst="rect">
            <a:avLst/>
          </a:prstGeom>
        </p:spPr>
      </p:pic>
      <p:pic>
        <p:nvPicPr>
          <p:cNvPr id="6" name="Picture 9" descr="A black background with white text&#10;&#10;Description automatically generated">
            <a:extLst>
              <a:ext uri="{FF2B5EF4-FFF2-40B4-BE49-F238E27FC236}">
                <a16:creationId xmlns:a16="http://schemas.microsoft.com/office/drawing/2014/main" id="{082588CF-19B8-D482-8ACB-C9B04B7415E9}"/>
              </a:ext>
            </a:extLst>
          </p:cNvPr>
          <p:cNvPicPr>
            <a:picLocks noChangeAspect="1"/>
          </p:cNvPicPr>
          <p:nvPr/>
        </p:nvPicPr>
        <p:blipFill>
          <a:blip r:embed="rId3"/>
          <a:stretch>
            <a:fillRect/>
          </a:stretch>
        </p:blipFill>
        <p:spPr bwMode="auto">
          <a:xfrm>
            <a:off x="3520267" y="2222875"/>
            <a:ext cx="2805430" cy="748665"/>
          </a:xfrm>
          <a:prstGeom prst="rect">
            <a:avLst/>
          </a:prstGeom>
        </p:spPr>
      </p:pic>
      <p:pic>
        <p:nvPicPr>
          <p:cNvPr id="7" name="Picture 10">
            <a:extLst>
              <a:ext uri="{FF2B5EF4-FFF2-40B4-BE49-F238E27FC236}">
                <a16:creationId xmlns:a16="http://schemas.microsoft.com/office/drawing/2014/main" id="{4537A8E6-1000-7277-676A-D22F932D43E1}"/>
              </a:ext>
            </a:extLst>
          </p:cNvPr>
          <p:cNvPicPr>
            <a:picLocks noChangeAspect="1"/>
          </p:cNvPicPr>
          <p:nvPr/>
        </p:nvPicPr>
        <p:blipFill>
          <a:blip r:embed="rId4"/>
          <a:srcRect t="14124" b="14446"/>
          <a:stretch>
            <a:fillRect/>
          </a:stretch>
        </p:blipFill>
        <p:spPr bwMode="auto">
          <a:xfrm>
            <a:off x="8665889" y="2078947"/>
            <a:ext cx="1790700" cy="946150"/>
          </a:xfrm>
          <a:prstGeom prst="rect">
            <a:avLst/>
          </a:prstGeom>
        </p:spPr>
      </p:pic>
      <p:pic>
        <p:nvPicPr>
          <p:cNvPr id="8" name="Picture 8" descr="A purple and black logo&#10;&#10;Description automatically generated">
            <a:extLst>
              <a:ext uri="{FF2B5EF4-FFF2-40B4-BE49-F238E27FC236}">
                <a16:creationId xmlns:a16="http://schemas.microsoft.com/office/drawing/2014/main" id="{19502821-B5E0-98CA-FB55-72815E376235}"/>
              </a:ext>
            </a:extLst>
          </p:cNvPr>
          <p:cNvPicPr>
            <a:picLocks noChangeAspect="1"/>
          </p:cNvPicPr>
          <p:nvPr/>
        </p:nvPicPr>
        <p:blipFill>
          <a:blip r:embed="rId5"/>
          <a:stretch>
            <a:fillRect/>
          </a:stretch>
        </p:blipFill>
        <p:spPr bwMode="auto">
          <a:xfrm>
            <a:off x="704157" y="3384463"/>
            <a:ext cx="2451100" cy="651510"/>
          </a:xfrm>
          <a:prstGeom prst="rect">
            <a:avLst/>
          </a:prstGeom>
        </p:spPr>
      </p:pic>
      <p:sp>
        <p:nvSpPr>
          <p:cNvPr id="9" name="Picture 1">
            <a:extLst>
              <a:ext uri="{FF2B5EF4-FFF2-40B4-BE49-F238E27FC236}">
                <a16:creationId xmlns:a16="http://schemas.microsoft.com/office/drawing/2014/main" id="{190D9F7B-A64F-511D-443B-E69B2CA79930}"/>
              </a:ext>
            </a:extLst>
          </p:cNvPr>
          <p:cNvSpPr/>
          <p:nvPr/>
        </p:nvSpPr>
        <p:spPr>
          <a:xfrm>
            <a:off x="3713527" y="3128130"/>
            <a:ext cx="1510665" cy="1047750"/>
          </a:xfrm>
          <a:prstGeom prst="roundRect">
            <a:avLst>
              <a:gd name="adj" fmla="val 16667"/>
            </a:avLst>
          </a:prstGeom>
          <a:blipFill rotWithShape="0">
            <a:blip r:embed="rId6"/>
            <a:stretch>
              <a:fill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7000"/>
              </a:lnSpc>
              <a:spcAft>
                <a:spcPts val="800"/>
              </a:spcAft>
            </a:pPr>
            <a:r>
              <a:rPr lang="de-DE" sz="1100" dirty="0">
                <a:solidFill>
                  <a:srgbClr val="000000"/>
                </a:solidFill>
                <a:effectLst/>
                <a:ea typeface="Arial Unicode MS"/>
                <a:cs typeface="Arial Unicode MS"/>
              </a:rPr>
              <a:t> </a:t>
            </a:r>
            <a:endParaRPr lang="de-AT" sz="1100" dirty="0">
              <a:solidFill>
                <a:srgbClr val="000000"/>
              </a:solidFill>
              <a:effectLst/>
              <a:ea typeface="Arial Unicode MS"/>
              <a:cs typeface="Arial Unicode MS"/>
            </a:endParaRPr>
          </a:p>
        </p:txBody>
      </p:sp>
      <p:grpSp>
        <p:nvGrpSpPr>
          <p:cNvPr id="10" name="Group 11">
            <a:extLst>
              <a:ext uri="{FF2B5EF4-FFF2-40B4-BE49-F238E27FC236}">
                <a16:creationId xmlns:a16="http://schemas.microsoft.com/office/drawing/2014/main" id="{04C70078-3584-7C9B-8091-EDE1A60CE309}"/>
              </a:ext>
            </a:extLst>
          </p:cNvPr>
          <p:cNvGrpSpPr/>
          <p:nvPr/>
        </p:nvGrpSpPr>
        <p:grpSpPr>
          <a:xfrm>
            <a:off x="6235671" y="2971540"/>
            <a:ext cx="1689100" cy="1013460"/>
            <a:chOff x="0" y="0"/>
            <a:chExt cx="1689120" cy="1013400"/>
          </a:xfrm>
        </p:grpSpPr>
        <p:sp>
          <p:nvSpPr>
            <p:cNvPr id="11" name="Rechteck 10">
              <a:extLst>
                <a:ext uri="{FF2B5EF4-FFF2-40B4-BE49-F238E27FC236}">
                  <a16:creationId xmlns:a16="http://schemas.microsoft.com/office/drawing/2014/main" id="{9B10ACF7-F22E-3965-8948-472E8AAC192D}"/>
                </a:ext>
              </a:extLst>
            </p:cNvPr>
            <p:cNvSpPr/>
            <p:nvPr/>
          </p:nvSpPr>
          <p:spPr>
            <a:xfrm>
              <a:off x="0" y="67320"/>
              <a:ext cx="1689120" cy="946080"/>
            </a:xfrm>
            <a:prstGeom prst="rect">
              <a:avLst/>
            </a:prstGeom>
            <a:solidFill>
              <a:srgbClr val="AEAAAA"/>
            </a:solidFill>
            <a:ln w="0">
              <a:noFill/>
            </a:ln>
          </p:spPr>
          <p:style>
            <a:lnRef idx="0">
              <a:scrgbClr r="0" g="0" b="0"/>
            </a:lnRef>
            <a:fillRef idx="0">
              <a:scrgbClr r="0" g="0" b="0"/>
            </a:fillRef>
            <a:effectRef idx="0">
              <a:scrgbClr r="0" g="0" b="0"/>
            </a:effectRef>
            <a:fontRef idx="minor"/>
          </p:style>
          <p:txBody>
            <a:bodyPr/>
            <a:lstStyle/>
            <a:p>
              <a:endParaRPr lang="de-AT"/>
            </a:p>
          </p:txBody>
        </p:sp>
        <p:pic>
          <p:nvPicPr>
            <p:cNvPr id="12" name="Picture 13">
              <a:extLst>
                <a:ext uri="{FF2B5EF4-FFF2-40B4-BE49-F238E27FC236}">
                  <a16:creationId xmlns:a16="http://schemas.microsoft.com/office/drawing/2014/main" id="{DF479EEB-C915-49D3-8ECB-C663EE55FF0B}"/>
                </a:ext>
              </a:extLst>
            </p:cNvPr>
            <p:cNvPicPr/>
            <p:nvPr/>
          </p:nvPicPr>
          <p:blipFill>
            <a:blip r:embed="rId7"/>
            <a:stretch/>
          </p:blipFill>
          <p:spPr>
            <a:xfrm>
              <a:off x="64800" y="0"/>
              <a:ext cx="1587960" cy="946080"/>
            </a:xfrm>
            <a:prstGeom prst="rect">
              <a:avLst/>
            </a:prstGeom>
            <a:ln w="0">
              <a:noFill/>
            </a:ln>
          </p:spPr>
        </p:pic>
      </p:grpSp>
      <p:pic>
        <p:nvPicPr>
          <p:cNvPr id="13" name="Picture 4" descr="A black background with white text&#10;&#10;Description automatically generated">
            <a:extLst>
              <a:ext uri="{FF2B5EF4-FFF2-40B4-BE49-F238E27FC236}">
                <a16:creationId xmlns:a16="http://schemas.microsoft.com/office/drawing/2014/main" id="{B360CD8D-F60E-15B6-9CFF-93644DB5B2AD}"/>
              </a:ext>
            </a:extLst>
          </p:cNvPr>
          <p:cNvPicPr>
            <a:picLocks noChangeAspect="1"/>
          </p:cNvPicPr>
          <p:nvPr/>
        </p:nvPicPr>
        <p:blipFill>
          <a:blip r:embed="rId8"/>
          <a:stretch>
            <a:fillRect/>
          </a:stretch>
        </p:blipFill>
        <p:spPr bwMode="auto">
          <a:xfrm>
            <a:off x="8668162" y="2971540"/>
            <a:ext cx="2055495" cy="1343025"/>
          </a:xfrm>
          <a:prstGeom prst="rect">
            <a:avLst/>
          </a:prstGeom>
        </p:spPr>
      </p:pic>
      <p:pic>
        <p:nvPicPr>
          <p:cNvPr id="14" name="Picture 6" descr="A white circle with a star and a yellow circle with a star&#10;&#10;Description automatically generated">
            <a:extLst>
              <a:ext uri="{FF2B5EF4-FFF2-40B4-BE49-F238E27FC236}">
                <a16:creationId xmlns:a16="http://schemas.microsoft.com/office/drawing/2014/main" id="{9D4ECA69-6E66-076E-8DC6-D27A5CFFEF20}"/>
              </a:ext>
            </a:extLst>
          </p:cNvPr>
          <p:cNvPicPr>
            <a:picLocks noChangeAspect="1"/>
          </p:cNvPicPr>
          <p:nvPr/>
        </p:nvPicPr>
        <p:blipFill>
          <a:blip r:embed="rId9"/>
          <a:stretch>
            <a:fillRect/>
          </a:stretch>
        </p:blipFill>
        <p:spPr bwMode="auto">
          <a:xfrm>
            <a:off x="1288491" y="4314565"/>
            <a:ext cx="1193800" cy="1301750"/>
          </a:xfrm>
          <a:prstGeom prst="rect">
            <a:avLst/>
          </a:prstGeom>
        </p:spPr>
      </p:pic>
      <p:pic>
        <p:nvPicPr>
          <p:cNvPr id="15" name="Picture 19">
            <a:extLst>
              <a:ext uri="{FF2B5EF4-FFF2-40B4-BE49-F238E27FC236}">
                <a16:creationId xmlns:a16="http://schemas.microsoft.com/office/drawing/2014/main" id="{4C397D01-1ED8-DBBD-963C-783B4C0192A4}"/>
              </a:ext>
            </a:extLst>
          </p:cNvPr>
          <p:cNvPicPr>
            <a:picLocks noChangeAspect="1"/>
          </p:cNvPicPr>
          <p:nvPr/>
        </p:nvPicPr>
        <p:blipFill>
          <a:blip r:embed="rId10"/>
          <a:stretch>
            <a:fillRect/>
          </a:stretch>
        </p:blipFill>
        <p:spPr bwMode="auto">
          <a:xfrm>
            <a:off x="3154059" y="4891988"/>
            <a:ext cx="2336800" cy="349250"/>
          </a:xfrm>
          <a:prstGeom prst="rect">
            <a:avLst/>
          </a:prstGeom>
        </p:spPr>
      </p:pic>
      <p:pic>
        <p:nvPicPr>
          <p:cNvPr id="16" name="Picture 5" descr="A logo with a circle and text&#10;&#10;Description automatically generated with medium confidence">
            <a:extLst>
              <a:ext uri="{FF2B5EF4-FFF2-40B4-BE49-F238E27FC236}">
                <a16:creationId xmlns:a16="http://schemas.microsoft.com/office/drawing/2014/main" id="{E0D27472-0735-3A3C-2AE0-10E81C6D4C49}"/>
              </a:ext>
            </a:extLst>
          </p:cNvPr>
          <p:cNvPicPr>
            <a:picLocks noChangeAspect="1"/>
          </p:cNvPicPr>
          <p:nvPr/>
        </p:nvPicPr>
        <p:blipFill>
          <a:blip r:embed="rId11"/>
          <a:stretch>
            <a:fillRect/>
          </a:stretch>
        </p:blipFill>
        <p:spPr bwMode="auto">
          <a:xfrm>
            <a:off x="6508721" y="4504638"/>
            <a:ext cx="1143000" cy="736600"/>
          </a:xfrm>
          <a:prstGeom prst="rect">
            <a:avLst/>
          </a:prstGeom>
        </p:spPr>
      </p:pic>
      <p:pic>
        <p:nvPicPr>
          <p:cNvPr id="17" name="Picture 2" descr="A black and purple text&#10;&#10;Description automatically generated">
            <a:extLst>
              <a:ext uri="{FF2B5EF4-FFF2-40B4-BE49-F238E27FC236}">
                <a16:creationId xmlns:a16="http://schemas.microsoft.com/office/drawing/2014/main" id="{EC8EB3AD-E04A-55DD-7967-9C5730A539C8}"/>
              </a:ext>
            </a:extLst>
          </p:cNvPr>
          <p:cNvPicPr>
            <a:picLocks noChangeAspect="1"/>
          </p:cNvPicPr>
          <p:nvPr/>
        </p:nvPicPr>
        <p:blipFill>
          <a:blip r:embed="rId12"/>
          <a:stretch>
            <a:fillRect/>
          </a:stretch>
        </p:blipFill>
        <p:spPr bwMode="auto">
          <a:xfrm>
            <a:off x="8668162" y="4623492"/>
            <a:ext cx="1924050" cy="692150"/>
          </a:xfrm>
          <a:prstGeom prst="rect">
            <a:avLst/>
          </a:prstGeom>
        </p:spPr>
      </p:pic>
    </p:spTree>
    <p:extLst>
      <p:ext uri="{BB962C8B-B14F-4D97-AF65-F5344CB8AC3E}">
        <p14:creationId xmlns:p14="http://schemas.microsoft.com/office/powerpoint/2010/main" val="244629451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3827</Words>
  <Application>Microsoft Office PowerPoint</Application>
  <PresentationFormat>Breitbild</PresentationFormat>
  <Paragraphs>520</Paragraphs>
  <Slides>30</Slides>
  <Notes>1</Notes>
  <HiddenSlides>0</HiddenSlides>
  <MMClips>0</MMClips>
  <ScaleCrop>false</ScaleCrop>
  <HeadingPairs>
    <vt:vector size="6" baseType="variant">
      <vt:variant>
        <vt:lpstr>Verwendete Schriftarten</vt:lpstr>
      </vt:variant>
      <vt:variant>
        <vt:i4>11</vt:i4>
      </vt:variant>
      <vt:variant>
        <vt:lpstr>Design</vt:lpstr>
      </vt:variant>
      <vt:variant>
        <vt:i4>12</vt:i4>
      </vt:variant>
      <vt:variant>
        <vt:lpstr>Folientitel</vt:lpstr>
      </vt:variant>
      <vt:variant>
        <vt:i4>30</vt:i4>
      </vt:variant>
    </vt:vector>
  </HeadingPairs>
  <TitlesOfParts>
    <vt:vector size="53" baseType="lpstr">
      <vt:lpstr>Aptos</vt:lpstr>
      <vt:lpstr>Aptos Display</vt:lpstr>
      <vt:lpstr>Arial</vt:lpstr>
      <vt:lpstr>Arial Nova</vt:lpstr>
      <vt:lpstr>Arial Unicode MS</vt:lpstr>
      <vt:lpstr>Calibri</vt:lpstr>
      <vt:lpstr>Calibri Light</vt:lpstr>
      <vt:lpstr>Helvetica Neue</vt:lpstr>
      <vt:lpstr>OpenSymbol</vt:lpstr>
      <vt:lpstr>Symbol</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Hogeschool Utrecht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Rosa Alberto</dc:creator>
  <cp:keywords>docId 0BEFBA80E4586C6D6082FBE2085C3747, docId:E16D9A5CA8457B6423270D2488F71B58</cp:keywords>
  <dc:description/>
  <cp:lastModifiedBy>Preisinger Maria</cp:lastModifiedBy>
  <cp:revision>9</cp:revision>
  <cp:lastPrinted>2024-06-17T09:10:59Z</cp:lastPrinted>
  <dcterms:created xsi:type="dcterms:W3CDTF">2024-04-10T16:07:46Z</dcterms:created>
  <dcterms:modified xsi:type="dcterms:W3CDTF">2024-12-10T09:26:37Z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vt:r8>
  </property>
  <property fmtid="{D5CDD505-2E9C-101B-9397-08002B2CF9AE}" pid="3" name="PresentationFormat">
    <vt:lpwstr>Panorámica</vt:lpwstr>
  </property>
  <property fmtid="{D5CDD505-2E9C-101B-9397-08002B2CF9AE}" pid="4" name="Slides">
    <vt:r8>29</vt:r8>
  </property>
</Properties>
</file>