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9" r:id="rId4"/>
    <p:sldId id="260" r:id="rId5"/>
    <p:sldId id="266" r:id="rId6"/>
    <p:sldId id="264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81"/>
    <p:restoredTop sz="87474" autoAdjust="0"/>
  </p:normalViewPr>
  <p:slideViewPr>
    <p:cSldViewPr snapToGrid="0" snapToObjects="1" showGuides="1">
      <p:cViewPr varScale="1">
        <p:scale>
          <a:sx n="96" d="100"/>
          <a:sy n="96" d="100"/>
        </p:scale>
        <p:origin x="-161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146EE-7E74-804E-87B7-1817F10D09A8}" type="datetimeFigureOut">
              <a:rPr lang="en-US" smtClean="0"/>
              <a:t>29-04-19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7CC8C-DE23-B143-B0E3-169A9CEED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55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605D3-16DF-DF43-AE35-A9E379D47CEE}" type="datetimeFigureOut">
              <a:rPr lang="nl-NL" smtClean="0"/>
              <a:t>29-04-19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FEC66-6BFA-9A4F-8C14-93D2FB19A68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01985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oor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 descr="hu volui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42" y="914998"/>
            <a:ext cx="4042858" cy="987270"/>
          </a:xfrm>
          <a:prstGeom prst="rect">
            <a:avLst/>
          </a:prstGeom>
        </p:spPr>
      </p:pic>
      <p:pic>
        <p:nvPicPr>
          <p:cNvPr id="6" name="Afbeelding 5" descr="hu volui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42" y="914998"/>
            <a:ext cx="4042858" cy="987270"/>
          </a:xfrm>
          <a:prstGeom prst="rect">
            <a:avLst/>
          </a:prstGeom>
        </p:spPr>
      </p:pic>
      <p:pic>
        <p:nvPicPr>
          <p:cNvPr id="7" name="Afbeelding 6" descr="hu volui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42" y="914998"/>
            <a:ext cx="4042858" cy="987270"/>
          </a:xfrm>
          <a:prstGeom prst="rect">
            <a:avLst/>
          </a:prstGeom>
        </p:spPr>
      </p:pic>
      <p:pic>
        <p:nvPicPr>
          <p:cNvPr id="8" name="Afbeelding 7" descr="hu volui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42" y="914998"/>
            <a:ext cx="4042858" cy="987270"/>
          </a:xfrm>
          <a:prstGeom prst="rect">
            <a:avLst/>
          </a:prstGeom>
        </p:spPr>
      </p:pic>
      <p:pic>
        <p:nvPicPr>
          <p:cNvPr id="9" name="Afbeelding 8" descr="hu volui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42" y="914998"/>
            <a:ext cx="4042858" cy="98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04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/>
          <p:cNvSpPr/>
          <p:nvPr/>
        </p:nvSpPr>
        <p:spPr>
          <a:xfrm>
            <a:off x="529142" y="914998"/>
            <a:ext cx="108000" cy="9769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7" name="Afbeelding 6" descr="HU logo payoff wit ro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113" y="375142"/>
            <a:ext cx="657225" cy="996341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720000" y="792000"/>
            <a:ext cx="7551298" cy="64633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nl-NL" sz="4200" b="1" dirty="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787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ijdelijke aanduiding voor afbeelding 14"/>
          <p:cNvSpPr>
            <a:spLocks noGrp="1"/>
          </p:cNvSpPr>
          <p:nvPr>
            <p:ph type="pic" sz="quarter" idx="10"/>
          </p:nvPr>
        </p:nvSpPr>
        <p:spPr>
          <a:xfrm>
            <a:off x="0" y="2427288"/>
            <a:ext cx="9144000" cy="44307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anchor="ctr" anchorCtr="0"/>
          <a:lstStyle>
            <a:lvl1pPr marL="0" indent="0" algn="ctr">
              <a:buNone/>
              <a:defRPr sz="2000"/>
            </a:lvl1pPr>
          </a:lstStyle>
          <a:p>
            <a:r>
              <a:rPr lang="nl-NL" dirty="0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pic>
        <p:nvPicPr>
          <p:cNvPr id="8" name="Afbeelding 7" descr="HU logo payoff wit ro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113" y="375142"/>
            <a:ext cx="657225" cy="996341"/>
          </a:xfrm>
          <a:prstGeom prst="rect">
            <a:avLst/>
          </a:prstGeom>
        </p:spPr>
      </p:pic>
      <p:sp>
        <p:nvSpPr>
          <p:cNvPr id="11" name="Rechthoek 10"/>
          <p:cNvSpPr/>
          <p:nvPr/>
        </p:nvSpPr>
        <p:spPr>
          <a:xfrm>
            <a:off x="529142" y="914998"/>
            <a:ext cx="108000" cy="9769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/>
          <p:cNvSpPr/>
          <p:nvPr/>
        </p:nvSpPr>
        <p:spPr>
          <a:xfrm>
            <a:off x="529142" y="914998"/>
            <a:ext cx="108000" cy="9769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/>
          <p:cNvSpPr/>
          <p:nvPr/>
        </p:nvSpPr>
        <p:spPr>
          <a:xfrm>
            <a:off x="529142" y="914998"/>
            <a:ext cx="108000" cy="9769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50570" y="775561"/>
            <a:ext cx="7200000" cy="6140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6505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531064" y="913121"/>
            <a:ext cx="108000" cy="6098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18219" y="831533"/>
            <a:ext cx="7553716" cy="609600"/>
          </a:xfrm>
        </p:spPr>
        <p:txBody>
          <a:bodyPr/>
          <a:lstStyle>
            <a:lvl1pPr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Inhoud</a:t>
            </a:r>
            <a:endParaRPr lang="nl-NL" dirty="0"/>
          </a:p>
        </p:txBody>
      </p:sp>
      <p:sp>
        <p:nvSpPr>
          <p:cNvPr id="13" name="Tijdelijke aanduiding voor tekst 10"/>
          <p:cNvSpPr>
            <a:spLocks noGrp="1"/>
          </p:cNvSpPr>
          <p:nvPr>
            <p:ph type="body" sz="quarter" idx="11"/>
          </p:nvPr>
        </p:nvSpPr>
        <p:spPr>
          <a:xfrm>
            <a:off x="718219" y="1595121"/>
            <a:ext cx="7553716" cy="4389754"/>
          </a:xfrm>
        </p:spPr>
        <p:txBody>
          <a:bodyPr/>
          <a:lstStyle>
            <a:lvl1pPr marL="342900" indent="-342900">
              <a:buFont typeface="Arial" charset="0"/>
              <a:buChar char="•"/>
              <a:defRPr/>
            </a:lvl1pPr>
          </a:lstStyle>
          <a:p>
            <a:pPr lvl="0"/>
            <a:r>
              <a:rPr lang="nl-NL" dirty="0" smtClean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94338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_vervol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>
            <a:off x="531064" y="913121"/>
            <a:ext cx="108000" cy="6098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18219" y="831533"/>
            <a:ext cx="7553716" cy="609600"/>
          </a:xfrm>
        </p:spPr>
        <p:txBody>
          <a:bodyPr/>
          <a:lstStyle>
            <a:lvl1pPr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Inhoud vervolg</a:t>
            </a:r>
            <a:endParaRPr lang="nl-NL" dirty="0"/>
          </a:p>
        </p:txBody>
      </p:sp>
      <p:sp>
        <p:nvSpPr>
          <p:cNvPr id="6" name="Tijdelijke aanduiding voor tekst 10"/>
          <p:cNvSpPr>
            <a:spLocks noGrp="1"/>
          </p:cNvSpPr>
          <p:nvPr>
            <p:ph type="body" sz="quarter" idx="11"/>
          </p:nvPr>
        </p:nvSpPr>
        <p:spPr>
          <a:xfrm>
            <a:off x="718219" y="1595121"/>
            <a:ext cx="7553716" cy="4389754"/>
          </a:xfrm>
        </p:spPr>
        <p:txBody>
          <a:bodyPr/>
          <a:lstStyle>
            <a:lvl1pPr marL="342900" indent="-342900">
              <a:buFont typeface="Arial" charset="0"/>
              <a:buChar char="•"/>
              <a:defRPr/>
            </a:lvl1pPr>
          </a:lstStyle>
          <a:p>
            <a:pPr lvl="0"/>
            <a:r>
              <a:rPr lang="nl-NL" dirty="0" smtClean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88074223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28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rti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531064" y="913121"/>
            <a:ext cx="108000" cy="6098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18218" y="831533"/>
            <a:ext cx="7670132" cy="384721"/>
          </a:xfrm>
        </p:spPr>
        <p:txBody>
          <a:bodyPr wrap="square">
            <a:spAutoFit/>
          </a:bodyPr>
          <a:lstStyle>
            <a:lvl1pPr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Titel</a:t>
            </a:r>
            <a:endParaRPr lang="nl-NL" dirty="0"/>
          </a:p>
        </p:txBody>
      </p:sp>
      <p:sp>
        <p:nvSpPr>
          <p:cNvPr id="12" name="Tijdelijke aanduiding voor tekst 10"/>
          <p:cNvSpPr>
            <a:spLocks noGrp="1"/>
          </p:cNvSpPr>
          <p:nvPr>
            <p:ph type="body" sz="quarter" idx="11"/>
          </p:nvPr>
        </p:nvSpPr>
        <p:spPr>
          <a:xfrm>
            <a:off x="718218" y="1595122"/>
            <a:ext cx="7670132" cy="4389754"/>
          </a:xfr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82297706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28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rtikel_vervol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718218" y="792684"/>
            <a:ext cx="7670132" cy="5192191"/>
          </a:xfrm>
          <a:prstGeom prst="rect">
            <a:avLst/>
          </a:prstGeom>
        </p:spPr>
        <p:txBody>
          <a:bodyPr vert="horz" wrap="square">
            <a:noAutofit/>
          </a:bodyPr>
          <a:lstStyle>
            <a:lvl1pPr marL="0" indent="0">
              <a:buFont typeface="Arial"/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nl-NL" dirty="0" smtClean="0"/>
              <a:t>Vervolg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80861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Artikel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0" y="-2015"/>
            <a:ext cx="4570483" cy="34226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anchor="ctr" anchorCtr="0"/>
          <a:lstStyle>
            <a:lvl1pPr marL="0" indent="0" algn="ctr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sp>
        <p:nvSpPr>
          <p:cNvPr id="13" name="Tijdelijke aanduiding voor afbeelding 5"/>
          <p:cNvSpPr>
            <a:spLocks noGrp="1"/>
          </p:cNvSpPr>
          <p:nvPr>
            <p:ph type="pic" sz="quarter" idx="15"/>
          </p:nvPr>
        </p:nvSpPr>
        <p:spPr>
          <a:xfrm>
            <a:off x="4570483" y="-2015"/>
            <a:ext cx="4570483" cy="34226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anchor="ctr" anchorCtr="0"/>
          <a:lstStyle>
            <a:lvl1pPr marL="0" indent="0" algn="ctr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/>
          </a:p>
        </p:txBody>
      </p:sp>
      <p:sp>
        <p:nvSpPr>
          <p:cNvPr id="9" name="Tekstvak 8"/>
          <p:cNvSpPr txBox="1"/>
          <p:nvPr/>
        </p:nvSpPr>
        <p:spPr>
          <a:xfrm>
            <a:off x="453001" y="6415089"/>
            <a:ext cx="3672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14644ED-88FD-4C4D-9D4F-18215A7BD5D3}" type="slidenum">
              <a:rPr lang="nl-NL" sz="800" smtClean="0">
                <a:solidFill>
                  <a:schemeClr val="bg1"/>
                </a:solidFill>
              </a:rPr>
              <a:t>‹#›</a:t>
            </a:fld>
            <a:endParaRPr lang="nl-NL" sz="800" dirty="0">
              <a:solidFill>
                <a:schemeClr val="bg1"/>
              </a:solidFill>
            </a:endParaRPr>
          </a:p>
        </p:txBody>
      </p:sp>
      <p:sp>
        <p:nvSpPr>
          <p:cNvPr id="23" name="Rechthoek 22"/>
          <p:cNvSpPr/>
          <p:nvPr/>
        </p:nvSpPr>
        <p:spPr>
          <a:xfrm>
            <a:off x="531064" y="3869681"/>
            <a:ext cx="108000" cy="6098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Tekstvak 23"/>
          <p:cNvSpPr txBox="1"/>
          <p:nvPr/>
        </p:nvSpPr>
        <p:spPr>
          <a:xfrm>
            <a:off x="453001" y="9371649"/>
            <a:ext cx="3672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14644ED-88FD-4C4D-9D4F-18215A7BD5D3}" type="slidenum">
              <a:rPr lang="nl-NL" sz="800" smtClean="0"/>
              <a:t>‹#›</a:t>
            </a:fld>
            <a:endParaRPr lang="nl-NL" sz="800" dirty="0"/>
          </a:p>
        </p:txBody>
      </p:sp>
      <p:sp>
        <p:nvSpPr>
          <p:cNvPr id="27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718219" y="3789040"/>
            <a:ext cx="7670131" cy="384721"/>
          </a:xfrm>
        </p:spPr>
        <p:txBody>
          <a:bodyPr wrap="square">
            <a:spAutoFit/>
          </a:bodyPr>
          <a:lstStyle>
            <a:lvl1pPr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Titel</a:t>
            </a:r>
            <a:endParaRPr lang="nl-NL" dirty="0"/>
          </a:p>
        </p:txBody>
      </p:sp>
      <p:sp>
        <p:nvSpPr>
          <p:cNvPr id="28" name="Tijdelijke aanduiding voor tekst 10"/>
          <p:cNvSpPr>
            <a:spLocks noGrp="1"/>
          </p:cNvSpPr>
          <p:nvPr>
            <p:ph type="body" sz="quarter" idx="17"/>
          </p:nvPr>
        </p:nvSpPr>
        <p:spPr>
          <a:xfrm flipH="1">
            <a:off x="718284" y="4552628"/>
            <a:ext cx="7670066" cy="1432247"/>
          </a:xfr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04911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Artikel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0" y="3435350"/>
            <a:ext cx="3059999" cy="34226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sp>
        <p:nvSpPr>
          <p:cNvPr id="9" name="Tijdelijke aanduiding voor afbeelding 5"/>
          <p:cNvSpPr>
            <a:spLocks noGrp="1"/>
          </p:cNvSpPr>
          <p:nvPr>
            <p:ph type="pic" sz="quarter" idx="15"/>
          </p:nvPr>
        </p:nvSpPr>
        <p:spPr>
          <a:xfrm>
            <a:off x="6084001" y="3435350"/>
            <a:ext cx="3059999" cy="34226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sp>
        <p:nvSpPr>
          <p:cNvPr id="10" name="Tijdelijke aanduiding voor afbeelding 5"/>
          <p:cNvSpPr>
            <a:spLocks noGrp="1"/>
          </p:cNvSpPr>
          <p:nvPr>
            <p:ph type="pic" sz="quarter" idx="16"/>
          </p:nvPr>
        </p:nvSpPr>
        <p:spPr>
          <a:xfrm>
            <a:off x="3063645" y="3435350"/>
            <a:ext cx="3023998" cy="34226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sp>
        <p:nvSpPr>
          <p:cNvPr id="16" name="Rechthoek 15"/>
          <p:cNvSpPr/>
          <p:nvPr/>
        </p:nvSpPr>
        <p:spPr>
          <a:xfrm>
            <a:off x="531064" y="913121"/>
            <a:ext cx="108000" cy="6098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7" name="Afbeelding 16" descr="hu ro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18" y="6272639"/>
            <a:ext cx="432000" cy="370027"/>
          </a:xfrm>
          <a:prstGeom prst="rect">
            <a:avLst/>
          </a:prstGeom>
        </p:spPr>
      </p:pic>
      <p:sp>
        <p:nvSpPr>
          <p:cNvPr id="11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18219" y="831533"/>
            <a:ext cx="7670131" cy="384721"/>
          </a:xfrm>
        </p:spPr>
        <p:txBody>
          <a:bodyPr wrap="square">
            <a:spAutoFit/>
          </a:bodyPr>
          <a:lstStyle>
            <a:lvl1pPr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Titel</a:t>
            </a:r>
            <a:endParaRPr lang="nl-NL" dirty="0"/>
          </a:p>
        </p:txBody>
      </p:sp>
      <p:sp>
        <p:nvSpPr>
          <p:cNvPr id="13" name="Tijdelijke aanduiding voor tekst 10"/>
          <p:cNvSpPr>
            <a:spLocks noGrp="1"/>
          </p:cNvSpPr>
          <p:nvPr>
            <p:ph type="body" sz="quarter" idx="11"/>
          </p:nvPr>
        </p:nvSpPr>
        <p:spPr>
          <a:xfrm flipH="1">
            <a:off x="718284" y="1595121"/>
            <a:ext cx="7670066" cy="1472400"/>
          </a:xfr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53001" y="6415089"/>
            <a:ext cx="3672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14644ED-88FD-4C4D-9D4F-18215A7BD5D3}" type="slidenum">
              <a:rPr lang="nl-NL" sz="800" smtClean="0">
                <a:solidFill>
                  <a:schemeClr val="bg1"/>
                </a:solidFill>
              </a:rPr>
              <a:t>‹#›</a:t>
            </a:fld>
            <a:endParaRPr lang="nl-NL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27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ikel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0" y="1875"/>
            <a:ext cx="3059999" cy="34226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anchor="ctr" anchorCtr="0"/>
          <a:lstStyle>
            <a:lvl1pPr marL="0" indent="0" algn="ctr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sp>
        <p:nvSpPr>
          <p:cNvPr id="9" name="Tijdelijke aanduiding voor afbeelding 5"/>
          <p:cNvSpPr>
            <a:spLocks noGrp="1"/>
          </p:cNvSpPr>
          <p:nvPr>
            <p:ph type="pic" sz="quarter" idx="15"/>
          </p:nvPr>
        </p:nvSpPr>
        <p:spPr>
          <a:xfrm>
            <a:off x="6084001" y="1875"/>
            <a:ext cx="3059999" cy="34226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anchor="ctr" anchorCtr="0"/>
          <a:lstStyle>
            <a:lvl1pPr marL="0" indent="0" algn="ctr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sp>
        <p:nvSpPr>
          <p:cNvPr id="10" name="Tijdelijke aanduiding voor afbeelding 5"/>
          <p:cNvSpPr>
            <a:spLocks noGrp="1"/>
          </p:cNvSpPr>
          <p:nvPr>
            <p:ph type="pic" sz="quarter" idx="16"/>
          </p:nvPr>
        </p:nvSpPr>
        <p:spPr>
          <a:xfrm>
            <a:off x="3063645" y="1875"/>
            <a:ext cx="3023998" cy="34226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anchor="ctr" anchorCtr="0"/>
          <a:lstStyle>
            <a:lvl1pPr marL="0" indent="0" algn="ctr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sp>
        <p:nvSpPr>
          <p:cNvPr id="26" name="Rechthoek 25"/>
          <p:cNvSpPr/>
          <p:nvPr/>
        </p:nvSpPr>
        <p:spPr>
          <a:xfrm>
            <a:off x="531064" y="3869681"/>
            <a:ext cx="108000" cy="6098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Tijdelijke aanduiding voor tekst 10"/>
          <p:cNvSpPr>
            <a:spLocks noGrp="1"/>
          </p:cNvSpPr>
          <p:nvPr>
            <p:ph type="body" sz="quarter" idx="17" hasCustomPrompt="1"/>
          </p:nvPr>
        </p:nvSpPr>
        <p:spPr>
          <a:xfrm>
            <a:off x="718219" y="3789040"/>
            <a:ext cx="7670131" cy="384721"/>
          </a:xfrm>
        </p:spPr>
        <p:txBody>
          <a:bodyPr wrap="square">
            <a:spAutoFit/>
          </a:bodyPr>
          <a:lstStyle>
            <a:lvl1pPr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Titel</a:t>
            </a:r>
            <a:endParaRPr lang="nl-NL" dirty="0"/>
          </a:p>
        </p:txBody>
      </p:sp>
      <p:sp>
        <p:nvSpPr>
          <p:cNvPr id="28" name="Tijdelijke aanduiding voor tekst 10"/>
          <p:cNvSpPr>
            <a:spLocks noGrp="1"/>
          </p:cNvSpPr>
          <p:nvPr>
            <p:ph type="body" sz="quarter" idx="18"/>
          </p:nvPr>
        </p:nvSpPr>
        <p:spPr>
          <a:xfrm flipH="1">
            <a:off x="718284" y="4552628"/>
            <a:ext cx="7670066" cy="1432247"/>
          </a:xfr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91313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ikel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0483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anchor="ctr" anchorCtr="0"/>
          <a:lstStyle>
            <a:lvl1pPr marL="0" indent="0" algn="ctr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5104925" y="913121"/>
            <a:ext cx="108000" cy="6098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5292080" y="831533"/>
            <a:ext cx="3096270" cy="384721"/>
          </a:xfrm>
        </p:spPr>
        <p:txBody>
          <a:bodyPr wrap="square">
            <a:spAutoFit/>
          </a:bodyPr>
          <a:lstStyle>
            <a:lvl1pPr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Titel</a:t>
            </a:r>
            <a:endParaRPr lang="nl-NL" dirty="0"/>
          </a:p>
        </p:txBody>
      </p:sp>
      <p:sp>
        <p:nvSpPr>
          <p:cNvPr id="13" name="Tijdelijke aanduiding voor tekst 10"/>
          <p:cNvSpPr>
            <a:spLocks noGrp="1"/>
          </p:cNvSpPr>
          <p:nvPr>
            <p:ph type="body" sz="quarter" idx="11"/>
          </p:nvPr>
        </p:nvSpPr>
        <p:spPr>
          <a:xfrm flipH="1">
            <a:off x="5292144" y="1595121"/>
            <a:ext cx="3096205" cy="4389754"/>
          </a:xfr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453001" y="6415089"/>
            <a:ext cx="3672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14644ED-88FD-4C4D-9D4F-18215A7BD5D3}" type="slidenum">
              <a:rPr lang="nl-NL" sz="800" smtClean="0">
                <a:solidFill>
                  <a:schemeClr val="bg1"/>
                </a:solidFill>
              </a:rPr>
              <a:t>‹#›</a:t>
            </a:fld>
            <a:endParaRPr lang="nl-NL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462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ikel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4573517" y="0"/>
            <a:ext cx="4570483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anchor="ctr" anchorCtr="0"/>
          <a:lstStyle>
            <a:lvl1pPr marL="0" indent="0" algn="ctr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pic>
        <p:nvPicPr>
          <p:cNvPr id="12" name="Afbeelding 11" descr="hu ro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18" y="6272639"/>
            <a:ext cx="432000" cy="370027"/>
          </a:xfrm>
          <a:prstGeom prst="rect">
            <a:avLst/>
          </a:prstGeom>
        </p:spPr>
      </p:pic>
      <p:sp>
        <p:nvSpPr>
          <p:cNvPr id="11" name="Rechthoek 10"/>
          <p:cNvSpPr/>
          <p:nvPr/>
        </p:nvSpPr>
        <p:spPr>
          <a:xfrm>
            <a:off x="531064" y="913121"/>
            <a:ext cx="108000" cy="6098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18219" y="831533"/>
            <a:ext cx="3493741" cy="384721"/>
          </a:xfrm>
        </p:spPr>
        <p:txBody>
          <a:bodyPr wrap="square">
            <a:spAutoFit/>
          </a:bodyPr>
          <a:lstStyle>
            <a:lvl1pPr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Titel</a:t>
            </a:r>
            <a:endParaRPr lang="nl-NL" dirty="0"/>
          </a:p>
        </p:txBody>
      </p:sp>
      <p:sp>
        <p:nvSpPr>
          <p:cNvPr id="14" name="Tijdelijke aanduiding voor tekst 10"/>
          <p:cNvSpPr>
            <a:spLocks noGrp="1"/>
          </p:cNvSpPr>
          <p:nvPr>
            <p:ph type="body" sz="quarter" idx="11"/>
          </p:nvPr>
        </p:nvSpPr>
        <p:spPr>
          <a:xfrm flipH="1">
            <a:off x="718284" y="1595121"/>
            <a:ext cx="3493676" cy="4389754"/>
          </a:xfr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584926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 descr="hu ro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18" y="6282799"/>
            <a:ext cx="432000" cy="370027"/>
          </a:xfrm>
          <a:prstGeom prst="rect">
            <a:avLst/>
          </a:prstGeom>
        </p:spPr>
      </p:pic>
      <p:sp>
        <p:nvSpPr>
          <p:cNvPr id="14" name="Rechthoek 13"/>
          <p:cNvSpPr/>
          <p:nvPr/>
        </p:nvSpPr>
        <p:spPr>
          <a:xfrm>
            <a:off x="529142" y="914998"/>
            <a:ext cx="108000" cy="9769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/>
        </p:nvSpPr>
        <p:spPr>
          <a:xfrm>
            <a:off x="529142" y="914998"/>
            <a:ext cx="108000" cy="9769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/>
          <p:cNvSpPr/>
          <p:nvPr/>
        </p:nvSpPr>
        <p:spPr>
          <a:xfrm>
            <a:off x="529142" y="914998"/>
            <a:ext cx="108000" cy="9769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ekstvak 12"/>
          <p:cNvSpPr txBox="1"/>
          <p:nvPr/>
        </p:nvSpPr>
        <p:spPr>
          <a:xfrm>
            <a:off x="453001" y="6415089"/>
            <a:ext cx="3672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14644ED-88FD-4C4D-9D4F-18215A7BD5D3}" type="slidenum">
              <a:rPr lang="nl-NL" sz="800" smtClean="0">
                <a:solidFill>
                  <a:schemeClr val="bg1"/>
                </a:solidFill>
              </a:rPr>
              <a:t>‹#›</a:t>
            </a:fld>
            <a:endParaRPr lang="nl-NL" sz="800" dirty="0">
              <a:solidFill>
                <a:schemeClr val="bg1"/>
              </a:solidFill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1015736"/>
            <a:ext cx="7551298" cy="876214"/>
          </a:xfrm>
        </p:spPr>
        <p:txBody>
          <a:bodyPr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smtClean="0"/>
              <a:t>“Quote”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9519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/>
        </p:nvSpPr>
        <p:spPr>
          <a:xfrm>
            <a:off x="0" y="0"/>
            <a:ext cx="9144000" cy="244307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/>
          <p:cNvSpPr/>
          <p:nvPr/>
        </p:nvSpPr>
        <p:spPr>
          <a:xfrm>
            <a:off x="531064" y="913121"/>
            <a:ext cx="108000" cy="6098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18219" y="831533"/>
            <a:ext cx="7670131" cy="384721"/>
          </a:xfrm>
        </p:spPr>
        <p:txBody>
          <a:bodyPr wrap="square">
            <a:spAutoFit/>
          </a:bodyPr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smtClean="0"/>
              <a:t>Tabelkop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31038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531064" y="913121"/>
            <a:ext cx="108000" cy="6098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18219" y="831533"/>
            <a:ext cx="7670131" cy="384721"/>
          </a:xfrm>
        </p:spPr>
        <p:txBody>
          <a:bodyPr wrap="square">
            <a:spAutoFit/>
          </a:bodyPr>
          <a:lstStyle>
            <a:lvl1pPr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Tabelkop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35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 20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 descr="hu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18" y="6272639"/>
            <a:ext cx="432000" cy="369461"/>
          </a:xfrm>
          <a:prstGeom prst="rect">
            <a:avLst/>
          </a:prstGeom>
        </p:spPr>
      </p:pic>
      <p:pic>
        <p:nvPicPr>
          <p:cNvPr id="13" name="Afbeelding 12" descr="hu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18" y="6272639"/>
            <a:ext cx="432000" cy="369461"/>
          </a:xfrm>
          <a:prstGeom prst="rect">
            <a:avLst/>
          </a:prstGeom>
        </p:spPr>
      </p:pic>
      <p:pic>
        <p:nvPicPr>
          <p:cNvPr id="14" name="Afbeelding 13" descr="hu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18" y="6272639"/>
            <a:ext cx="432000" cy="369461"/>
          </a:xfrm>
          <a:prstGeom prst="rect">
            <a:avLst/>
          </a:prstGeom>
        </p:spPr>
      </p:pic>
      <p:pic>
        <p:nvPicPr>
          <p:cNvPr id="15" name="Afbeelding 14" descr="hu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18" y="6272639"/>
            <a:ext cx="432000" cy="369461"/>
          </a:xfrm>
          <a:prstGeom prst="rect">
            <a:avLst/>
          </a:prstGeom>
        </p:spPr>
      </p:pic>
      <p:sp>
        <p:nvSpPr>
          <p:cNvPr id="18" name="Rechthoek 17"/>
          <p:cNvSpPr/>
          <p:nvPr/>
        </p:nvSpPr>
        <p:spPr>
          <a:xfrm>
            <a:off x="531064" y="913121"/>
            <a:ext cx="108000" cy="6098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18219" y="831533"/>
            <a:ext cx="3493741" cy="352725"/>
          </a:xfrm>
        </p:spPr>
        <p:txBody>
          <a:bodyPr wrap="square">
            <a:spAutoFit/>
          </a:bodyPr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smtClean="0"/>
              <a:t>Tabelkop</a:t>
            </a:r>
            <a:endParaRPr lang="nl-NL" dirty="0"/>
          </a:p>
        </p:txBody>
      </p:sp>
      <p:sp>
        <p:nvSpPr>
          <p:cNvPr id="20" name="Tijdelijke aanduiding voor tekst 10"/>
          <p:cNvSpPr>
            <a:spLocks noGrp="1"/>
          </p:cNvSpPr>
          <p:nvPr>
            <p:ph type="body" sz="quarter" idx="11"/>
          </p:nvPr>
        </p:nvSpPr>
        <p:spPr>
          <a:xfrm flipH="1">
            <a:off x="718284" y="1595121"/>
            <a:ext cx="3493676" cy="4389754"/>
          </a:xfr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22" name="Tekstvak 21"/>
          <p:cNvSpPr txBox="1"/>
          <p:nvPr userDrawn="1"/>
        </p:nvSpPr>
        <p:spPr>
          <a:xfrm>
            <a:off x="453001" y="6415089"/>
            <a:ext cx="3672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14644ED-88FD-4C4D-9D4F-18215A7BD5D3}" type="slidenum">
              <a:rPr lang="nl-NL" sz="800" smtClean="0">
                <a:solidFill>
                  <a:schemeClr val="bg1"/>
                </a:solidFill>
              </a:rPr>
              <a:t>‹#›</a:t>
            </a:fld>
            <a:endParaRPr lang="nl-NL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32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anchor="ctr" anchorCtr="0"/>
          <a:lstStyle>
            <a:lvl1pPr marL="0" indent="0" algn="ctr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pic>
        <p:nvPicPr>
          <p:cNvPr id="7" name="Afbeelding 6" descr="hu ro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18" y="6272639"/>
            <a:ext cx="432000" cy="370027"/>
          </a:xfrm>
          <a:prstGeom prst="rect">
            <a:avLst/>
          </a:prstGeom>
        </p:spPr>
      </p:pic>
      <p:sp>
        <p:nvSpPr>
          <p:cNvPr id="8" name="Tekstvak 7"/>
          <p:cNvSpPr txBox="1"/>
          <p:nvPr userDrawn="1"/>
        </p:nvSpPr>
        <p:spPr>
          <a:xfrm>
            <a:off x="453001" y="6415089"/>
            <a:ext cx="3672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14644ED-88FD-4C4D-9D4F-18215A7BD5D3}" type="slidenum">
              <a:rPr lang="nl-NL" sz="800" smtClean="0">
                <a:solidFill>
                  <a:schemeClr val="bg1"/>
                </a:solidFill>
              </a:rPr>
              <a:t>‹#›</a:t>
            </a:fld>
            <a:endParaRPr lang="nl-NL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921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4"/>
          <p:cNvSpPr>
            <a:spLocks noGrp="1"/>
          </p:cNvSpPr>
          <p:nvPr>
            <p:ph type="pic" sz="quarter" idx="13"/>
          </p:nvPr>
        </p:nvSpPr>
        <p:spPr>
          <a:xfrm>
            <a:off x="0" y="8483"/>
            <a:ext cx="9144000" cy="44307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anchor="ctr" anchorCtr="0"/>
          <a:lstStyle>
            <a:lvl1pPr marL="0" indent="0" algn="ctr">
              <a:buNone/>
              <a:defRPr sz="20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 dirty="0"/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531064" y="4927953"/>
            <a:ext cx="7857286" cy="1056922"/>
          </a:xfrm>
          <a:prstGeom prst="rect">
            <a:avLst/>
          </a:prstGeom>
        </p:spPr>
        <p:txBody>
          <a:bodyPr vert="horz" wrap="square">
            <a:no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US" dirty="0" err="1" smtClean="0"/>
              <a:t>Bijschrift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68919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idx="1"/>
          </p:nvPr>
        </p:nvSpPr>
        <p:spPr>
          <a:xfrm>
            <a:off x="750570" y="1825625"/>
            <a:ext cx="7637780" cy="160300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titel 4"/>
          <p:cNvSpPr>
            <a:spLocks noGrp="1"/>
          </p:cNvSpPr>
          <p:nvPr>
            <p:ph type="title"/>
          </p:nvPr>
        </p:nvSpPr>
        <p:spPr>
          <a:xfrm>
            <a:off x="750572" y="775563"/>
            <a:ext cx="7200000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pic>
        <p:nvPicPr>
          <p:cNvPr id="6" name="Afbeelding 5" descr="hu logo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18" y="6272639"/>
            <a:ext cx="432000" cy="369461"/>
          </a:xfrm>
          <a:prstGeom prst="rect">
            <a:avLst/>
          </a:prstGeom>
        </p:spPr>
      </p:pic>
      <p:sp>
        <p:nvSpPr>
          <p:cNvPr id="10" name="Tekstvak 9"/>
          <p:cNvSpPr txBox="1"/>
          <p:nvPr userDrawn="1"/>
        </p:nvSpPr>
        <p:spPr>
          <a:xfrm>
            <a:off x="453001" y="6415089"/>
            <a:ext cx="3672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14644ED-88FD-4C4D-9D4F-18215A7BD5D3}" type="slidenum">
              <a:rPr lang="nl-NL" sz="800" smtClean="0"/>
              <a:t>‹#›</a:t>
            </a:fld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93525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ts val="2400"/>
        </a:lnSpc>
        <a:spcBef>
          <a:spcPts val="0"/>
        </a:spcBef>
        <a:buClr>
          <a:schemeClr val="accent1"/>
        </a:buClr>
        <a:buFont typeface="Arial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lnSpc>
          <a:spcPts val="2400"/>
        </a:lnSpc>
        <a:spcBef>
          <a:spcPts val="0"/>
        </a:spcBef>
        <a:buClr>
          <a:schemeClr val="accent1"/>
        </a:buClr>
        <a:buFont typeface="Arial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lnSpc>
          <a:spcPts val="2400"/>
        </a:lnSpc>
        <a:spcBef>
          <a:spcPts val="0"/>
        </a:spcBef>
        <a:buClr>
          <a:schemeClr val="accent1"/>
        </a:buClr>
        <a:buFont typeface="Arial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lnSpc>
          <a:spcPts val="2400"/>
        </a:lnSpc>
        <a:spcBef>
          <a:spcPts val="0"/>
        </a:spcBef>
        <a:buClr>
          <a:schemeClr val="accent1"/>
        </a:buClr>
        <a:buFont typeface="Arial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lnSpc>
          <a:spcPts val="2400"/>
        </a:lnSpc>
        <a:spcBef>
          <a:spcPts val="0"/>
        </a:spcBef>
        <a:buClr>
          <a:schemeClr val="accent1"/>
        </a:buClr>
        <a:buFont typeface="Arial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5284">
          <p15:clr>
            <a:srgbClr val="F26B43"/>
          </p15:clr>
        </p15:guide>
        <p15:guide id="4" orient="horz" pos="37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enti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community.canvaslms.com/docs/DOC-10460%23jive_content_id_Calendar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58274" y="6294177"/>
            <a:ext cx="43034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www.digitale.hu.nl</a:t>
            </a:r>
            <a:r>
              <a:rPr lang="en-US" sz="2400" dirty="0">
                <a:solidFill>
                  <a:schemeClr val="bg1"/>
                </a:solidFill>
              </a:rPr>
              <a:t>/</a:t>
            </a:r>
            <a:r>
              <a:rPr lang="en-US" sz="2400" dirty="0" err="1">
                <a:solidFill>
                  <a:schemeClr val="bg1"/>
                </a:solidFill>
              </a:rPr>
              <a:t>canvascafe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88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Canvas </a:t>
            </a:r>
            <a:r>
              <a:rPr lang="nl-NL" dirty="0" err="1" smtClean="0"/>
              <a:t>Cafe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b="0" dirty="0" smtClean="0"/>
              <a:t>Kalender en opdrachten</a:t>
            </a:r>
            <a:endParaRPr lang="nl-NL" b="0" dirty="0"/>
          </a:p>
        </p:txBody>
      </p:sp>
      <p:sp>
        <p:nvSpPr>
          <p:cNvPr id="2" name="TextBox 1"/>
          <p:cNvSpPr txBox="1"/>
          <p:nvPr/>
        </p:nvSpPr>
        <p:spPr>
          <a:xfrm>
            <a:off x="1442530" y="3077703"/>
            <a:ext cx="65080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Hoe </a:t>
            </a:r>
            <a:r>
              <a:rPr lang="en-US" sz="2800" dirty="0" err="1" smtClean="0">
                <a:solidFill>
                  <a:srgbClr val="FFFFFF"/>
                </a:solidFill>
              </a:rPr>
              <a:t>maak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jij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gebruik</a:t>
            </a:r>
            <a:r>
              <a:rPr lang="en-US" sz="2800" dirty="0" smtClean="0">
                <a:solidFill>
                  <a:srgbClr val="FFFFFF"/>
                </a:solidFill>
              </a:rPr>
              <a:t> van de </a:t>
            </a:r>
            <a:r>
              <a:rPr lang="en-US" sz="2800" dirty="0" err="1" smtClean="0">
                <a:solidFill>
                  <a:srgbClr val="FFFFFF"/>
                </a:solidFill>
              </a:rPr>
              <a:t>Kalender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smtClean="0">
                <a:solidFill>
                  <a:srgbClr val="FFFFFF"/>
                </a:solidFill>
              </a:rPr>
              <a:t>in Canvas? (of: hoe </a:t>
            </a:r>
            <a:r>
              <a:rPr lang="en-US" sz="2800" dirty="0" err="1" smtClean="0">
                <a:solidFill>
                  <a:srgbClr val="FFFFFF"/>
                </a:solidFill>
              </a:rPr>
              <a:t>zou</a:t>
            </a:r>
            <a:r>
              <a:rPr lang="en-US" sz="2800" dirty="0" smtClean="0">
                <a:solidFill>
                  <a:srgbClr val="FFFFFF"/>
                </a:solidFill>
              </a:rPr>
              <a:t> je </a:t>
            </a:r>
            <a:r>
              <a:rPr lang="en-US" sz="2800" dirty="0" smtClean="0">
                <a:solidFill>
                  <a:srgbClr val="FFFFFF"/>
                </a:solidFill>
              </a:rPr>
              <a:t>de </a:t>
            </a:r>
            <a:r>
              <a:rPr lang="en-US" sz="2800" dirty="0" err="1" smtClean="0">
                <a:solidFill>
                  <a:srgbClr val="FFFFFF"/>
                </a:solidFill>
              </a:rPr>
              <a:t>Kalender</a:t>
            </a:r>
            <a:r>
              <a:rPr lang="en-US" sz="2800" dirty="0" smtClean="0">
                <a:solidFill>
                  <a:srgbClr val="FFFFFF"/>
                </a:solidFill>
              </a:rPr>
              <a:t> in Canvas </a:t>
            </a:r>
            <a:r>
              <a:rPr lang="en-US" sz="2800" dirty="0" err="1" smtClean="0">
                <a:solidFill>
                  <a:srgbClr val="FFFFFF"/>
                </a:solidFill>
              </a:rPr>
              <a:t>willen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gebruiken</a:t>
            </a:r>
            <a:r>
              <a:rPr lang="en-US" sz="2800" dirty="0" smtClean="0">
                <a:solidFill>
                  <a:srgbClr val="FFFFFF"/>
                </a:solidFill>
              </a:rPr>
              <a:t>?</a:t>
            </a:r>
            <a:r>
              <a:rPr lang="en-US" sz="2800" dirty="0" smtClean="0">
                <a:solidFill>
                  <a:srgbClr val="FFFFFF"/>
                </a:solidFill>
              </a:rPr>
              <a:t>)</a:t>
            </a:r>
          </a:p>
          <a:p>
            <a:endParaRPr lang="en-US" sz="2800" dirty="0" smtClean="0">
              <a:solidFill>
                <a:srgbClr val="FFFFFF"/>
              </a:solidFill>
            </a:endParaRPr>
          </a:p>
          <a:p>
            <a:r>
              <a:rPr lang="en-US" sz="2800" dirty="0" err="1" smtClean="0">
                <a:solidFill>
                  <a:srgbClr val="FFFFFF"/>
                </a:solidFill>
              </a:rPr>
              <a:t>Ga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naar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hlinkClick r:id="rId2"/>
              </a:rPr>
              <a:t>www.menti.com</a:t>
            </a:r>
            <a:r>
              <a:rPr lang="en-US" sz="2800" dirty="0" smtClean="0">
                <a:solidFill>
                  <a:srgbClr val="FFFFFF"/>
                </a:solidFill>
              </a:rPr>
              <a:t> en </a:t>
            </a:r>
            <a:r>
              <a:rPr lang="en-US" sz="2800" dirty="0" err="1" smtClean="0">
                <a:solidFill>
                  <a:srgbClr val="FFFFFF"/>
                </a:solidFill>
              </a:rPr>
              <a:t>gebruik</a:t>
            </a:r>
            <a:r>
              <a:rPr lang="en-US" sz="2800" dirty="0" smtClean="0">
                <a:solidFill>
                  <a:srgbClr val="FFFFFF"/>
                </a:solidFill>
              </a:rPr>
              <a:t> de code: 414179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40518" y="6294177"/>
            <a:ext cx="4303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</a:rPr>
              <a:t>www.digitale.hu.nl</a:t>
            </a:r>
            <a:r>
              <a:rPr lang="en-US" sz="2400" dirty="0" smtClean="0">
                <a:solidFill>
                  <a:schemeClr val="bg1"/>
                </a:solidFill>
              </a:rPr>
              <a:t>/</a:t>
            </a:r>
            <a:r>
              <a:rPr lang="en-US" sz="2400" dirty="0" err="1" smtClean="0">
                <a:solidFill>
                  <a:schemeClr val="bg1"/>
                </a:solidFill>
              </a:rPr>
              <a:t>canvascafe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183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/>
              <a:t>Agenda</a:t>
            </a:r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b="1" dirty="0" smtClean="0"/>
              <a:t>Wat</a:t>
            </a:r>
            <a:r>
              <a:rPr lang="nl-NL" dirty="0" smtClean="0"/>
              <a:t> </a:t>
            </a:r>
            <a:r>
              <a:rPr lang="nl-NL" dirty="0" smtClean="0"/>
              <a:t>is de Kalender?</a:t>
            </a:r>
          </a:p>
          <a:p>
            <a:pPr marL="800100" lvl="1" indent="-342900">
              <a:buFont typeface="Arial"/>
              <a:buChar char="•"/>
            </a:pPr>
            <a:r>
              <a:rPr lang="nl-NL" dirty="0" smtClean="0"/>
              <a:t>Gebeurtenis</a:t>
            </a:r>
          </a:p>
          <a:p>
            <a:pPr marL="800100" lvl="1" indent="-342900">
              <a:buFont typeface="Arial"/>
              <a:buChar char="•"/>
            </a:pPr>
            <a:r>
              <a:rPr lang="nl-NL" dirty="0" smtClean="0"/>
              <a:t>Opdracht</a:t>
            </a:r>
          </a:p>
          <a:p>
            <a:pPr marL="800100" lvl="1" indent="-342900">
              <a:buFont typeface="Arial"/>
              <a:buChar char="•"/>
            </a:pPr>
            <a:r>
              <a:rPr lang="nl-NL" dirty="0" smtClean="0"/>
              <a:t>Mijn </a:t>
            </a:r>
            <a:r>
              <a:rPr lang="nl-NL" dirty="0" err="1" smtClean="0"/>
              <a:t>To</a:t>
            </a:r>
            <a:r>
              <a:rPr lang="nl-NL" dirty="0" smtClean="0"/>
              <a:t>-do-lijst</a:t>
            </a:r>
          </a:p>
          <a:p>
            <a:pPr marL="800100" lvl="1" indent="-342900">
              <a:buFont typeface="Arial"/>
              <a:buChar char="•"/>
            </a:pPr>
            <a:r>
              <a:rPr lang="nl-NL" dirty="0" smtClean="0"/>
              <a:t>Afsprakengroep</a:t>
            </a:r>
            <a:endParaRPr lang="nl-NL" dirty="0" smtClean="0"/>
          </a:p>
          <a:p>
            <a:r>
              <a:rPr lang="nl-NL" b="1" dirty="0" smtClean="0"/>
              <a:t>Hoe</a:t>
            </a:r>
            <a:r>
              <a:rPr lang="nl-NL" dirty="0" smtClean="0"/>
              <a:t> gebruik je </a:t>
            </a:r>
            <a:r>
              <a:rPr lang="nl-NL" dirty="0" smtClean="0"/>
              <a:t>de Kalender?</a:t>
            </a:r>
            <a:endParaRPr lang="nl-NL" dirty="0" smtClean="0"/>
          </a:p>
          <a:p>
            <a:r>
              <a:rPr lang="nl-NL" b="1" dirty="0" smtClean="0"/>
              <a:t>Hoe</a:t>
            </a:r>
            <a:r>
              <a:rPr lang="nl-NL" dirty="0" smtClean="0"/>
              <a:t> zien </a:t>
            </a:r>
            <a:r>
              <a:rPr lang="nl-NL" b="1" dirty="0" smtClean="0"/>
              <a:t>studenten</a:t>
            </a:r>
            <a:r>
              <a:rPr lang="nl-NL" dirty="0" smtClean="0"/>
              <a:t> </a:t>
            </a:r>
            <a:r>
              <a:rPr lang="nl-NL" dirty="0" smtClean="0"/>
              <a:t>de Kalender?</a:t>
            </a:r>
            <a:endParaRPr lang="nl-NL" dirty="0" smtClean="0"/>
          </a:p>
          <a:p>
            <a:r>
              <a:rPr lang="nl-NL" b="1" dirty="0" smtClean="0"/>
              <a:t>Voorbeelden</a:t>
            </a:r>
          </a:p>
          <a:p>
            <a:pPr marL="800100" lvl="1" indent="-342900">
              <a:buFont typeface="Arial"/>
              <a:buChar char="•"/>
            </a:pPr>
            <a:r>
              <a:rPr lang="nl-NL" i="1" dirty="0" smtClean="0"/>
              <a:t>Communiceer met studenten over het gebruik van de Kalender</a:t>
            </a:r>
          </a:p>
          <a:p>
            <a:pPr marL="800100" lvl="1" indent="-342900">
              <a:buFont typeface="Arial"/>
              <a:buChar char="•"/>
            </a:pPr>
            <a:r>
              <a:rPr lang="nl-NL" dirty="0" smtClean="0"/>
              <a:t>Gebruik </a:t>
            </a:r>
            <a:r>
              <a:rPr lang="nl-NL" dirty="0" err="1" smtClean="0"/>
              <a:t>Scheduler</a:t>
            </a:r>
            <a:r>
              <a:rPr lang="nl-NL" dirty="0" smtClean="0"/>
              <a:t>/Afsprakengroepen voor een inloopspreekuur</a:t>
            </a:r>
          </a:p>
          <a:p>
            <a:pPr marL="800100" lvl="1" indent="-342900">
              <a:buFont typeface="Arial"/>
              <a:buChar char="•"/>
            </a:pPr>
            <a:r>
              <a:rPr lang="nl-NL" dirty="0" smtClean="0"/>
              <a:t>Voeg Pagina’s toe aan de </a:t>
            </a:r>
            <a:r>
              <a:rPr lang="nl-NL" dirty="0" err="1" smtClean="0"/>
              <a:t>to</a:t>
            </a:r>
            <a:r>
              <a:rPr lang="nl-NL" dirty="0" smtClean="0"/>
              <a:t>-do-lijst</a:t>
            </a:r>
            <a:endParaRPr lang="nl-NL" dirty="0" smtClean="0"/>
          </a:p>
          <a:p>
            <a:pPr marL="800100" lvl="1" indent="-342900">
              <a:buFont typeface="Arial"/>
              <a:buChar char="•"/>
            </a:pPr>
            <a:r>
              <a:rPr lang="nl-NL" dirty="0" smtClean="0"/>
              <a:t>Maak een gebeurtenis aan als reminder</a:t>
            </a:r>
            <a:endParaRPr lang="nl-NL" dirty="0" smtClean="0"/>
          </a:p>
          <a:p>
            <a:pPr marL="800100" lvl="1" indent="-342900">
              <a:buFont typeface="Arial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92062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/>
              <a:t>Wat is de Kalender?</a:t>
            </a:r>
            <a:endParaRPr lang="nl-NL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1560" y="6941"/>
            <a:ext cx="3121200" cy="68580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5733032" y="3679073"/>
            <a:ext cx="1318677" cy="851852"/>
          </a:xfrm>
          <a:prstGeom prst="ellipse">
            <a:avLst/>
          </a:prstGeom>
          <a:noFill/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stCxn id="16" idx="3"/>
            <a:endCxn id="11" idx="2"/>
          </p:cNvCxnSpPr>
          <p:nvPr/>
        </p:nvCxnSpPr>
        <p:spPr>
          <a:xfrm>
            <a:off x="4559871" y="3918028"/>
            <a:ext cx="1173161" cy="1869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/>
          <p:cNvSpPr txBox="1">
            <a:spLocks/>
          </p:cNvSpPr>
          <p:nvPr/>
        </p:nvSpPr>
        <p:spPr>
          <a:xfrm>
            <a:off x="568686" y="3570541"/>
            <a:ext cx="3991185" cy="694974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vert="horz" wrap="square" lIns="0" tIns="0" rIns="0" bIns="0" rtlCol="0" anchor="t" anchorCtr="0">
            <a:noAutofit/>
          </a:bodyPr>
          <a:lstStyle>
            <a:lvl1pPr marL="342900" indent="-34290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3200" dirty="0" err="1" smtClean="0"/>
              <a:t>Kalender</a:t>
            </a:r>
            <a:r>
              <a:rPr lang="en-US" sz="3200" dirty="0" smtClean="0"/>
              <a:t>: </a:t>
            </a:r>
            <a:r>
              <a:rPr lang="en-US" sz="3200" dirty="0" err="1" smtClean="0"/>
              <a:t>cursusoversteigend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679087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Hoe gebruik </a:t>
            </a:r>
            <a:r>
              <a:rPr lang="nl-NL" dirty="0" smtClean="0"/>
              <a:t>je de Kalender?</a:t>
            </a:r>
            <a:endParaRPr lang="nl-NL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3716"/>
            <a:ext cx="9144000" cy="510428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955529" y="2900550"/>
            <a:ext cx="805934" cy="568735"/>
          </a:xfrm>
          <a:prstGeom prst="ellipse">
            <a:avLst/>
          </a:prstGeom>
          <a:noFill/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14" idx="3"/>
            <a:endCxn id="7" idx="0"/>
          </p:cNvCxnSpPr>
          <p:nvPr/>
        </p:nvCxnSpPr>
        <p:spPr>
          <a:xfrm>
            <a:off x="3070904" y="2208706"/>
            <a:ext cx="287592" cy="6918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"/>
          <p:cNvSpPr txBox="1">
            <a:spLocks/>
          </p:cNvSpPr>
          <p:nvPr/>
        </p:nvSpPr>
        <p:spPr>
          <a:xfrm>
            <a:off x="0" y="2052982"/>
            <a:ext cx="3070904" cy="311447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vert="horz" wrap="square" lIns="0" tIns="0" rIns="0" bIns="0" rtlCol="0" anchor="t" anchorCtr="0">
            <a:noAutofit/>
          </a:bodyPr>
          <a:lstStyle>
            <a:lvl1pPr marL="342900" indent="-34290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3200" dirty="0" err="1" smtClean="0">
                <a:solidFill>
                  <a:schemeClr val="bg1"/>
                </a:solidFill>
              </a:rPr>
              <a:t>Gebeurtenis</a:t>
            </a:r>
            <a:r>
              <a:rPr lang="en-US" sz="3200" dirty="0" err="1" smtClean="0">
                <a:solidFill>
                  <a:schemeClr val="bg1"/>
                </a:solidFill>
              </a:rPr>
              <a:t>sen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3742507" y="2938466"/>
            <a:ext cx="712201" cy="568735"/>
          </a:xfrm>
          <a:prstGeom prst="ellipse">
            <a:avLst/>
          </a:prstGeom>
          <a:noFill/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>
            <a:stCxn id="29" idx="3"/>
            <a:endCxn id="27" idx="0"/>
          </p:cNvCxnSpPr>
          <p:nvPr/>
        </p:nvCxnSpPr>
        <p:spPr>
          <a:xfrm flipH="1">
            <a:off x="4098608" y="2189748"/>
            <a:ext cx="1636769" cy="7487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3"/>
          <p:cNvSpPr txBox="1">
            <a:spLocks/>
          </p:cNvSpPr>
          <p:nvPr/>
        </p:nvSpPr>
        <p:spPr>
          <a:xfrm>
            <a:off x="3366601" y="1728656"/>
            <a:ext cx="2368776" cy="922183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vert="horz" wrap="square" lIns="0" tIns="0" rIns="0" bIns="0" rtlCol="0" anchor="t" anchorCtr="0">
            <a:noAutofit/>
          </a:bodyPr>
          <a:lstStyle>
            <a:lvl1pPr marL="342900" indent="-34290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3200" dirty="0" err="1" smtClean="0">
                <a:solidFill>
                  <a:srgbClr val="FFFFFF"/>
                </a:solidFill>
              </a:rPr>
              <a:t>Opdrachten</a:t>
            </a:r>
            <a:r>
              <a:rPr lang="en-US" sz="3200" dirty="0" smtClean="0">
                <a:solidFill>
                  <a:srgbClr val="FFFFFF"/>
                </a:solidFill>
              </a:rPr>
              <a:t>/</a:t>
            </a:r>
            <a:r>
              <a:rPr lang="en-US" sz="3200" dirty="0" err="1" smtClean="0">
                <a:solidFill>
                  <a:srgbClr val="FFFFFF"/>
                </a:solidFill>
              </a:rPr>
              <a:t>Toetsen</a:t>
            </a:r>
            <a:r>
              <a:rPr lang="en-US" sz="3200" dirty="0" smtClean="0">
                <a:solidFill>
                  <a:srgbClr val="FFFFFF"/>
                </a:solidFill>
              </a:rPr>
              <a:t>/</a:t>
            </a:r>
            <a:r>
              <a:rPr lang="en-US" sz="3200" dirty="0" err="1" smtClean="0">
                <a:solidFill>
                  <a:srgbClr val="FFFFFF"/>
                </a:solidFill>
              </a:rPr>
              <a:t>Discussies</a:t>
            </a:r>
            <a:endParaRPr lang="en-US" sz="3200" dirty="0" smtClean="0">
              <a:solidFill>
                <a:srgbClr val="FFFFFF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4454708" y="2929839"/>
            <a:ext cx="872735" cy="577362"/>
          </a:xfrm>
          <a:prstGeom prst="ellipse">
            <a:avLst/>
          </a:prstGeom>
          <a:noFill/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>
            <a:endCxn id="38" idx="0"/>
          </p:cNvCxnSpPr>
          <p:nvPr/>
        </p:nvCxnSpPr>
        <p:spPr>
          <a:xfrm flipH="1">
            <a:off x="4891076" y="2467869"/>
            <a:ext cx="2463932" cy="4619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3"/>
          <p:cNvSpPr txBox="1">
            <a:spLocks/>
          </p:cNvSpPr>
          <p:nvPr/>
        </p:nvSpPr>
        <p:spPr>
          <a:xfrm>
            <a:off x="6188251" y="1848506"/>
            <a:ext cx="2368776" cy="619363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vert="horz" wrap="square" lIns="0" tIns="0" rIns="0" bIns="0" rtlCol="0" anchor="t" anchorCtr="0">
            <a:noAutofit/>
          </a:bodyPr>
          <a:lstStyle>
            <a:lvl1pPr marL="342900" indent="-34290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3200" dirty="0" err="1" smtClean="0">
                <a:solidFill>
                  <a:srgbClr val="FFFFFF"/>
                </a:solidFill>
              </a:rPr>
              <a:t>Persoonlijke</a:t>
            </a:r>
            <a:r>
              <a:rPr lang="en-US" sz="3200" dirty="0" smtClean="0">
                <a:solidFill>
                  <a:srgbClr val="FFFFFF"/>
                </a:solidFill>
              </a:rPr>
              <a:t> to-do </a:t>
            </a:r>
            <a:r>
              <a:rPr lang="en-US" sz="3200" dirty="0" err="1" smtClean="0">
                <a:solidFill>
                  <a:srgbClr val="FFFFFF"/>
                </a:solidFill>
              </a:rPr>
              <a:t>lijst</a:t>
            </a:r>
            <a:endParaRPr lang="en-US" sz="3200" dirty="0" smtClean="0">
              <a:solidFill>
                <a:srgbClr val="FFFFFF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5327444" y="2967755"/>
            <a:ext cx="815866" cy="530819"/>
          </a:xfrm>
          <a:prstGeom prst="ellipse">
            <a:avLst/>
          </a:prstGeom>
          <a:noFill/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endCxn id="43" idx="4"/>
          </p:cNvCxnSpPr>
          <p:nvPr/>
        </p:nvCxnSpPr>
        <p:spPr>
          <a:xfrm flipH="1" flipV="1">
            <a:off x="5735377" y="3498574"/>
            <a:ext cx="2036668" cy="1163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3"/>
          <p:cNvSpPr txBox="1">
            <a:spLocks/>
          </p:cNvSpPr>
          <p:nvPr/>
        </p:nvSpPr>
        <p:spPr>
          <a:xfrm>
            <a:off x="6430435" y="4661906"/>
            <a:ext cx="2713565" cy="578072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vert="horz" wrap="square" lIns="0" tIns="0" rIns="0" bIns="0" rtlCol="0" anchor="t" anchorCtr="0">
            <a:noAutofit/>
          </a:bodyPr>
          <a:lstStyle>
            <a:lvl1pPr marL="342900" indent="-34290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3200" dirty="0" err="1" smtClean="0">
                <a:solidFill>
                  <a:srgbClr val="FFFFFF"/>
                </a:solidFill>
              </a:rPr>
              <a:t>Afspraken</a:t>
            </a:r>
            <a:r>
              <a:rPr lang="en-US" sz="3200" dirty="0" smtClean="0">
                <a:solidFill>
                  <a:srgbClr val="FFFFFF"/>
                </a:solidFill>
              </a:rPr>
              <a:t> met </a:t>
            </a:r>
            <a:r>
              <a:rPr lang="en-US" sz="3200" dirty="0" err="1" smtClean="0">
                <a:solidFill>
                  <a:srgbClr val="FFFFFF"/>
                </a:solidFill>
              </a:rPr>
              <a:t>studenten</a:t>
            </a:r>
            <a:endParaRPr lang="en-US" sz="32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566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build="p" animBg="1"/>
      <p:bldP spid="27" grpId="0" animBg="1"/>
      <p:bldP spid="29" grpId="0" build="p" animBg="1"/>
      <p:bldP spid="38" grpId="0" animBg="1"/>
      <p:bldP spid="40" grpId="0" build="p" animBg="1"/>
      <p:bldP spid="43" grpId="0" animBg="1"/>
      <p:bldP spid="4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Hoe </a:t>
            </a:r>
            <a:r>
              <a:rPr lang="en-US" dirty="0" err="1"/>
              <a:t>gebruik</a:t>
            </a:r>
            <a:r>
              <a:rPr lang="en-US" dirty="0"/>
              <a:t> je </a:t>
            </a:r>
            <a:r>
              <a:rPr lang="en-US" dirty="0" smtClean="0"/>
              <a:t>de </a:t>
            </a:r>
            <a:r>
              <a:rPr lang="en-US" dirty="0" err="1" smtClean="0"/>
              <a:t>Kalender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hlinkClick r:id="rId2"/>
              </a:rPr>
              <a:t>Calendar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600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/>
              <a:t>Hoe zien studenten </a:t>
            </a:r>
            <a:r>
              <a:rPr lang="nl-NL" dirty="0" smtClean="0"/>
              <a:t>de Kalender?</a:t>
            </a:r>
            <a:endParaRPr lang="nl-NL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9472"/>
            <a:ext cx="9144000" cy="466832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226726" y="2754771"/>
            <a:ext cx="1917274" cy="477909"/>
          </a:xfrm>
          <a:prstGeom prst="ellipse">
            <a:avLst/>
          </a:prstGeom>
          <a:noFill/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-34017" y="3532780"/>
            <a:ext cx="752236" cy="637946"/>
          </a:xfrm>
          <a:prstGeom prst="ellipse">
            <a:avLst/>
          </a:prstGeom>
          <a:noFill/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06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 smtClean="0"/>
              <a:t>Voorbeelden</a:t>
            </a: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800100" lvl="1" indent="-342900">
              <a:buFont typeface="Arial"/>
              <a:buChar char="•"/>
            </a:pPr>
            <a:r>
              <a:rPr lang="nl-NL" i="1" dirty="0"/>
              <a:t>Communiceer met studenten over het gebruik van de Kalender</a:t>
            </a:r>
          </a:p>
          <a:p>
            <a:pPr marL="800100" lvl="1" indent="-342900">
              <a:buFont typeface="Arial"/>
              <a:buChar char="•"/>
            </a:pPr>
            <a:r>
              <a:rPr lang="nl-NL" dirty="0"/>
              <a:t>Gebruik </a:t>
            </a:r>
            <a:r>
              <a:rPr lang="nl-NL" dirty="0" err="1"/>
              <a:t>Scheduler</a:t>
            </a:r>
            <a:r>
              <a:rPr lang="nl-NL" dirty="0"/>
              <a:t>/Afsprakengroepen voor een inloopspreekuur</a:t>
            </a:r>
          </a:p>
          <a:p>
            <a:pPr marL="800100" lvl="1" indent="-342900">
              <a:buFont typeface="Arial"/>
              <a:buChar char="•"/>
            </a:pPr>
            <a:r>
              <a:rPr lang="nl-NL" dirty="0"/>
              <a:t>Voeg Pagina’s toe aan de </a:t>
            </a:r>
            <a:r>
              <a:rPr lang="nl-NL" dirty="0" err="1"/>
              <a:t>to</a:t>
            </a:r>
            <a:r>
              <a:rPr lang="nl-NL" dirty="0"/>
              <a:t>-do-lijst</a:t>
            </a:r>
          </a:p>
          <a:p>
            <a:pPr marL="800100" lvl="1" indent="-342900">
              <a:buFont typeface="Arial"/>
              <a:buChar char="•"/>
            </a:pPr>
            <a:r>
              <a:rPr lang="nl-NL" dirty="0"/>
              <a:t>Maak een gebeurtenis aan als reminder</a:t>
            </a:r>
          </a:p>
          <a:p>
            <a:pPr marL="342900" lvl="1" indent="-342900">
              <a:buFont typeface="Arial" charset="0"/>
              <a:buChar char="•"/>
            </a:pPr>
            <a:endParaRPr lang="nl-N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915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 smtClean="0"/>
              <a:t>Kalender</a:t>
            </a:r>
            <a:r>
              <a:rPr lang="en-US" dirty="0" smtClean="0"/>
              <a:t> in </a:t>
            </a:r>
            <a:r>
              <a:rPr lang="en-US" dirty="0" smtClean="0"/>
              <a:t>je </a:t>
            </a:r>
            <a:r>
              <a:rPr lang="en-US" dirty="0" err="1" smtClean="0"/>
              <a:t>eigen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 vert="horz" anchor="ctr"/>
          <a:lstStyle/>
          <a:p>
            <a:pPr marL="0" indent="0" algn="ctr">
              <a:buNone/>
            </a:pPr>
            <a:r>
              <a:rPr lang="en-US" sz="2800" dirty="0" smtClean="0"/>
              <a:t>Hoe kun je </a:t>
            </a:r>
            <a:r>
              <a:rPr lang="en-US" sz="2800" dirty="0" err="1" smtClean="0"/>
              <a:t>zelf</a:t>
            </a:r>
            <a:r>
              <a:rPr lang="en-US" sz="2800" dirty="0" smtClean="0"/>
              <a:t> (</a:t>
            </a:r>
            <a:r>
              <a:rPr lang="en-US" sz="2800" dirty="0" err="1" smtClean="0"/>
              <a:t>vandaag</a:t>
            </a:r>
            <a:r>
              <a:rPr lang="en-US" sz="2800" dirty="0" smtClean="0"/>
              <a:t>, </a:t>
            </a:r>
            <a:r>
              <a:rPr lang="en-US" sz="2800" dirty="0" err="1" smtClean="0"/>
              <a:t>morgen</a:t>
            </a:r>
            <a:r>
              <a:rPr lang="en-US" sz="2800" dirty="0" smtClean="0"/>
              <a:t>, </a:t>
            </a:r>
            <a:r>
              <a:rPr lang="en-US" sz="2800" dirty="0" err="1" smtClean="0"/>
              <a:t>volgende</a:t>
            </a:r>
            <a:r>
              <a:rPr lang="en-US" sz="2800" dirty="0" smtClean="0"/>
              <a:t> </a:t>
            </a:r>
            <a:r>
              <a:rPr lang="en-US" sz="2800" dirty="0" err="1" smtClean="0"/>
              <a:t>maand</a:t>
            </a:r>
            <a:r>
              <a:rPr lang="en-US" sz="2800" dirty="0" smtClean="0"/>
              <a:t>, </a:t>
            </a:r>
            <a:r>
              <a:rPr lang="en-US" sz="2800" dirty="0" err="1" smtClean="0"/>
              <a:t>volgend</a:t>
            </a:r>
            <a:r>
              <a:rPr lang="en-US" sz="2800" dirty="0" smtClean="0"/>
              <a:t> </a:t>
            </a:r>
            <a:r>
              <a:rPr lang="en-US" sz="2800" dirty="0" err="1" smtClean="0"/>
              <a:t>jaar</a:t>
            </a:r>
            <a:r>
              <a:rPr lang="en-US" sz="2800" dirty="0" smtClean="0"/>
              <a:t>) </a:t>
            </a:r>
            <a:r>
              <a:rPr lang="en-US" sz="2800" dirty="0" smtClean="0"/>
              <a:t>de </a:t>
            </a:r>
            <a:r>
              <a:rPr lang="en-US" sz="2800" dirty="0" err="1" smtClean="0"/>
              <a:t>Kalender</a:t>
            </a:r>
            <a:r>
              <a:rPr lang="en-US" sz="2800" dirty="0" smtClean="0"/>
              <a:t> </a:t>
            </a:r>
            <a:r>
              <a:rPr lang="en-US" sz="2800" dirty="0" err="1" smtClean="0"/>
              <a:t>gaan</a:t>
            </a:r>
            <a:r>
              <a:rPr lang="en-US" sz="2800" dirty="0" smtClean="0"/>
              <a:t> </a:t>
            </a:r>
            <a:r>
              <a:rPr lang="en-US" sz="2800" dirty="0" err="1" smtClean="0"/>
              <a:t>gebruiken</a:t>
            </a:r>
            <a:r>
              <a:rPr lang="en-US" sz="2800" dirty="0" smtClean="0"/>
              <a:t>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077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U_powerpoint_CORR_def4">
  <a:themeElements>
    <a:clrScheme name="HU Powerpoint 2016 1">
      <a:dk1>
        <a:srgbClr val="000000"/>
      </a:dk1>
      <a:lt1>
        <a:srgbClr val="FFFFFF"/>
      </a:lt1>
      <a:dk2>
        <a:srgbClr val="E6302B"/>
      </a:dk2>
      <a:lt2>
        <a:srgbClr val="00A1E1"/>
      </a:lt2>
      <a:accent1>
        <a:srgbClr val="00A1E1"/>
      </a:accent1>
      <a:accent2>
        <a:srgbClr val="E6302B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HU_powerpoint_CORR_def4" id="{95D82EB0-F954-F443-B221-BD07F01D1778}" vid="{9E9D4CF4-5ECC-8242-A05A-C0189D28925E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10099</TotalTime>
  <Words>200</Words>
  <Application>Microsoft Macintosh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HU_powerpoint_CORR_def4</vt:lpstr>
      <vt:lpstr>PowerPoint Presentation</vt:lpstr>
      <vt:lpstr>Canvas Cafe Kalender en opdrachten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Nienke Stumpel</cp:lastModifiedBy>
  <cp:revision>41</cp:revision>
  <dcterms:created xsi:type="dcterms:W3CDTF">2016-06-21T06:28:46Z</dcterms:created>
  <dcterms:modified xsi:type="dcterms:W3CDTF">2019-04-29T12:57:49Z</dcterms:modified>
</cp:coreProperties>
</file>