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16"/>
  </p:notesMasterIdLst>
  <p:sldIdLst>
    <p:sldId id="256" r:id="rId5"/>
    <p:sldId id="908" r:id="rId6"/>
    <p:sldId id="516" r:id="rId7"/>
    <p:sldId id="911" r:id="rId8"/>
    <p:sldId id="573" r:id="rId9"/>
    <p:sldId id="540" r:id="rId10"/>
    <p:sldId id="537" r:id="rId11"/>
    <p:sldId id="519" r:id="rId12"/>
    <p:sldId id="910" r:id="rId13"/>
    <p:sldId id="920" r:id="rId14"/>
    <p:sldId id="292" r:id="rId15"/>
  </p:sldIdLst>
  <p:sldSz cx="12192000" cy="6858000"/>
  <p:notesSz cx="6858000" cy="9144000"/>
  <p:embeddedFontLst>
    <p:embeddedFont>
      <p:font typeface="Arial Black" panose="020B0604020202020204" pitchFamily="34" charset="0"/>
      <p:bold r:id="rId17"/>
    </p:embeddedFont>
    <p:embeddedFont>
      <p:font typeface="Avenir" panose="02000503020000020003" pitchFamily="2" charset="0"/>
      <p:regular r:id="rId18"/>
      <p:italic r:id="rId19"/>
    </p:embeddedFont>
    <p:embeddedFont>
      <p:font typeface="Avenir Book" panose="02000503020000020003" pitchFamily="2" charset="0"/>
      <p:regular r:id="rId20"/>
      <p:italic r:id="rId21"/>
    </p:embeddedFont>
    <p:embeddedFont>
      <p:font typeface="Century Gothic" panose="020B0502020202020204" pitchFamily="34" charset="0"/>
      <p:regular r:id="rId22"/>
      <p:bold r:id="rId23"/>
      <p:italic r:id="rId24"/>
      <p:boldItalic r:id="rId25"/>
    </p:embeddedFont>
    <p:embeddedFont>
      <p:font typeface="Husans-Normal" panose="02000506040000020004" pitchFamily="2" charset="0"/>
      <p:regular r:id="rId26"/>
    </p:embeddedFont>
    <p:embeddedFont>
      <p:font typeface="Segoe UI" panose="020B0502040204020203"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4" pos="733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bastiaan van geelen" initials="svg" lastIdx="1" clrIdx="0">
    <p:extLst>
      <p:ext uri="{19B8F6BF-5375-455C-9EA6-DF929625EA0E}">
        <p15:presenceInfo xmlns:p15="http://schemas.microsoft.com/office/powerpoint/2012/main" userId="S::sebastiaan@brandbunch.onmicrosoft.com::15413809-97b8-42b1-818b-d9984fe1490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D4"/>
    <a:srgbClr val="00A0D2"/>
    <a:srgbClr val="00A0D4"/>
    <a:srgbClr val="8AD0F7"/>
    <a:srgbClr val="ED001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D3618-CE90-DC45-9685-2B3BFECB9208}" v="15" dt="2024-07-08T18:58:32.8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7" autoAdjust="0"/>
    <p:restoredTop sz="85177" autoAdjust="0"/>
  </p:normalViewPr>
  <p:slideViewPr>
    <p:cSldViewPr snapToObjects="1" showGuides="1">
      <p:cViewPr>
        <p:scale>
          <a:sx n="88" d="100"/>
          <a:sy n="88" d="100"/>
        </p:scale>
        <p:origin x="1760" y="416"/>
      </p:cViewPr>
      <p:guideLst>
        <p:guide orient="horz" pos="2160"/>
        <p:guide pos="3840"/>
        <p:guide pos="7333"/>
      </p:guideLst>
    </p:cSldViewPr>
  </p:slideViewPr>
  <p:outlineViewPr>
    <p:cViewPr>
      <p:scale>
        <a:sx n="33" d="100"/>
        <a:sy n="33" d="100"/>
      </p:scale>
      <p:origin x="0" y="-31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font" Target="fonts/font12.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ke de Roos" userId="S::marieke.deroos@hu.nl::a8a7451b-10b7-4b93-9622-21293e824e1a" providerId="AD" clId="Web-{A8BAB212-2FC4-4F19-95B8-C96C2EF53079}"/>
    <pc:docChg chg="addSld delSld modSld">
      <pc:chgData name="Marieke de Roos" userId="S::marieke.deroos@hu.nl::a8a7451b-10b7-4b93-9622-21293e824e1a" providerId="AD" clId="Web-{A8BAB212-2FC4-4F19-95B8-C96C2EF53079}" dt="2024-04-24T14:16:49.044" v="80" actId="1076"/>
      <pc:docMkLst>
        <pc:docMk/>
      </pc:docMkLst>
      <pc:sldChg chg="addSp delSp modSp mod setBg">
        <pc:chgData name="Marieke de Roos" userId="S::marieke.deroos@hu.nl::a8a7451b-10b7-4b93-9622-21293e824e1a" providerId="AD" clId="Web-{A8BAB212-2FC4-4F19-95B8-C96C2EF53079}" dt="2024-04-24T14:10:10.575" v="47"/>
        <pc:sldMkLst>
          <pc:docMk/>
          <pc:sldMk cId="1490028159" sldId="256"/>
        </pc:sldMkLst>
        <pc:spChg chg="add mod">
          <ac:chgData name="Marieke de Roos" userId="S::marieke.deroos@hu.nl::a8a7451b-10b7-4b93-9622-21293e824e1a" providerId="AD" clId="Web-{A8BAB212-2FC4-4F19-95B8-C96C2EF53079}" dt="2024-04-24T14:07:19.209" v="27"/>
          <ac:spMkLst>
            <pc:docMk/>
            <pc:sldMk cId="1490028159" sldId="256"/>
            <ac:spMk id="4" creationId="{400A6BC8-DF85-6DDC-CB80-37539AFB5C5C}"/>
          </ac:spMkLst>
        </pc:spChg>
        <pc:picChg chg="del">
          <ac:chgData name="Marieke de Roos" userId="S::marieke.deroos@hu.nl::a8a7451b-10b7-4b93-9622-21293e824e1a" providerId="AD" clId="Web-{A8BAB212-2FC4-4F19-95B8-C96C2EF53079}" dt="2024-04-24T14:07:19.209" v="27"/>
          <ac:picMkLst>
            <pc:docMk/>
            <pc:sldMk cId="1490028159" sldId="256"/>
            <ac:picMk id="5" creationId="{6D1CD90E-6EFC-CE6C-EFAD-6F91CDCEB5CF}"/>
          </ac:picMkLst>
        </pc:picChg>
        <pc:picChg chg="add mod modCrop">
          <ac:chgData name="Marieke de Roos" userId="S::marieke.deroos@hu.nl::a8a7451b-10b7-4b93-9622-21293e824e1a" providerId="AD" clId="Web-{A8BAB212-2FC4-4F19-95B8-C96C2EF53079}" dt="2024-04-24T14:09:51.496" v="45"/>
          <ac:picMkLst>
            <pc:docMk/>
            <pc:sldMk cId="1490028159" sldId="256"/>
            <ac:picMk id="7" creationId="{7FF3B0F5-1FA9-B203-18AA-259A7715573E}"/>
          </ac:picMkLst>
        </pc:picChg>
      </pc:sldChg>
      <pc:sldChg chg="addSp delSp modSp del">
        <pc:chgData name="Marieke de Roos" userId="S::marieke.deroos@hu.nl::a8a7451b-10b7-4b93-9622-21293e824e1a" providerId="AD" clId="Web-{A8BAB212-2FC4-4F19-95B8-C96C2EF53079}" dt="2024-04-24T14:14:23.600" v="68"/>
        <pc:sldMkLst>
          <pc:docMk/>
          <pc:sldMk cId="4039639003" sldId="261"/>
        </pc:sldMkLst>
        <pc:picChg chg="add mod">
          <ac:chgData name="Marieke de Roos" userId="S::marieke.deroos@hu.nl::a8a7451b-10b7-4b93-9622-21293e824e1a" providerId="AD" clId="Web-{A8BAB212-2FC4-4F19-95B8-C96C2EF53079}" dt="2024-04-24T14:14:02.209" v="65" actId="14100"/>
          <ac:picMkLst>
            <pc:docMk/>
            <pc:sldMk cId="4039639003" sldId="261"/>
            <ac:picMk id="2" creationId="{C8405B0B-5E41-C615-DD1D-FCD6F5B1A1C9}"/>
          </ac:picMkLst>
        </pc:picChg>
        <pc:picChg chg="del">
          <ac:chgData name="Marieke de Roos" userId="S::marieke.deroos@hu.nl::a8a7451b-10b7-4b93-9622-21293e824e1a" providerId="AD" clId="Web-{A8BAB212-2FC4-4F19-95B8-C96C2EF53079}" dt="2024-04-24T14:12:59.550" v="60"/>
          <ac:picMkLst>
            <pc:docMk/>
            <pc:sldMk cId="4039639003" sldId="261"/>
            <ac:picMk id="3" creationId="{6D3110DE-7E19-C32D-BC3D-74BB6BC78A77}"/>
          </ac:picMkLst>
        </pc:picChg>
        <pc:picChg chg="add mod">
          <ac:chgData name="Marieke de Roos" userId="S::marieke.deroos@hu.nl::a8a7451b-10b7-4b93-9622-21293e824e1a" providerId="AD" clId="Web-{A8BAB212-2FC4-4F19-95B8-C96C2EF53079}" dt="2024-04-24T14:14:08.209" v="66" actId="14100"/>
          <ac:picMkLst>
            <pc:docMk/>
            <pc:sldMk cId="4039639003" sldId="261"/>
            <ac:picMk id="4" creationId="{B232F56F-359D-6D9A-4FEC-A7C0FFCAEA4A}"/>
          </ac:picMkLst>
        </pc:picChg>
      </pc:sldChg>
      <pc:sldChg chg="del">
        <pc:chgData name="Marieke de Roos" userId="S::marieke.deroos@hu.nl::a8a7451b-10b7-4b93-9622-21293e824e1a" providerId="AD" clId="Web-{A8BAB212-2FC4-4F19-95B8-C96C2EF53079}" dt="2024-04-24T14:10:22.013" v="48"/>
        <pc:sldMkLst>
          <pc:docMk/>
          <pc:sldMk cId="3564110831" sldId="909"/>
        </pc:sldMkLst>
      </pc:sldChg>
      <pc:sldChg chg="addSp delSp modSp del">
        <pc:chgData name="Marieke de Roos" userId="S::marieke.deroos@hu.nl::a8a7451b-10b7-4b93-9622-21293e824e1a" providerId="AD" clId="Web-{A8BAB212-2FC4-4F19-95B8-C96C2EF53079}" dt="2024-04-24T14:10:49.530" v="50"/>
        <pc:sldMkLst>
          <pc:docMk/>
          <pc:sldMk cId="3348261237" sldId="910"/>
        </pc:sldMkLst>
        <pc:spChg chg="add mod">
          <ac:chgData name="Marieke de Roos" userId="S::marieke.deroos@hu.nl::a8a7451b-10b7-4b93-9622-21293e824e1a" providerId="AD" clId="Web-{A8BAB212-2FC4-4F19-95B8-C96C2EF53079}" dt="2024-04-24T14:10:49.530" v="50"/>
          <ac:spMkLst>
            <pc:docMk/>
            <pc:sldMk cId="3348261237" sldId="910"/>
            <ac:spMk id="4" creationId="{7B149150-2FB1-B917-1F00-BE054DE65FDD}"/>
          </ac:spMkLst>
        </pc:spChg>
        <pc:picChg chg="del">
          <ac:chgData name="Marieke de Roos" userId="S::marieke.deroos@hu.nl::a8a7451b-10b7-4b93-9622-21293e824e1a" providerId="AD" clId="Web-{A8BAB212-2FC4-4F19-95B8-C96C2EF53079}" dt="2024-04-24T14:10:49.530" v="50"/>
          <ac:picMkLst>
            <pc:docMk/>
            <pc:sldMk cId="3348261237" sldId="910"/>
            <ac:picMk id="2049" creationId="{E3CDC070-81C1-E193-F9E9-D0530EED79CD}"/>
          </ac:picMkLst>
        </pc:picChg>
      </pc:sldChg>
      <pc:sldChg chg="addSp delSp modSp add replId">
        <pc:chgData name="Marieke de Roos" userId="S::marieke.deroos@hu.nl::a8a7451b-10b7-4b93-9622-21293e824e1a" providerId="AD" clId="Web-{A8BAB212-2FC4-4F19-95B8-C96C2EF53079}" dt="2024-04-24T14:12:11.330" v="59" actId="20577"/>
        <pc:sldMkLst>
          <pc:docMk/>
          <pc:sldMk cId="533069497" sldId="911"/>
        </pc:sldMkLst>
        <pc:spChg chg="add del mod">
          <ac:chgData name="Marieke de Roos" userId="S::marieke.deroos@hu.nl::a8a7451b-10b7-4b93-9622-21293e824e1a" providerId="AD" clId="Web-{A8BAB212-2FC4-4F19-95B8-C96C2EF53079}" dt="2024-04-24T14:05:16.564" v="4"/>
          <ac:spMkLst>
            <pc:docMk/>
            <pc:sldMk cId="533069497" sldId="911"/>
            <ac:spMk id="4" creationId="{77196113-0A91-FC5C-DFE9-91F43C831E28}"/>
          </ac:spMkLst>
        </pc:spChg>
        <pc:spChg chg="add del mod">
          <ac:chgData name="Marieke de Roos" userId="S::marieke.deroos@hu.nl::a8a7451b-10b7-4b93-9622-21293e824e1a" providerId="AD" clId="Web-{A8BAB212-2FC4-4F19-95B8-C96C2EF53079}" dt="2024-04-24T14:05:42.127" v="7"/>
          <ac:spMkLst>
            <pc:docMk/>
            <pc:sldMk cId="533069497" sldId="911"/>
            <ac:spMk id="9" creationId="{B5A61A02-2817-8BC6-04E0-50C44DFAFEC9}"/>
          </ac:spMkLst>
        </pc:spChg>
        <pc:spChg chg="mod">
          <ac:chgData name="Marieke de Roos" userId="S::marieke.deroos@hu.nl::a8a7451b-10b7-4b93-9622-21293e824e1a" providerId="AD" clId="Web-{A8BAB212-2FC4-4F19-95B8-C96C2EF53079}" dt="2024-04-24T14:12:11.330" v="59" actId="20577"/>
          <ac:spMkLst>
            <pc:docMk/>
            <pc:sldMk cId="533069497" sldId="911"/>
            <ac:spMk id="1031" creationId="{69C49435-8DB0-0DE5-92BB-0F35054F877A}"/>
          </ac:spMkLst>
        </pc:spChg>
        <pc:picChg chg="add del mod ord">
          <ac:chgData name="Marieke de Roos" userId="S::marieke.deroos@hu.nl::a8a7451b-10b7-4b93-9622-21293e824e1a" providerId="AD" clId="Web-{A8BAB212-2FC4-4F19-95B8-C96C2EF53079}" dt="2024-04-24T14:05:12.110" v="3"/>
          <ac:picMkLst>
            <pc:docMk/>
            <pc:sldMk cId="533069497" sldId="911"/>
            <ac:picMk id="5" creationId="{29F67FEB-B655-5064-6CAE-292B5C9EA0AD}"/>
          </ac:picMkLst>
        </pc:picChg>
        <pc:picChg chg="add del mod ord">
          <ac:chgData name="Marieke de Roos" userId="S::marieke.deroos@hu.nl::a8a7451b-10b7-4b93-9622-21293e824e1a" providerId="AD" clId="Web-{A8BAB212-2FC4-4F19-95B8-C96C2EF53079}" dt="2024-04-24T14:05:40.315" v="6"/>
          <ac:picMkLst>
            <pc:docMk/>
            <pc:sldMk cId="533069497" sldId="911"/>
            <ac:picMk id="6" creationId="{235CBFFB-A583-DA91-1377-EAB2D0D8D54B}"/>
          </ac:picMkLst>
        </pc:picChg>
        <pc:picChg chg="del">
          <ac:chgData name="Marieke de Roos" userId="S::marieke.deroos@hu.nl::a8a7451b-10b7-4b93-9622-21293e824e1a" providerId="AD" clId="Web-{A8BAB212-2FC4-4F19-95B8-C96C2EF53079}" dt="2024-04-24T14:05:07.126" v="1"/>
          <ac:picMkLst>
            <pc:docMk/>
            <pc:sldMk cId="533069497" sldId="911"/>
            <ac:picMk id="7" creationId="{FA0E7307-ADE2-2A87-F836-3F2B5B998B45}"/>
          </ac:picMkLst>
        </pc:picChg>
        <pc:picChg chg="add del mod modCrop">
          <ac:chgData name="Marieke de Roos" userId="S::marieke.deroos@hu.nl::a8a7451b-10b7-4b93-9622-21293e824e1a" providerId="AD" clId="Web-{A8BAB212-2FC4-4F19-95B8-C96C2EF53079}" dt="2024-04-24T14:07:06.646" v="26" actId="1076"/>
          <ac:picMkLst>
            <pc:docMk/>
            <pc:sldMk cId="533069497" sldId="911"/>
            <ac:picMk id="10" creationId="{EB3C6218-4685-C21B-EDB4-DF93566FC7C7}"/>
          </ac:picMkLst>
        </pc:picChg>
      </pc:sldChg>
      <pc:sldChg chg="modSp add">
        <pc:chgData name="Marieke de Roos" userId="S::marieke.deroos@hu.nl::a8a7451b-10b7-4b93-9622-21293e824e1a" providerId="AD" clId="Web-{A8BAB212-2FC4-4F19-95B8-C96C2EF53079}" dt="2024-04-24T14:16:49.044" v="80" actId="1076"/>
        <pc:sldMkLst>
          <pc:docMk/>
          <pc:sldMk cId="3222720133" sldId="920"/>
        </pc:sldMkLst>
        <pc:spChg chg="mod">
          <ac:chgData name="Marieke de Roos" userId="S::marieke.deroos@hu.nl::a8a7451b-10b7-4b93-9622-21293e824e1a" providerId="AD" clId="Web-{A8BAB212-2FC4-4F19-95B8-C96C2EF53079}" dt="2024-04-24T14:15:30.103" v="77" actId="20577"/>
          <ac:spMkLst>
            <pc:docMk/>
            <pc:sldMk cId="3222720133" sldId="920"/>
            <ac:spMk id="4" creationId="{FA3A454C-C5A9-1594-1ECE-D56B8EA561ED}"/>
          </ac:spMkLst>
        </pc:spChg>
        <pc:picChg chg="mod">
          <ac:chgData name="Marieke de Roos" userId="S::marieke.deroos@hu.nl::a8a7451b-10b7-4b93-9622-21293e824e1a" providerId="AD" clId="Web-{A8BAB212-2FC4-4F19-95B8-C96C2EF53079}" dt="2024-04-24T14:16:49.044" v="80" actId="1076"/>
          <ac:picMkLst>
            <pc:docMk/>
            <pc:sldMk cId="3222720133" sldId="920"/>
            <ac:picMk id="5" creationId="{67EBABC8-36AB-3E1D-44FA-75230BBCDEB8}"/>
          </ac:picMkLst>
        </pc:picChg>
      </pc:sldChg>
    </pc:docChg>
  </pc:docChgLst>
  <pc:docChgLst>
    <pc:chgData name="Marieke de Roos" userId="a8a7451b-10b7-4b93-9622-21293e824e1a" providerId="ADAL" clId="{609D3618-CE90-DC45-9685-2B3BFECB9208}"/>
    <pc:docChg chg="undo custSel addSld delSld modSld">
      <pc:chgData name="Marieke de Roos" userId="a8a7451b-10b7-4b93-9622-21293e824e1a" providerId="ADAL" clId="{609D3618-CE90-DC45-9685-2B3BFECB9208}" dt="2024-07-08T18:59:38.713" v="1065" actId="1076"/>
      <pc:docMkLst>
        <pc:docMk/>
      </pc:docMkLst>
      <pc:sldChg chg="modSp mod">
        <pc:chgData name="Marieke de Roos" userId="a8a7451b-10b7-4b93-9622-21293e824e1a" providerId="ADAL" clId="{609D3618-CE90-DC45-9685-2B3BFECB9208}" dt="2024-04-24T14:28:10.981" v="154" actId="2711"/>
        <pc:sldMkLst>
          <pc:docMk/>
          <pc:sldMk cId="1490028159" sldId="256"/>
        </pc:sldMkLst>
        <pc:spChg chg="mod">
          <ac:chgData name="Marieke de Roos" userId="a8a7451b-10b7-4b93-9622-21293e824e1a" providerId="ADAL" clId="{609D3618-CE90-DC45-9685-2B3BFECB9208}" dt="2024-04-24T14:28:02.765" v="153" actId="2711"/>
          <ac:spMkLst>
            <pc:docMk/>
            <pc:sldMk cId="1490028159" sldId="256"/>
            <ac:spMk id="3" creationId="{629C5C66-EA92-8944-8A06-BB25ABC7BD4D}"/>
          </ac:spMkLst>
        </pc:spChg>
        <pc:spChg chg="mod">
          <ac:chgData name="Marieke de Roos" userId="a8a7451b-10b7-4b93-9622-21293e824e1a" providerId="ADAL" clId="{609D3618-CE90-DC45-9685-2B3BFECB9208}" dt="2024-04-24T14:27:55.166" v="152" actId="20577"/>
          <ac:spMkLst>
            <pc:docMk/>
            <pc:sldMk cId="1490028159" sldId="256"/>
            <ac:spMk id="8" creationId="{2964A64A-324A-0347-9067-1916E2DEC92D}"/>
          </ac:spMkLst>
        </pc:spChg>
        <pc:spChg chg="mod">
          <ac:chgData name="Marieke de Roos" userId="a8a7451b-10b7-4b93-9622-21293e824e1a" providerId="ADAL" clId="{609D3618-CE90-DC45-9685-2B3BFECB9208}" dt="2024-04-24T14:28:10.981" v="154" actId="2711"/>
          <ac:spMkLst>
            <pc:docMk/>
            <pc:sldMk cId="1490028159" sldId="256"/>
            <ac:spMk id="9" creationId="{224E7B7D-FA7E-7245-8D67-28F97910C800}"/>
          </ac:spMkLst>
        </pc:spChg>
      </pc:sldChg>
      <pc:sldChg chg="addSp delSp modSp mod">
        <pc:chgData name="Marieke de Roos" userId="a8a7451b-10b7-4b93-9622-21293e824e1a" providerId="ADAL" clId="{609D3618-CE90-DC45-9685-2B3BFECB9208}" dt="2024-04-24T14:35:44.174" v="226" actId="255"/>
        <pc:sldMkLst>
          <pc:docMk/>
          <pc:sldMk cId="1530343824" sldId="516"/>
        </pc:sldMkLst>
        <pc:spChg chg="del mod">
          <ac:chgData name="Marieke de Roos" userId="a8a7451b-10b7-4b93-9622-21293e824e1a" providerId="ADAL" clId="{609D3618-CE90-DC45-9685-2B3BFECB9208}" dt="2024-04-24T14:35:26.903" v="222" actId="478"/>
          <ac:spMkLst>
            <pc:docMk/>
            <pc:sldMk cId="1530343824" sldId="516"/>
            <ac:spMk id="2" creationId="{00000000-0000-0000-0000-000000000000}"/>
          </ac:spMkLst>
        </pc:spChg>
        <pc:spChg chg="add mod">
          <ac:chgData name="Marieke de Roos" userId="a8a7451b-10b7-4b93-9622-21293e824e1a" providerId="ADAL" clId="{609D3618-CE90-DC45-9685-2B3BFECB9208}" dt="2024-04-24T14:35:44.174" v="226" actId="255"/>
          <ac:spMkLst>
            <pc:docMk/>
            <pc:sldMk cId="1530343824" sldId="516"/>
            <ac:spMk id="8" creationId="{89701D71-7758-3CBA-22A7-142F982ADED2}"/>
          </ac:spMkLst>
        </pc:spChg>
        <pc:graphicFrameChg chg="mod">
          <ac:chgData name="Marieke de Roos" userId="a8a7451b-10b7-4b93-9622-21293e824e1a" providerId="ADAL" clId="{609D3618-CE90-DC45-9685-2B3BFECB9208}" dt="2024-04-24T14:35:33.727" v="224" actId="14100"/>
          <ac:graphicFrameMkLst>
            <pc:docMk/>
            <pc:sldMk cId="1530343824" sldId="516"/>
            <ac:graphicFrameMk id="4" creationId="{61E6F884-9CBC-B6C4-4C50-4B22A8E31636}"/>
          </ac:graphicFrameMkLst>
        </pc:graphicFrameChg>
      </pc:sldChg>
      <pc:sldChg chg="modSp mod">
        <pc:chgData name="Marieke de Roos" userId="a8a7451b-10b7-4b93-9622-21293e824e1a" providerId="ADAL" clId="{609D3618-CE90-DC45-9685-2B3BFECB9208}" dt="2024-04-24T14:31:00.566" v="176" actId="14100"/>
        <pc:sldMkLst>
          <pc:docMk/>
          <pc:sldMk cId="3352262095" sldId="519"/>
        </pc:sldMkLst>
        <pc:spChg chg="mod">
          <ac:chgData name="Marieke de Roos" userId="a8a7451b-10b7-4b93-9622-21293e824e1a" providerId="ADAL" clId="{609D3618-CE90-DC45-9685-2B3BFECB9208}" dt="2024-04-24T14:30:47.437" v="173" actId="1076"/>
          <ac:spMkLst>
            <pc:docMk/>
            <pc:sldMk cId="3352262095" sldId="519"/>
            <ac:spMk id="2" creationId="{00000000-0000-0000-0000-000000000000}"/>
          </ac:spMkLst>
        </pc:spChg>
        <pc:spChg chg="mod">
          <ac:chgData name="Marieke de Roos" userId="a8a7451b-10b7-4b93-9622-21293e824e1a" providerId="ADAL" clId="{609D3618-CE90-DC45-9685-2B3BFECB9208}" dt="2024-04-24T14:31:00.566" v="176" actId="14100"/>
          <ac:spMkLst>
            <pc:docMk/>
            <pc:sldMk cId="3352262095" sldId="519"/>
            <ac:spMk id="5" creationId="{6913E936-AC06-6145-0CE1-939E3AF3EBE1}"/>
          </ac:spMkLst>
        </pc:spChg>
      </pc:sldChg>
      <pc:sldChg chg="modSp mod">
        <pc:chgData name="Marieke de Roos" userId="a8a7451b-10b7-4b93-9622-21293e824e1a" providerId="ADAL" clId="{609D3618-CE90-DC45-9685-2B3BFECB9208}" dt="2024-04-24T14:31:05.465" v="177" actId="2711"/>
        <pc:sldMkLst>
          <pc:docMk/>
          <pc:sldMk cId="992553612" sldId="537"/>
        </pc:sldMkLst>
        <pc:spChg chg="mod">
          <ac:chgData name="Marieke de Roos" userId="a8a7451b-10b7-4b93-9622-21293e824e1a" providerId="ADAL" clId="{609D3618-CE90-DC45-9685-2B3BFECB9208}" dt="2024-04-24T14:30:19.448" v="169" actId="14100"/>
          <ac:spMkLst>
            <pc:docMk/>
            <pc:sldMk cId="992553612" sldId="537"/>
            <ac:spMk id="2" creationId="{96531DC7-C64E-8A29-5204-E6D9BD051FBB}"/>
          </ac:spMkLst>
        </pc:spChg>
        <pc:spChg chg="mod">
          <ac:chgData name="Marieke de Roos" userId="a8a7451b-10b7-4b93-9622-21293e824e1a" providerId="ADAL" clId="{609D3618-CE90-DC45-9685-2B3BFECB9208}" dt="2024-04-24T14:31:05.465" v="177" actId="2711"/>
          <ac:spMkLst>
            <pc:docMk/>
            <pc:sldMk cId="992553612" sldId="537"/>
            <ac:spMk id="42" creationId="{669C116F-6D59-C7E8-3F06-592D29A74B8E}"/>
          </ac:spMkLst>
        </pc:spChg>
      </pc:sldChg>
      <pc:sldChg chg="modSp del mod">
        <pc:chgData name="Marieke de Roos" userId="a8a7451b-10b7-4b93-9622-21293e824e1a" providerId="ADAL" clId="{609D3618-CE90-DC45-9685-2B3BFECB9208}" dt="2024-04-24T14:25:23.489" v="132" actId="2696"/>
        <pc:sldMkLst>
          <pc:docMk/>
          <pc:sldMk cId="2775813760" sldId="539"/>
        </pc:sldMkLst>
        <pc:spChg chg="mod">
          <ac:chgData name="Marieke de Roos" userId="a8a7451b-10b7-4b93-9622-21293e824e1a" providerId="ADAL" clId="{609D3618-CE90-DC45-9685-2B3BFECB9208}" dt="2024-04-24T14:19:01.564" v="5"/>
          <ac:spMkLst>
            <pc:docMk/>
            <pc:sldMk cId="2775813760" sldId="539"/>
            <ac:spMk id="3" creationId="{B32834C5-9FF9-D1AF-A76B-A283F6C1EBA9}"/>
          </ac:spMkLst>
        </pc:spChg>
      </pc:sldChg>
      <pc:sldChg chg="addSp delSp modSp add mod">
        <pc:chgData name="Marieke de Roos" userId="a8a7451b-10b7-4b93-9622-21293e824e1a" providerId="ADAL" clId="{609D3618-CE90-DC45-9685-2B3BFECB9208}" dt="2024-04-24T14:33:27.303" v="206" actId="20577"/>
        <pc:sldMkLst>
          <pc:docMk/>
          <pc:sldMk cId="3293971984" sldId="573"/>
        </pc:sldMkLst>
        <pc:spChg chg="add mod">
          <ac:chgData name="Marieke de Roos" userId="a8a7451b-10b7-4b93-9622-21293e824e1a" providerId="ADAL" clId="{609D3618-CE90-DC45-9685-2B3BFECB9208}" dt="2024-04-24T14:33:27.303" v="206" actId="20577"/>
          <ac:spMkLst>
            <pc:docMk/>
            <pc:sldMk cId="3293971984" sldId="573"/>
            <ac:spMk id="5" creationId="{8AA67169-3B4D-81C9-40A9-02B6DED657E1}"/>
          </ac:spMkLst>
        </pc:spChg>
        <pc:spChg chg="mod">
          <ac:chgData name="Marieke de Roos" userId="a8a7451b-10b7-4b93-9622-21293e824e1a" providerId="ADAL" clId="{609D3618-CE90-DC45-9685-2B3BFECB9208}" dt="2024-04-24T14:29:38.142" v="162" actId="255"/>
          <ac:spMkLst>
            <pc:docMk/>
            <pc:sldMk cId="3293971984" sldId="573"/>
            <ac:spMk id="6" creationId="{00000000-0000-0000-0000-000000000000}"/>
          </ac:spMkLst>
        </pc:spChg>
        <pc:spChg chg="del mod">
          <ac:chgData name="Marieke de Roos" userId="a8a7451b-10b7-4b93-9622-21293e824e1a" providerId="ADAL" clId="{609D3618-CE90-DC45-9685-2B3BFECB9208}" dt="2024-04-24T14:23:10.276" v="93" actId="478"/>
          <ac:spMkLst>
            <pc:docMk/>
            <pc:sldMk cId="3293971984" sldId="573"/>
            <ac:spMk id="7" creationId="{7AB9B5B3-7A9E-D9E4-FDF8-FA5F3BA82A1E}"/>
          </ac:spMkLst>
        </pc:spChg>
        <pc:spChg chg="mod">
          <ac:chgData name="Marieke de Roos" userId="a8a7451b-10b7-4b93-9622-21293e824e1a" providerId="ADAL" clId="{609D3618-CE90-DC45-9685-2B3BFECB9208}" dt="2024-04-24T14:26:12.154" v="148" actId="14100"/>
          <ac:spMkLst>
            <pc:docMk/>
            <pc:sldMk cId="3293971984" sldId="573"/>
            <ac:spMk id="16" creationId="{7D4C31AB-8B5A-F44E-9D1F-16AD107D50A0}"/>
          </ac:spMkLst>
        </pc:spChg>
        <pc:picChg chg="mod">
          <ac:chgData name="Marieke de Roos" userId="a8a7451b-10b7-4b93-9622-21293e824e1a" providerId="ADAL" clId="{609D3618-CE90-DC45-9685-2B3BFECB9208}" dt="2024-04-24T14:32:22.987" v="197" actId="1076"/>
          <ac:picMkLst>
            <pc:docMk/>
            <pc:sldMk cId="3293971984" sldId="573"/>
            <ac:picMk id="15" creationId="{3226B552-4905-9890-BFEB-45B35E51DAD2}"/>
          </ac:picMkLst>
        </pc:picChg>
      </pc:sldChg>
      <pc:sldChg chg="modSp mod">
        <pc:chgData name="Marieke de Roos" userId="a8a7451b-10b7-4b93-9622-21293e824e1a" providerId="ADAL" clId="{609D3618-CE90-DC45-9685-2B3BFECB9208}" dt="2024-07-08T18:54:00.465" v="1041" actId="20577"/>
        <pc:sldMkLst>
          <pc:docMk/>
          <pc:sldMk cId="1960743065" sldId="908"/>
        </pc:sldMkLst>
        <pc:spChg chg="mod">
          <ac:chgData name="Marieke de Roos" userId="a8a7451b-10b7-4b93-9622-21293e824e1a" providerId="ADAL" clId="{609D3618-CE90-DC45-9685-2B3BFECB9208}" dt="2024-04-24T14:29:48.972" v="164" actId="255"/>
          <ac:spMkLst>
            <pc:docMk/>
            <pc:sldMk cId="1960743065" sldId="908"/>
            <ac:spMk id="2" creationId="{5AAFB40F-4FBF-514C-A9BA-319DFF217E5D}"/>
          </ac:spMkLst>
        </pc:spChg>
        <pc:spChg chg="mod">
          <ac:chgData name="Marieke de Roos" userId="a8a7451b-10b7-4b93-9622-21293e824e1a" providerId="ADAL" clId="{609D3618-CE90-DC45-9685-2B3BFECB9208}" dt="2024-07-08T18:54:00.465" v="1041" actId="20577"/>
          <ac:spMkLst>
            <pc:docMk/>
            <pc:sldMk cId="1960743065" sldId="908"/>
            <ac:spMk id="3" creationId="{68FB4165-23EF-6FDC-D667-13841E874F7E}"/>
          </ac:spMkLst>
        </pc:spChg>
      </pc:sldChg>
      <pc:sldChg chg="addSp delSp modSp mod modNotesTx">
        <pc:chgData name="Marieke de Roos" userId="a8a7451b-10b7-4b93-9622-21293e824e1a" providerId="ADAL" clId="{609D3618-CE90-DC45-9685-2B3BFECB9208}" dt="2024-07-08T18:56:22.058" v="1055" actId="1076"/>
        <pc:sldMkLst>
          <pc:docMk/>
          <pc:sldMk cId="3348261237" sldId="910"/>
        </pc:sldMkLst>
        <pc:spChg chg="del">
          <ac:chgData name="Marieke de Roos" userId="a8a7451b-10b7-4b93-9622-21293e824e1a" providerId="ADAL" clId="{609D3618-CE90-DC45-9685-2B3BFECB9208}" dt="2024-04-24T14:38:23.992" v="246" actId="478"/>
          <ac:spMkLst>
            <pc:docMk/>
            <pc:sldMk cId="3348261237" sldId="910"/>
            <ac:spMk id="2" creationId="{00000000-0000-0000-0000-000000000000}"/>
          </ac:spMkLst>
        </pc:spChg>
        <pc:spChg chg="del">
          <ac:chgData name="Marieke de Roos" userId="a8a7451b-10b7-4b93-9622-21293e824e1a" providerId="ADAL" clId="{609D3618-CE90-DC45-9685-2B3BFECB9208}" dt="2024-04-24T14:38:10.332" v="240"/>
          <ac:spMkLst>
            <pc:docMk/>
            <pc:sldMk cId="3348261237" sldId="910"/>
            <ac:spMk id="4" creationId="{7B149150-2FB1-B917-1F00-BE054DE65FDD}"/>
          </ac:spMkLst>
        </pc:spChg>
        <pc:spChg chg="add mod">
          <ac:chgData name="Marieke de Roos" userId="a8a7451b-10b7-4b93-9622-21293e824e1a" providerId="ADAL" clId="{609D3618-CE90-DC45-9685-2B3BFECB9208}" dt="2024-04-24T14:38:59.566" v="262" actId="1076"/>
          <ac:spMkLst>
            <pc:docMk/>
            <pc:sldMk cId="3348261237" sldId="910"/>
            <ac:spMk id="8" creationId="{2CBE96A1-DDEB-2C76-07C6-4DD3DA01580F}"/>
          </ac:spMkLst>
        </pc:spChg>
        <pc:spChg chg="add del mod">
          <ac:chgData name="Marieke de Roos" userId="a8a7451b-10b7-4b93-9622-21293e824e1a" providerId="ADAL" clId="{609D3618-CE90-DC45-9685-2B3BFECB9208}" dt="2024-04-24T14:39:02.195" v="263" actId="478"/>
          <ac:spMkLst>
            <pc:docMk/>
            <pc:sldMk cId="3348261237" sldId="910"/>
            <ac:spMk id="10" creationId="{A516A4F6-1254-FC6D-D14D-9F0CFAECACD1}"/>
          </ac:spMkLst>
        </pc:spChg>
        <pc:spChg chg="add del mod">
          <ac:chgData name="Marieke de Roos" userId="a8a7451b-10b7-4b93-9622-21293e824e1a" providerId="ADAL" clId="{609D3618-CE90-DC45-9685-2B3BFECB9208}" dt="2024-04-24T15:31:52.262" v="274" actId="478"/>
          <ac:spMkLst>
            <pc:docMk/>
            <pc:sldMk cId="3348261237" sldId="910"/>
            <ac:spMk id="14" creationId="{E0B3A500-89B3-569D-E9DA-48E8CD0BFD6E}"/>
          </ac:spMkLst>
        </pc:spChg>
        <pc:spChg chg="add del mod">
          <ac:chgData name="Marieke de Roos" userId="a8a7451b-10b7-4b93-9622-21293e824e1a" providerId="ADAL" clId="{609D3618-CE90-DC45-9685-2B3BFECB9208}" dt="2024-04-24T15:32:32.945" v="281" actId="478"/>
          <ac:spMkLst>
            <pc:docMk/>
            <pc:sldMk cId="3348261237" sldId="910"/>
            <ac:spMk id="15" creationId="{3987D238-465E-B0C4-8945-E298037D51E1}"/>
          </ac:spMkLst>
        </pc:spChg>
        <pc:spChg chg="add del">
          <ac:chgData name="Marieke de Roos" userId="a8a7451b-10b7-4b93-9622-21293e824e1a" providerId="ADAL" clId="{609D3618-CE90-DC45-9685-2B3BFECB9208}" dt="2024-04-24T15:32:46.242" v="283" actId="22"/>
          <ac:spMkLst>
            <pc:docMk/>
            <pc:sldMk cId="3348261237" sldId="910"/>
            <ac:spMk id="17" creationId="{C93BAF30-ACED-CEE9-CED5-0984837F7FCD}"/>
          </ac:spMkLst>
        </pc:spChg>
        <pc:spChg chg="add mod">
          <ac:chgData name="Marieke de Roos" userId="a8a7451b-10b7-4b93-9622-21293e824e1a" providerId="ADAL" clId="{609D3618-CE90-DC45-9685-2B3BFECB9208}" dt="2024-07-08T18:55:49.033" v="1047" actId="255"/>
          <ac:spMkLst>
            <pc:docMk/>
            <pc:sldMk cId="3348261237" sldId="910"/>
            <ac:spMk id="18" creationId="{A7D03113-449D-A959-A198-0AFD1041C9B3}"/>
          </ac:spMkLst>
        </pc:spChg>
        <pc:picChg chg="add mod">
          <ac:chgData name="Marieke de Roos" userId="a8a7451b-10b7-4b93-9622-21293e824e1a" providerId="ADAL" clId="{609D3618-CE90-DC45-9685-2B3BFECB9208}" dt="2024-07-08T18:56:22.058" v="1055" actId="1076"/>
          <ac:picMkLst>
            <pc:docMk/>
            <pc:sldMk cId="3348261237" sldId="910"/>
            <ac:picMk id="3" creationId="{C81BDCC7-D82F-52E6-79DC-DC2189C7768C}"/>
          </ac:picMkLst>
        </pc:picChg>
        <pc:picChg chg="add del mod">
          <ac:chgData name="Marieke de Roos" userId="a8a7451b-10b7-4b93-9622-21293e824e1a" providerId="ADAL" clId="{609D3618-CE90-DC45-9685-2B3BFECB9208}" dt="2024-04-24T14:38:28.607" v="247" actId="478"/>
          <ac:picMkLst>
            <pc:docMk/>
            <pc:sldMk cId="3348261237" sldId="910"/>
            <ac:picMk id="6" creationId="{9E16E7C3-6F80-47C9-6E5F-D7424185F335}"/>
          </ac:picMkLst>
        </pc:picChg>
        <pc:picChg chg="add del mod">
          <ac:chgData name="Marieke de Roos" userId="a8a7451b-10b7-4b93-9622-21293e824e1a" providerId="ADAL" clId="{609D3618-CE90-DC45-9685-2B3BFECB9208}" dt="2024-04-24T15:43:13.111" v="818" actId="478"/>
          <ac:picMkLst>
            <pc:docMk/>
            <pc:sldMk cId="3348261237" sldId="910"/>
            <ac:picMk id="12" creationId="{75E54D95-A4AD-1FFC-319F-8000AFB5EC4E}"/>
          </ac:picMkLst>
        </pc:picChg>
        <pc:picChg chg="add del mod">
          <ac:chgData name="Marieke de Roos" userId="a8a7451b-10b7-4b93-9622-21293e824e1a" providerId="ADAL" clId="{609D3618-CE90-DC45-9685-2B3BFECB9208}" dt="2024-07-08T18:55:10.294" v="1042" actId="478"/>
          <ac:picMkLst>
            <pc:docMk/>
            <pc:sldMk cId="3348261237" sldId="910"/>
            <ac:picMk id="20" creationId="{8226B0F0-F5C2-7E9C-29ED-7695EC3F7E02}"/>
          </ac:picMkLst>
        </pc:picChg>
      </pc:sldChg>
      <pc:sldChg chg="modSp mod">
        <pc:chgData name="Marieke de Roos" userId="a8a7451b-10b7-4b93-9622-21293e824e1a" providerId="ADAL" clId="{609D3618-CE90-DC45-9685-2B3BFECB9208}" dt="2024-04-24T14:29:42.879" v="163" actId="255"/>
        <pc:sldMkLst>
          <pc:docMk/>
          <pc:sldMk cId="533069497" sldId="911"/>
        </pc:sldMkLst>
        <pc:spChg chg="mod">
          <ac:chgData name="Marieke de Roos" userId="a8a7451b-10b7-4b93-9622-21293e824e1a" providerId="ADAL" clId="{609D3618-CE90-DC45-9685-2B3BFECB9208}" dt="2024-04-24T14:29:42.879" v="163" actId="255"/>
          <ac:spMkLst>
            <pc:docMk/>
            <pc:sldMk cId="533069497" sldId="911"/>
            <ac:spMk id="2" creationId="{1911715E-466F-37AE-5A75-B26B6A226060}"/>
          </ac:spMkLst>
        </pc:spChg>
      </pc:sldChg>
      <pc:sldChg chg="addSp delSp modSp mod">
        <pc:chgData name="Marieke de Roos" userId="a8a7451b-10b7-4b93-9622-21293e824e1a" providerId="ADAL" clId="{609D3618-CE90-DC45-9685-2B3BFECB9208}" dt="2024-07-08T18:59:38.713" v="1065" actId="1076"/>
        <pc:sldMkLst>
          <pc:docMk/>
          <pc:sldMk cId="3222720133" sldId="920"/>
        </pc:sldMkLst>
        <pc:spChg chg="mod">
          <ac:chgData name="Marieke de Roos" userId="a8a7451b-10b7-4b93-9622-21293e824e1a" providerId="ADAL" clId="{609D3618-CE90-DC45-9685-2B3BFECB9208}" dt="2024-04-24T14:33:51.045" v="207" actId="207"/>
          <ac:spMkLst>
            <pc:docMk/>
            <pc:sldMk cId="3222720133" sldId="920"/>
            <ac:spMk id="2" creationId="{5D8942EC-9D13-BE20-0980-FFB08513FD2A}"/>
          </ac:spMkLst>
        </pc:spChg>
        <pc:spChg chg="mod">
          <ac:chgData name="Marieke de Roos" userId="a8a7451b-10b7-4b93-9622-21293e824e1a" providerId="ADAL" clId="{609D3618-CE90-DC45-9685-2B3BFECB9208}" dt="2024-04-24T14:37:01.398" v="239" actId="20577"/>
          <ac:spMkLst>
            <pc:docMk/>
            <pc:sldMk cId="3222720133" sldId="920"/>
            <ac:spMk id="4" creationId="{FA3A454C-C5A9-1594-1ECE-D56B8EA561ED}"/>
          </ac:spMkLst>
        </pc:spChg>
        <pc:picChg chg="del">
          <ac:chgData name="Marieke de Roos" userId="a8a7451b-10b7-4b93-9622-21293e824e1a" providerId="ADAL" clId="{609D3618-CE90-DC45-9685-2B3BFECB9208}" dt="2024-07-08T18:57:58.808" v="1056" actId="478"/>
          <ac:picMkLst>
            <pc:docMk/>
            <pc:sldMk cId="3222720133" sldId="920"/>
            <ac:picMk id="5" creationId="{67EBABC8-36AB-3E1D-44FA-75230BBCDEB8}"/>
          </ac:picMkLst>
        </pc:picChg>
        <pc:picChg chg="add mod">
          <ac:chgData name="Marieke de Roos" userId="a8a7451b-10b7-4b93-9622-21293e824e1a" providerId="ADAL" clId="{609D3618-CE90-DC45-9685-2B3BFECB9208}" dt="2024-07-08T18:59:38.713" v="1065" actId="1076"/>
          <ac:picMkLst>
            <pc:docMk/>
            <pc:sldMk cId="3222720133" sldId="920"/>
            <ac:picMk id="6" creationId="{0B27EFBF-58F8-CF2F-1D04-9ADFCF34DB3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163BB-B530-4EEE-BC47-012BA91F2C25}"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nl-NL"/>
        </a:p>
      </dgm:t>
    </dgm:pt>
    <dgm:pt modelId="{6122D12D-6006-404D-9A28-36E9AEECC1E4}">
      <dgm:prSet phldrT="[Tekst]"/>
      <dgm:spPr/>
      <dgm:t>
        <a:bodyPr/>
        <a:lstStyle/>
        <a:p>
          <a:r>
            <a:rPr lang="nl-NL" b="1" dirty="0"/>
            <a:t>Ambitieplan HU in 2028</a:t>
          </a:r>
          <a:endParaRPr lang="nl-NL" dirty="0"/>
        </a:p>
      </dgm:t>
    </dgm:pt>
    <dgm:pt modelId="{23B4CAAA-01D4-4340-822D-D8A669BEFC8C}" type="parTrans" cxnId="{BDFEB376-E1CE-44CD-AC05-81112595A29E}">
      <dgm:prSet/>
      <dgm:spPr/>
      <dgm:t>
        <a:bodyPr/>
        <a:lstStyle/>
        <a:p>
          <a:endParaRPr lang="nl-NL"/>
        </a:p>
      </dgm:t>
    </dgm:pt>
    <dgm:pt modelId="{3F9063E7-3AA0-42DD-90D3-345D2E6B8385}" type="sibTrans" cxnId="{BDFEB376-E1CE-44CD-AC05-81112595A29E}">
      <dgm:prSet/>
      <dgm:spPr/>
      <dgm:t>
        <a:bodyPr/>
        <a:lstStyle/>
        <a:p>
          <a:endParaRPr lang="nl-NL"/>
        </a:p>
      </dgm:t>
    </dgm:pt>
    <dgm:pt modelId="{9467BFE9-B6D1-4D67-A0D3-5B14519C7B04}">
      <dgm:prSet phldrT="[Tekst]" custT="1"/>
      <dgm:spPr/>
      <dgm:t>
        <a:bodyPr/>
        <a:lstStyle/>
        <a:p>
          <a:r>
            <a:rPr lang="nl-NL" sz="1400" i="1">
              <a:effectLst/>
              <a:ea typeface="Calibri" panose="020F0502020204030204" pitchFamily="34" charset="0"/>
            </a:rPr>
            <a:t>We sluiten met ons profiel niet alleen goed aan bij regionale ontwikkelingen, maar ook bij internationale ontwikkelingen die de VN hebben beschreven en als uitgangspunt namen voor de 17</a:t>
          </a:r>
          <a:r>
            <a:rPr lang="nl-NL" sz="1400" b="1" i="1">
              <a:effectLst/>
              <a:ea typeface="Calibri" panose="020F0502020204030204" pitchFamily="34" charset="0"/>
            </a:rPr>
            <a:t> Sustainable Development Goals</a:t>
          </a:r>
          <a:r>
            <a:rPr lang="nl-NL" sz="1400" i="1">
              <a:effectLst/>
              <a:ea typeface="Calibri" panose="020F0502020204030204" pitchFamily="34" charset="0"/>
            </a:rPr>
            <a:t>.</a:t>
          </a:r>
          <a:r>
            <a:rPr lang="nl-NL" sz="1400">
              <a:effectLst/>
              <a:ea typeface="Calibri" panose="020F0502020204030204" pitchFamily="34" charset="0"/>
            </a:rPr>
            <a:t> </a:t>
          </a:r>
          <a:endParaRPr lang="nl-NL" sz="1400"/>
        </a:p>
      </dgm:t>
    </dgm:pt>
    <dgm:pt modelId="{E3BEE9BB-BBEE-48A7-99DC-F647F60C766D}" type="parTrans" cxnId="{090A088E-24CB-4BF7-B505-EAEEB941EC21}">
      <dgm:prSet/>
      <dgm:spPr/>
      <dgm:t>
        <a:bodyPr/>
        <a:lstStyle/>
        <a:p>
          <a:endParaRPr lang="nl-NL"/>
        </a:p>
      </dgm:t>
    </dgm:pt>
    <dgm:pt modelId="{1EDEBA35-1973-499D-B625-03EB8EA0A688}" type="sibTrans" cxnId="{090A088E-24CB-4BF7-B505-EAEEB941EC21}">
      <dgm:prSet/>
      <dgm:spPr/>
      <dgm:t>
        <a:bodyPr/>
        <a:lstStyle/>
        <a:p>
          <a:endParaRPr lang="nl-NL"/>
        </a:p>
      </dgm:t>
    </dgm:pt>
    <dgm:pt modelId="{E6786405-707E-4BE7-A140-7944496CC010}">
      <dgm:prSet phldrT="[Tekst]"/>
      <dgm:spPr/>
      <dgm:t>
        <a:bodyPr/>
        <a:lstStyle/>
        <a:p>
          <a:r>
            <a:rPr lang="nl-NL" b="1">
              <a:effectLst/>
              <a:ea typeface="Times New Roman" panose="02020603050405020304" pitchFamily="18" charset="0"/>
            </a:rPr>
            <a:t>HU-visie op onderwijs en onderzoek</a:t>
          </a:r>
          <a:endParaRPr lang="nl-NL"/>
        </a:p>
      </dgm:t>
    </dgm:pt>
    <dgm:pt modelId="{D786E8F7-7B6D-47E9-82AF-11322823F1DA}" type="parTrans" cxnId="{8FB685E1-E247-4293-8CDF-39F9FA0C715B}">
      <dgm:prSet/>
      <dgm:spPr/>
      <dgm:t>
        <a:bodyPr/>
        <a:lstStyle/>
        <a:p>
          <a:endParaRPr lang="nl-NL"/>
        </a:p>
      </dgm:t>
    </dgm:pt>
    <dgm:pt modelId="{0E9331B6-4672-44FD-B7D7-110826AEB707}" type="sibTrans" cxnId="{8FB685E1-E247-4293-8CDF-39F9FA0C715B}">
      <dgm:prSet/>
      <dgm:spPr/>
      <dgm:t>
        <a:bodyPr/>
        <a:lstStyle/>
        <a:p>
          <a:endParaRPr lang="nl-NL"/>
        </a:p>
      </dgm:t>
    </dgm:pt>
    <dgm:pt modelId="{DC6A13CC-1DE0-4F1E-AA06-49E3FB33FD4A}">
      <dgm:prSet phldrT="[Tekst]" custT="1"/>
      <dgm:spPr/>
      <dgm:t>
        <a:bodyPr/>
        <a:lstStyle/>
        <a:p>
          <a:r>
            <a:rPr lang="nl-NL" sz="1400" i="1">
              <a:effectLst/>
              <a:ea typeface="Times New Roman" panose="02020603050405020304" pitchFamily="18" charset="0"/>
            </a:rPr>
            <a:t>HU Visie O&amp;O samengevat in vier richtinggevende uitspraken: </a:t>
          </a:r>
          <a:endParaRPr lang="nl-NL" sz="1400"/>
        </a:p>
      </dgm:t>
    </dgm:pt>
    <dgm:pt modelId="{2FAE5F79-70BD-4768-9782-485E1B8A7974}" type="parTrans" cxnId="{3EAFB643-3E37-42FE-84B0-BC7D58AD7066}">
      <dgm:prSet/>
      <dgm:spPr/>
      <dgm:t>
        <a:bodyPr/>
        <a:lstStyle/>
        <a:p>
          <a:endParaRPr lang="nl-NL"/>
        </a:p>
      </dgm:t>
    </dgm:pt>
    <dgm:pt modelId="{CA5D06AF-3156-4A10-8A1A-5FB80F43D4CE}" type="sibTrans" cxnId="{3EAFB643-3E37-42FE-84B0-BC7D58AD7066}">
      <dgm:prSet/>
      <dgm:spPr/>
      <dgm:t>
        <a:bodyPr/>
        <a:lstStyle/>
        <a:p>
          <a:endParaRPr lang="nl-NL"/>
        </a:p>
      </dgm:t>
    </dgm:pt>
    <dgm:pt modelId="{0847610A-8FA1-4F04-AC23-BF684F2B737F}">
      <dgm:prSet phldrT="[Tekst]"/>
      <dgm:spPr/>
      <dgm:t>
        <a:bodyPr/>
        <a:lstStyle/>
        <a:p>
          <a:r>
            <a:rPr lang="nl-NL" b="1"/>
            <a:t>Werkmodel Samen Duurzaam</a:t>
          </a:r>
        </a:p>
      </dgm:t>
    </dgm:pt>
    <dgm:pt modelId="{36FEC37B-3EDF-47AD-A4B6-972BB0410ED4}" type="parTrans" cxnId="{FEA7AD4F-0634-4B70-A914-5ECC9BCF1AD1}">
      <dgm:prSet/>
      <dgm:spPr/>
      <dgm:t>
        <a:bodyPr/>
        <a:lstStyle/>
        <a:p>
          <a:endParaRPr lang="nl-NL"/>
        </a:p>
      </dgm:t>
    </dgm:pt>
    <dgm:pt modelId="{76A76570-EF6A-48BF-9934-9C9B6A86554D}" type="sibTrans" cxnId="{FEA7AD4F-0634-4B70-A914-5ECC9BCF1AD1}">
      <dgm:prSet/>
      <dgm:spPr/>
      <dgm:t>
        <a:bodyPr/>
        <a:lstStyle/>
        <a:p>
          <a:endParaRPr lang="nl-NL"/>
        </a:p>
      </dgm:t>
    </dgm:pt>
    <dgm:pt modelId="{2CC8DF95-037A-402D-907D-8A1E7ACEAB0F}">
      <dgm:prSet phldrT="[Tekst]" custT="1"/>
      <dgm:spPr/>
      <dgm:t>
        <a:bodyPr/>
        <a:lstStyle/>
        <a:p>
          <a:pPr>
            <a:buNone/>
          </a:pPr>
          <a:r>
            <a:rPr lang="nl-NL" sz="1400" i="1"/>
            <a:t>‘We willen als HU gemeenschap met ons onderwijs en onderzoek - samen met de beroepspraktijk – impact maken op en duurzame lerende samenleving. Daartoe leiden we </a:t>
          </a:r>
          <a:r>
            <a:rPr lang="nl-NL" sz="1400" b="1" i="1"/>
            <a:t>studenten </a:t>
          </a:r>
          <a:r>
            <a:rPr lang="nl-NL" sz="1400" i="1"/>
            <a:t>op als </a:t>
          </a:r>
          <a:r>
            <a:rPr lang="nl-NL" sz="1400" b="1" i="1"/>
            <a:t>change </a:t>
          </a:r>
          <a:r>
            <a:rPr lang="nl-NL" sz="1400" b="1" i="1" err="1"/>
            <a:t>agents</a:t>
          </a:r>
          <a:r>
            <a:rPr lang="nl-NL" sz="1400" b="1" i="1"/>
            <a:t> </a:t>
          </a:r>
          <a:r>
            <a:rPr lang="nl-NL" sz="1400" i="1"/>
            <a:t>die </a:t>
          </a:r>
          <a:r>
            <a:rPr lang="nl-NL" sz="1400" b="1" i="1"/>
            <a:t>duurzame</a:t>
          </a:r>
          <a:r>
            <a:rPr lang="nl-NL" sz="1400" i="1"/>
            <a:t> </a:t>
          </a:r>
          <a:r>
            <a:rPr lang="nl-NL" sz="1400" b="1" i="1"/>
            <a:t>innovaties en transities aanjagen</a:t>
          </a:r>
          <a:r>
            <a:rPr lang="nl-NL" sz="1400" i="1"/>
            <a:t>.’ </a:t>
          </a:r>
          <a:endParaRPr lang="nl-NL" sz="1400"/>
        </a:p>
      </dgm:t>
    </dgm:pt>
    <dgm:pt modelId="{3A42DA29-3CFC-42C4-8A62-6E544A5394A1}" type="parTrans" cxnId="{04B5C2BF-FEDF-46ED-B0C2-BCB426767DC9}">
      <dgm:prSet/>
      <dgm:spPr/>
      <dgm:t>
        <a:bodyPr/>
        <a:lstStyle/>
        <a:p>
          <a:endParaRPr lang="nl-NL"/>
        </a:p>
      </dgm:t>
    </dgm:pt>
    <dgm:pt modelId="{2BED497B-B88B-424E-8AF2-CE280CAAFED2}" type="sibTrans" cxnId="{04B5C2BF-FEDF-46ED-B0C2-BCB426767DC9}">
      <dgm:prSet/>
      <dgm:spPr/>
      <dgm:t>
        <a:bodyPr/>
        <a:lstStyle/>
        <a:p>
          <a:endParaRPr lang="nl-NL"/>
        </a:p>
      </dgm:t>
    </dgm:pt>
    <dgm:pt modelId="{BB71A41A-3432-4E89-B956-0151299C36A9}">
      <dgm:prSet custT="1"/>
      <dgm:spPr/>
      <dgm:t>
        <a:bodyPr/>
        <a:lstStyle/>
        <a:p>
          <a:r>
            <a:rPr lang="nl-NL" sz="1400" i="1">
              <a:effectLst/>
              <a:ea typeface="Times New Roman" panose="02020603050405020304" pitchFamily="18" charset="0"/>
            </a:rPr>
            <a:t>Talentontwikkeling en innovatie </a:t>
          </a:r>
        </a:p>
      </dgm:t>
    </dgm:pt>
    <dgm:pt modelId="{FDD62B61-19A5-48B6-99FF-FA0CD65AD64E}" type="parTrans" cxnId="{D5810B76-F49B-4C43-80AA-8F7958192638}">
      <dgm:prSet/>
      <dgm:spPr/>
      <dgm:t>
        <a:bodyPr/>
        <a:lstStyle/>
        <a:p>
          <a:endParaRPr lang="nl-NL"/>
        </a:p>
      </dgm:t>
    </dgm:pt>
    <dgm:pt modelId="{90944DBD-E1F4-4490-9DA7-33418728D8DE}" type="sibTrans" cxnId="{D5810B76-F49B-4C43-80AA-8F7958192638}">
      <dgm:prSet/>
      <dgm:spPr/>
      <dgm:t>
        <a:bodyPr/>
        <a:lstStyle/>
        <a:p>
          <a:endParaRPr lang="nl-NL"/>
        </a:p>
      </dgm:t>
    </dgm:pt>
    <dgm:pt modelId="{B3352C94-619D-48FD-84A2-FC59CAD98A4C}">
      <dgm:prSet custT="1"/>
      <dgm:spPr/>
      <dgm:t>
        <a:bodyPr/>
        <a:lstStyle/>
        <a:p>
          <a:r>
            <a:rPr lang="nl-NL" sz="1400" b="1" i="1">
              <a:effectLst/>
              <a:ea typeface="Times New Roman" panose="02020603050405020304" pitchFamily="18" charset="0"/>
            </a:rPr>
            <a:t>Open, rechtvaardige en duurzame samenleving </a:t>
          </a:r>
        </a:p>
      </dgm:t>
    </dgm:pt>
    <dgm:pt modelId="{B2F8A2CE-F057-489B-87AC-CF3DFCB716B4}" type="parTrans" cxnId="{1AD51654-C440-4562-A89E-870D1B98AE97}">
      <dgm:prSet/>
      <dgm:spPr/>
      <dgm:t>
        <a:bodyPr/>
        <a:lstStyle/>
        <a:p>
          <a:endParaRPr lang="nl-NL"/>
        </a:p>
      </dgm:t>
    </dgm:pt>
    <dgm:pt modelId="{A0A1392A-945B-4B6B-8DE5-5462CFCEF0FC}" type="sibTrans" cxnId="{1AD51654-C440-4562-A89E-870D1B98AE97}">
      <dgm:prSet/>
      <dgm:spPr/>
      <dgm:t>
        <a:bodyPr/>
        <a:lstStyle/>
        <a:p>
          <a:endParaRPr lang="nl-NL"/>
        </a:p>
      </dgm:t>
    </dgm:pt>
    <dgm:pt modelId="{6F3000F6-D7AA-4ADE-9379-0C8317ED788F}">
      <dgm:prSet custT="1"/>
      <dgm:spPr/>
      <dgm:t>
        <a:bodyPr/>
        <a:lstStyle/>
        <a:p>
          <a:r>
            <a:rPr lang="nl-NL" sz="1400" b="1" i="1">
              <a:effectLst/>
              <a:ea typeface="Times New Roman" panose="02020603050405020304" pitchFamily="18" charset="0"/>
            </a:rPr>
            <a:t>Rijke leeromgevingen en leergemeen-schappen </a:t>
          </a:r>
        </a:p>
      </dgm:t>
    </dgm:pt>
    <dgm:pt modelId="{0A40C94A-CC82-448C-8979-A01FEC32F1E9}" type="parTrans" cxnId="{7500A693-E318-4BFF-945F-AAE5F70A2B4A}">
      <dgm:prSet/>
      <dgm:spPr/>
      <dgm:t>
        <a:bodyPr/>
        <a:lstStyle/>
        <a:p>
          <a:endParaRPr lang="nl-NL"/>
        </a:p>
      </dgm:t>
    </dgm:pt>
    <dgm:pt modelId="{7225CA99-FD9A-4C23-B089-2E861CDC204C}" type="sibTrans" cxnId="{7500A693-E318-4BFF-945F-AAE5F70A2B4A}">
      <dgm:prSet/>
      <dgm:spPr/>
      <dgm:t>
        <a:bodyPr/>
        <a:lstStyle/>
        <a:p>
          <a:endParaRPr lang="nl-NL"/>
        </a:p>
      </dgm:t>
    </dgm:pt>
    <dgm:pt modelId="{965A6FB7-679A-43E1-B243-35D65B539AB6}">
      <dgm:prSet custT="1"/>
      <dgm:spPr/>
      <dgm:t>
        <a:bodyPr/>
        <a:lstStyle/>
        <a:p>
          <a:r>
            <a:rPr lang="nl-NL" sz="1400" i="1">
              <a:effectLst/>
              <a:ea typeface="Times New Roman" panose="02020603050405020304" pitchFamily="18" charset="0"/>
            </a:rPr>
            <a:t>Hoge kwaliteit en blijvend verbeteren </a:t>
          </a:r>
        </a:p>
      </dgm:t>
    </dgm:pt>
    <dgm:pt modelId="{F77D6D96-DADB-4793-8020-508F78F5E790}" type="parTrans" cxnId="{F8440CF7-6A67-4690-BEB0-804A493B4EA8}">
      <dgm:prSet/>
      <dgm:spPr/>
      <dgm:t>
        <a:bodyPr/>
        <a:lstStyle/>
        <a:p>
          <a:endParaRPr lang="nl-NL"/>
        </a:p>
      </dgm:t>
    </dgm:pt>
    <dgm:pt modelId="{155187CC-9C1F-4493-BAD5-3A0F5831B316}" type="sibTrans" cxnId="{F8440CF7-6A67-4690-BEB0-804A493B4EA8}">
      <dgm:prSet/>
      <dgm:spPr/>
      <dgm:t>
        <a:bodyPr/>
        <a:lstStyle/>
        <a:p>
          <a:endParaRPr lang="nl-NL"/>
        </a:p>
      </dgm:t>
    </dgm:pt>
    <dgm:pt modelId="{52B13B4F-5563-4B43-BED8-D29E4EE7A6D1}">
      <dgm:prSet/>
      <dgm:spPr/>
      <dgm:t>
        <a:bodyPr/>
        <a:lstStyle/>
        <a:p>
          <a:endParaRPr lang="nl-NL"/>
        </a:p>
      </dgm:t>
    </dgm:pt>
    <dgm:pt modelId="{DC7E5C87-4FFC-43A7-B30B-11BE041E52CD}" type="parTrans" cxnId="{216C01D5-4E45-4D46-AEFB-709D7110D3DC}">
      <dgm:prSet/>
      <dgm:spPr/>
      <dgm:t>
        <a:bodyPr/>
        <a:lstStyle/>
        <a:p>
          <a:endParaRPr lang="nl-NL"/>
        </a:p>
      </dgm:t>
    </dgm:pt>
    <dgm:pt modelId="{806B079F-8B04-41ED-99CF-A8A0340CBFC5}" type="sibTrans" cxnId="{216C01D5-4E45-4D46-AEFB-709D7110D3DC}">
      <dgm:prSet/>
      <dgm:spPr/>
      <dgm:t>
        <a:bodyPr/>
        <a:lstStyle/>
        <a:p>
          <a:endParaRPr lang="nl-NL"/>
        </a:p>
      </dgm:t>
    </dgm:pt>
    <dgm:pt modelId="{52745E7D-DE5F-45A0-9B2C-41530E2EA036}" type="pres">
      <dgm:prSet presAssocID="{CF9163BB-B530-4EEE-BC47-012BA91F2C25}" presName="Name0" presStyleCnt="0">
        <dgm:presLayoutVars>
          <dgm:chMax val="5"/>
          <dgm:chPref val="5"/>
          <dgm:dir/>
          <dgm:animLvl val="lvl"/>
        </dgm:presLayoutVars>
      </dgm:prSet>
      <dgm:spPr/>
    </dgm:pt>
    <dgm:pt modelId="{869894F4-46F6-42D2-A0FD-207B617A825E}" type="pres">
      <dgm:prSet presAssocID="{6122D12D-6006-404D-9A28-36E9AEECC1E4}" presName="parentText1" presStyleLbl="node1" presStyleIdx="0" presStyleCnt="4" custLinFactNeighborY="-1620">
        <dgm:presLayoutVars>
          <dgm:chMax/>
          <dgm:chPref val="3"/>
          <dgm:bulletEnabled val="1"/>
        </dgm:presLayoutVars>
      </dgm:prSet>
      <dgm:spPr/>
    </dgm:pt>
    <dgm:pt modelId="{3766567B-D7B5-41D1-83B9-6420548A81E8}" type="pres">
      <dgm:prSet presAssocID="{6122D12D-6006-404D-9A28-36E9AEECC1E4}" presName="childText1" presStyleLbl="solidAlignAcc1" presStyleIdx="0" presStyleCnt="3" custScaleY="113679" custLinFactNeighborY="6183">
        <dgm:presLayoutVars>
          <dgm:chMax val="0"/>
          <dgm:chPref val="0"/>
          <dgm:bulletEnabled val="1"/>
        </dgm:presLayoutVars>
      </dgm:prSet>
      <dgm:spPr/>
    </dgm:pt>
    <dgm:pt modelId="{50D795F5-D2F4-456D-81B1-99E118373A2A}" type="pres">
      <dgm:prSet presAssocID="{E6786405-707E-4BE7-A140-7944496CC010}" presName="parentText2" presStyleLbl="node1" presStyleIdx="1" presStyleCnt="4">
        <dgm:presLayoutVars>
          <dgm:chMax/>
          <dgm:chPref val="3"/>
          <dgm:bulletEnabled val="1"/>
        </dgm:presLayoutVars>
      </dgm:prSet>
      <dgm:spPr/>
    </dgm:pt>
    <dgm:pt modelId="{1DFF821F-FE9A-4FC3-9777-017D6BA16905}" type="pres">
      <dgm:prSet presAssocID="{E6786405-707E-4BE7-A140-7944496CC010}" presName="childText2" presStyleLbl="solidAlignAcc1" presStyleIdx="1" presStyleCnt="3" custScaleX="100178" custScaleY="139672" custLinFactNeighborX="151" custLinFactNeighborY="19402">
        <dgm:presLayoutVars>
          <dgm:chMax val="0"/>
          <dgm:chPref val="0"/>
          <dgm:bulletEnabled val="1"/>
        </dgm:presLayoutVars>
      </dgm:prSet>
      <dgm:spPr/>
    </dgm:pt>
    <dgm:pt modelId="{6DF0E6C0-9207-4892-9CE3-6C6ECC2DBACD}" type="pres">
      <dgm:prSet presAssocID="{0847610A-8FA1-4F04-AC23-BF684F2B737F}" presName="parentText3" presStyleLbl="node1" presStyleIdx="2" presStyleCnt="4">
        <dgm:presLayoutVars>
          <dgm:chMax/>
          <dgm:chPref val="3"/>
          <dgm:bulletEnabled val="1"/>
        </dgm:presLayoutVars>
      </dgm:prSet>
      <dgm:spPr/>
    </dgm:pt>
    <dgm:pt modelId="{D30D3F9B-AF4E-46FE-804C-1D585766A5DB}" type="pres">
      <dgm:prSet presAssocID="{0847610A-8FA1-4F04-AC23-BF684F2B737F}" presName="childText3" presStyleLbl="solidAlignAcc1" presStyleIdx="2" presStyleCnt="3" custScaleY="133909" custLinFactNeighborY="13317">
        <dgm:presLayoutVars>
          <dgm:chMax val="0"/>
          <dgm:chPref val="0"/>
          <dgm:bulletEnabled val="1"/>
        </dgm:presLayoutVars>
      </dgm:prSet>
      <dgm:spPr/>
    </dgm:pt>
    <dgm:pt modelId="{3C90A0D3-845C-48F1-9975-DAF47B58A232}" type="pres">
      <dgm:prSet presAssocID="{52B13B4F-5563-4B43-BED8-D29E4EE7A6D1}" presName="parentText4" presStyleLbl="node1" presStyleIdx="3" presStyleCnt="4">
        <dgm:presLayoutVars>
          <dgm:chMax/>
          <dgm:chPref val="3"/>
          <dgm:bulletEnabled val="1"/>
        </dgm:presLayoutVars>
      </dgm:prSet>
      <dgm:spPr/>
    </dgm:pt>
  </dgm:ptLst>
  <dgm:cxnLst>
    <dgm:cxn modelId="{AF787B06-B1ED-4CF4-B341-83AE489DA455}" type="presOf" srcId="{0847610A-8FA1-4F04-AC23-BF684F2B737F}" destId="{6DF0E6C0-9207-4892-9CE3-6C6ECC2DBACD}" srcOrd="0" destOrd="0" presId="urn:microsoft.com/office/officeart/2009/3/layout/IncreasingArrowsProcess"/>
    <dgm:cxn modelId="{0D71E50C-648A-43B4-A4AD-942C228ACAB3}" type="presOf" srcId="{CF9163BB-B530-4EEE-BC47-012BA91F2C25}" destId="{52745E7D-DE5F-45A0-9B2C-41530E2EA036}" srcOrd="0" destOrd="0" presId="urn:microsoft.com/office/officeart/2009/3/layout/IncreasingArrowsProcess"/>
    <dgm:cxn modelId="{D0300E1D-772D-4CDD-84E3-58E43A67EC2C}" type="presOf" srcId="{6F3000F6-D7AA-4ADE-9379-0C8317ED788F}" destId="{1DFF821F-FE9A-4FC3-9777-017D6BA16905}" srcOrd="0" destOrd="3" presId="urn:microsoft.com/office/officeart/2009/3/layout/IncreasingArrowsProcess"/>
    <dgm:cxn modelId="{3EAFB643-3E37-42FE-84B0-BC7D58AD7066}" srcId="{E6786405-707E-4BE7-A140-7944496CC010}" destId="{DC6A13CC-1DE0-4F1E-AA06-49E3FB33FD4A}" srcOrd="0" destOrd="0" parTransId="{2FAE5F79-70BD-4768-9782-485E1B8A7974}" sibTransId="{CA5D06AF-3156-4A10-8A1A-5FB80F43D4CE}"/>
    <dgm:cxn modelId="{3C56B248-352A-485A-9EF2-953369436748}" type="presOf" srcId="{E6786405-707E-4BE7-A140-7944496CC010}" destId="{50D795F5-D2F4-456D-81B1-99E118373A2A}" srcOrd="0" destOrd="0" presId="urn:microsoft.com/office/officeart/2009/3/layout/IncreasingArrowsProcess"/>
    <dgm:cxn modelId="{FEA7AD4F-0634-4B70-A914-5ECC9BCF1AD1}" srcId="{CF9163BB-B530-4EEE-BC47-012BA91F2C25}" destId="{0847610A-8FA1-4F04-AC23-BF684F2B737F}" srcOrd="2" destOrd="0" parTransId="{36FEC37B-3EDF-47AD-A4B6-972BB0410ED4}" sibTransId="{76A76570-EF6A-48BF-9934-9C9B6A86554D}"/>
    <dgm:cxn modelId="{1AD51654-C440-4562-A89E-870D1B98AE97}" srcId="{E6786405-707E-4BE7-A140-7944496CC010}" destId="{B3352C94-619D-48FD-84A2-FC59CAD98A4C}" srcOrd="2" destOrd="0" parTransId="{B2F8A2CE-F057-489B-87AC-CF3DFCB716B4}" sibTransId="{A0A1392A-945B-4B6B-8DE5-5462CFCEF0FC}"/>
    <dgm:cxn modelId="{FDB04160-3854-48CD-BA13-7E837F8C7BB9}" type="presOf" srcId="{965A6FB7-679A-43E1-B243-35D65B539AB6}" destId="{1DFF821F-FE9A-4FC3-9777-017D6BA16905}" srcOrd="0" destOrd="4" presId="urn:microsoft.com/office/officeart/2009/3/layout/IncreasingArrowsProcess"/>
    <dgm:cxn modelId="{D5810B76-F49B-4C43-80AA-8F7958192638}" srcId="{E6786405-707E-4BE7-A140-7944496CC010}" destId="{BB71A41A-3432-4E89-B956-0151299C36A9}" srcOrd="1" destOrd="0" parTransId="{FDD62B61-19A5-48B6-99FF-FA0CD65AD64E}" sibTransId="{90944DBD-E1F4-4490-9DA7-33418728D8DE}"/>
    <dgm:cxn modelId="{BDFEB376-E1CE-44CD-AC05-81112595A29E}" srcId="{CF9163BB-B530-4EEE-BC47-012BA91F2C25}" destId="{6122D12D-6006-404D-9A28-36E9AEECC1E4}" srcOrd="0" destOrd="0" parTransId="{23B4CAAA-01D4-4340-822D-D8A669BEFC8C}" sibTransId="{3F9063E7-3AA0-42DD-90D3-345D2E6B8385}"/>
    <dgm:cxn modelId="{5F355583-5F8B-409E-81CA-4C873DE7D654}" type="presOf" srcId="{6122D12D-6006-404D-9A28-36E9AEECC1E4}" destId="{869894F4-46F6-42D2-A0FD-207B617A825E}" srcOrd="0" destOrd="0" presId="urn:microsoft.com/office/officeart/2009/3/layout/IncreasingArrowsProcess"/>
    <dgm:cxn modelId="{0F0C6A84-FFD1-45AA-A8A8-9C9CD38467F7}" type="presOf" srcId="{B3352C94-619D-48FD-84A2-FC59CAD98A4C}" destId="{1DFF821F-FE9A-4FC3-9777-017D6BA16905}" srcOrd="0" destOrd="2" presId="urn:microsoft.com/office/officeart/2009/3/layout/IncreasingArrowsProcess"/>
    <dgm:cxn modelId="{090A088E-24CB-4BF7-B505-EAEEB941EC21}" srcId="{6122D12D-6006-404D-9A28-36E9AEECC1E4}" destId="{9467BFE9-B6D1-4D67-A0D3-5B14519C7B04}" srcOrd="0" destOrd="0" parTransId="{E3BEE9BB-BBEE-48A7-99DC-F647F60C766D}" sibTransId="{1EDEBA35-1973-499D-B625-03EB8EA0A688}"/>
    <dgm:cxn modelId="{7500A693-E318-4BFF-945F-AAE5F70A2B4A}" srcId="{E6786405-707E-4BE7-A140-7944496CC010}" destId="{6F3000F6-D7AA-4ADE-9379-0C8317ED788F}" srcOrd="3" destOrd="0" parTransId="{0A40C94A-CC82-448C-8979-A01FEC32F1E9}" sibTransId="{7225CA99-FD9A-4C23-B089-2E861CDC204C}"/>
    <dgm:cxn modelId="{640D979E-FE9D-49EA-9C31-6B5554049F11}" type="presOf" srcId="{9467BFE9-B6D1-4D67-A0D3-5B14519C7B04}" destId="{3766567B-D7B5-41D1-83B9-6420548A81E8}" srcOrd="0" destOrd="0" presId="urn:microsoft.com/office/officeart/2009/3/layout/IncreasingArrowsProcess"/>
    <dgm:cxn modelId="{854268BB-2A17-4DFD-BECB-56396D95C578}" type="presOf" srcId="{DC6A13CC-1DE0-4F1E-AA06-49E3FB33FD4A}" destId="{1DFF821F-FE9A-4FC3-9777-017D6BA16905}" srcOrd="0" destOrd="0" presId="urn:microsoft.com/office/officeart/2009/3/layout/IncreasingArrowsProcess"/>
    <dgm:cxn modelId="{04B5C2BF-FEDF-46ED-B0C2-BCB426767DC9}" srcId="{0847610A-8FA1-4F04-AC23-BF684F2B737F}" destId="{2CC8DF95-037A-402D-907D-8A1E7ACEAB0F}" srcOrd="0" destOrd="0" parTransId="{3A42DA29-3CFC-42C4-8A62-6E544A5394A1}" sibTransId="{2BED497B-B88B-424E-8AF2-CE280CAAFED2}"/>
    <dgm:cxn modelId="{216C01D5-4E45-4D46-AEFB-709D7110D3DC}" srcId="{CF9163BB-B530-4EEE-BC47-012BA91F2C25}" destId="{52B13B4F-5563-4B43-BED8-D29E4EE7A6D1}" srcOrd="3" destOrd="0" parTransId="{DC7E5C87-4FFC-43A7-B30B-11BE041E52CD}" sibTransId="{806B079F-8B04-41ED-99CF-A8A0340CBFC5}"/>
    <dgm:cxn modelId="{6C3E85D7-A83A-4EDB-966F-F8B7BF77FA4C}" type="presOf" srcId="{BB71A41A-3432-4E89-B956-0151299C36A9}" destId="{1DFF821F-FE9A-4FC3-9777-017D6BA16905}" srcOrd="0" destOrd="1" presId="urn:microsoft.com/office/officeart/2009/3/layout/IncreasingArrowsProcess"/>
    <dgm:cxn modelId="{8FB685E1-E247-4293-8CDF-39F9FA0C715B}" srcId="{CF9163BB-B530-4EEE-BC47-012BA91F2C25}" destId="{E6786405-707E-4BE7-A140-7944496CC010}" srcOrd="1" destOrd="0" parTransId="{D786E8F7-7B6D-47E9-82AF-11322823F1DA}" sibTransId="{0E9331B6-4672-44FD-B7D7-110826AEB707}"/>
    <dgm:cxn modelId="{381628E6-005F-4BB9-AAA7-18DC3D76C29D}" type="presOf" srcId="{2CC8DF95-037A-402D-907D-8A1E7ACEAB0F}" destId="{D30D3F9B-AF4E-46FE-804C-1D585766A5DB}" srcOrd="0" destOrd="0" presId="urn:microsoft.com/office/officeart/2009/3/layout/IncreasingArrowsProcess"/>
    <dgm:cxn modelId="{708435E8-CEB1-4922-8BA5-A4E422396892}" type="presOf" srcId="{52B13B4F-5563-4B43-BED8-D29E4EE7A6D1}" destId="{3C90A0D3-845C-48F1-9975-DAF47B58A232}" srcOrd="0" destOrd="0" presId="urn:microsoft.com/office/officeart/2009/3/layout/IncreasingArrowsProcess"/>
    <dgm:cxn modelId="{F8440CF7-6A67-4690-BEB0-804A493B4EA8}" srcId="{E6786405-707E-4BE7-A140-7944496CC010}" destId="{965A6FB7-679A-43E1-B243-35D65B539AB6}" srcOrd="4" destOrd="0" parTransId="{F77D6D96-DADB-4793-8020-508F78F5E790}" sibTransId="{155187CC-9C1F-4493-BAD5-3A0F5831B316}"/>
    <dgm:cxn modelId="{CEB4D7B8-54DE-4135-BB5E-2309CCAD14E9}" type="presParOf" srcId="{52745E7D-DE5F-45A0-9B2C-41530E2EA036}" destId="{869894F4-46F6-42D2-A0FD-207B617A825E}" srcOrd="0" destOrd="0" presId="urn:microsoft.com/office/officeart/2009/3/layout/IncreasingArrowsProcess"/>
    <dgm:cxn modelId="{C95E77AD-4737-4ED2-8B80-EF7AABE894B8}" type="presParOf" srcId="{52745E7D-DE5F-45A0-9B2C-41530E2EA036}" destId="{3766567B-D7B5-41D1-83B9-6420548A81E8}" srcOrd="1" destOrd="0" presId="urn:microsoft.com/office/officeart/2009/3/layout/IncreasingArrowsProcess"/>
    <dgm:cxn modelId="{DC348CEC-7C85-4053-A4FB-DDCDA0B0D531}" type="presParOf" srcId="{52745E7D-DE5F-45A0-9B2C-41530E2EA036}" destId="{50D795F5-D2F4-456D-81B1-99E118373A2A}" srcOrd="2" destOrd="0" presId="urn:microsoft.com/office/officeart/2009/3/layout/IncreasingArrowsProcess"/>
    <dgm:cxn modelId="{C54AF3D5-8408-4E8D-A55F-5F654C41B3BD}" type="presParOf" srcId="{52745E7D-DE5F-45A0-9B2C-41530E2EA036}" destId="{1DFF821F-FE9A-4FC3-9777-017D6BA16905}" srcOrd="3" destOrd="0" presId="urn:microsoft.com/office/officeart/2009/3/layout/IncreasingArrowsProcess"/>
    <dgm:cxn modelId="{CCE905F0-52C7-4130-A3BF-341A72DAED7A}" type="presParOf" srcId="{52745E7D-DE5F-45A0-9B2C-41530E2EA036}" destId="{6DF0E6C0-9207-4892-9CE3-6C6ECC2DBACD}" srcOrd="4" destOrd="0" presId="urn:microsoft.com/office/officeart/2009/3/layout/IncreasingArrowsProcess"/>
    <dgm:cxn modelId="{D1AEF34A-96CA-4F8D-AF8F-46F83E53CB9D}" type="presParOf" srcId="{52745E7D-DE5F-45A0-9B2C-41530E2EA036}" destId="{D30D3F9B-AF4E-46FE-804C-1D585766A5DB}" srcOrd="5" destOrd="0" presId="urn:microsoft.com/office/officeart/2009/3/layout/IncreasingArrowsProcess"/>
    <dgm:cxn modelId="{507593F1-8981-41ED-A106-E37B74B7F0C5}" type="presParOf" srcId="{52745E7D-DE5F-45A0-9B2C-41530E2EA036}" destId="{3C90A0D3-845C-48F1-9975-DAF47B58A232}" srcOrd="6"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894F4-46F6-42D2-A0FD-207B617A825E}">
      <dsp:nvSpPr>
        <dsp:cNvPr id="0" name=""/>
        <dsp:cNvSpPr/>
      </dsp:nvSpPr>
      <dsp:spPr>
        <a:xfrm>
          <a:off x="0" y="349857"/>
          <a:ext cx="8990077" cy="130882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07775" numCol="1" spcCol="1270" anchor="ctr" anchorCtr="0">
          <a:noAutofit/>
        </a:bodyPr>
        <a:lstStyle/>
        <a:p>
          <a:pPr marL="0" lvl="0" indent="0" algn="l" defTabSz="977900">
            <a:lnSpc>
              <a:spcPct val="90000"/>
            </a:lnSpc>
            <a:spcBef>
              <a:spcPct val="0"/>
            </a:spcBef>
            <a:spcAft>
              <a:spcPct val="35000"/>
            </a:spcAft>
            <a:buNone/>
          </a:pPr>
          <a:r>
            <a:rPr lang="nl-NL" sz="2200" b="1" kern="1200" dirty="0"/>
            <a:t>Ambitieplan HU in 2028</a:t>
          </a:r>
          <a:endParaRPr lang="nl-NL" sz="2200" kern="1200" dirty="0"/>
        </a:p>
      </dsp:txBody>
      <dsp:txXfrm>
        <a:off x="0" y="677062"/>
        <a:ext cx="8662872" cy="654410"/>
      </dsp:txXfrm>
    </dsp:sp>
    <dsp:sp modelId="{3766567B-D7B5-41D1-83B9-6420548A81E8}">
      <dsp:nvSpPr>
        <dsp:cNvPr id="0" name=""/>
        <dsp:cNvSpPr/>
      </dsp:nvSpPr>
      <dsp:spPr>
        <a:xfrm>
          <a:off x="0" y="1366591"/>
          <a:ext cx="2072212" cy="2752080"/>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l-NL" sz="1400" i="1" kern="1200">
              <a:effectLst/>
              <a:ea typeface="Calibri" panose="020F0502020204030204" pitchFamily="34" charset="0"/>
            </a:rPr>
            <a:t>We sluiten met ons profiel niet alleen goed aan bij regionale ontwikkelingen, maar ook bij internationale ontwikkelingen die de VN hebben beschreven en als uitgangspunt namen voor de 17</a:t>
          </a:r>
          <a:r>
            <a:rPr lang="nl-NL" sz="1400" b="1" i="1" kern="1200">
              <a:effectLst/>
              <a:ea typeface="Calibri" panose="020F0502020204030204" pitchFamily="34" charset="0"/>
            </a:rPr>
            <a:t> Sustainable Development Goals</a:t>
          </a:r>
          <a:r>
            <a:rPr lang="nl-NL" sz="1400" i="1" kern="1200">
              <a:effectLst/>
              <a:ea typeface="Calibri" panose="020F0502020204030204" pitchFamily="34" charset="0"/>
            </a:rPr>
            <a:t>.</a:t>
          </a:r>
          <a:r>
            <a:rPr lang="nl-NL" sz="1400" kern="1200">
              <a:effectLst/>
              <a:ea typeface="Calibri" panose="020F0502020204030204" pitchFamily="34" charset="0"/>
            </a:rPr>
            <a:t> </a:t>
          </a:r>
          <a:endParaRPr lang="nl-NL" sz="1400" kern="1200"/>
        </a:p>
      </dsp:txBody>
      <dsp:txXfrm>
        <a:off x="0" y="1366591"/>
        <a:ext cx="2072212" cy="2752080"/>
      </dsp:txXfrm>
    </dsp:sp>
    <dsp:sp modelId="{50D795F5-D2F4-456D-81B1-99E118373A2A}">
      <dsp:nvSpPr>
        <dsp:cNvPr id="0" name=""/>
        <dsp:cNvSpPr/>
      </dsp:nvSpPr>
      <dsp:spPr>
        <a:xfrm>
          <a:off x="2072212" y="807179"/>
          <a:ext cx="6917864" cy="130882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07775" numCol="1" spcCol="1270" anchor="ctr" anchorCtr="0">
          <a:noAutofit/>
        </a:bodyPr>
        <a:lstStyle/>
        <a:p>
          <a:pPr marL="0" lvl="0" indent="0" algn="l" defTabSz="977900">
            <a:lnSpc>
              <a:spcPct val="90000"/>
            </a:lnSpc>
            <a:spcBef>
              <a:spcPct val="0"/>
            </a:spcBef>
            <a:spcAft>
              <a:spcPct val="35000"/>
            </a:spcAft>
            <a:buNone/>
          </a:pPr>
          <a:r>
            <a:rPr lang="nl-NL" sz="2200" b="1" kern="1200">
              <a:effectLst/>
              <a:ea typeface="Times New Roman" panose="02020603050405020304" pitchFamily="18" charset="0"/>
            </a:rPr>
            <a:t>HU-visie op onderwijs en onderzoek</a:t>
          </a:r>
          <a:endParaRPr lang="nl-NL" sz="2200" kern="1200"/>
        </a:p>
      </dsp:txBody>
      <dsp:txXfrm>
        <a:off x="2072212" y="1134384"/>
        <a:ext cx="6590659" cy="654410"/>
      </dsp:txXfrm>
    </dsp:sp>
    <dsp:sp modelId="{1DFF821F-FE9A-4FC3-9777-017D6BA16905}">
      <dsp:nvSpPr>
        <dsp:cNvPr id="0" name=""/>
        <dsp:cNvSpPr/>
      </dsp:nvSpPr>
      <dsp:spPr>
        <a:xfrm>
          <a:off x="2073497" y="1808364"/>
          <a:ext cx="2075901" cy="329516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l-NL" sz="1400" i="1" kern="1200">
              <a:effectLst/>
              <a:ea typeface="Times New Roman" panose="02020603050405020304" pitchFamily="18" charset="0"/>
            </a:rPr>
            <a:t>HU Visie O&amp;O samengevat in vier richtinggevende uitspraken: </a:t>
          </a:r>
          <a:endParaRPr lang="nl-NL" sz="1400" kern="1200"/>
        </a:p>
        <a:p>
          <a:pPr marL="0" lvl="0" indent="0" algn="l" defTabSz="622300">
            <a:lnSpc>
              <a:spcPct val="90000"/>
            </a:lnSpc>
            <a:spcBef>
              <a:spcPct val="0"/>
            </a:spcBef>
            <a:spcAft>
              <a:spcPct val="35000"/>
            </a:spcAft>
            <a:buNone/>
          </a:pPr>
          <a:r>
            <a:rPr lang="nl-NL" sz="1400" i="1" kern="1200">
              <a:effectLst/>
              <a:ea typeface="Times New Roman" panose="02020603050405020304" pitchFamily="18" charset="0"/>
            </a:rPr>
            <a:t>Talentontwikkeling en innovatie </a:t>
          </a:r>
        </a:p>
        <a:p>
          <a:pPr marL="0" lvl="0" indent="0" algn="l" defTabSz="622300">
            <a:lnSpc>
              <a:spcPct val="90000"/>
            </a:lnSpc>
            <a:spcBef>
              <a:spcPct val="0"/>
            </a:spcBef>
            <a:spcAft>
              <a:spcPct val="35000"/>
            </a:spcAft>
            <a:buNone/>
          </a:pPr>
          <a:r>
            <a:rPr lang="nl-NL" sz="1400" b="1" i="1" kern="1200">
              <a:effectLst/>
              <a:ea typeface="Times New Roman" panose="02020603050405020304" pitchFamily="18" charset="0"/>
            </a:rPr>
            <a:t>Open, rechtvaardige en duurzame samenleving </a:t>
          </a:r>
        </a:p>
        <a:p>
          <a:pPr marL="0" lvl="0" indent="0" algn="l" defTabSz="622300">
            <a:lnSpc>
              <a:spcPct val="90000"/>
            </a:lnSpc>
            <a:spcBef>
              <a:spcPct val="0"/>
            </a:spcBef>
            <a:spcAft>
              <a:spcPct val="35000"/>
            </a:spcAft>
            <a:buNone/>
          </a:pPr>
          <a:r>
            <a:rPr lang="nl-NL" sz="1400" b="1" i="1" kern="1200">
              <a:effectLst/>
              <a:ea typeface="Times New Roman" panose="02020603050405020304" pitchFamily="18" charset="0"/>
            </a:rPr>
            <a:t>Rijke leeromgevingen en leergemeen-schappen </a:t>
          </a:r>
        </a:p>
        <a:p>
          <a:pPr marL="0" lvl="0" indent="0" algn="l" defTabSz="622300">
            <a:lnSpc>
              <a:spcPct val="90000"/>
            </a:lnSpc>
            <a:spcBef>
              <a:spcPct val="0"/>
            </a:spcBef>
            <a:spcAft>
              <a:spcPct val="35000"/>
            </a:spcAft>
            <a:buNone/>
          </a:pPr>
          <a:r>
            <a:rPr lang="nl-NL" sz="1400" i="1" kern="1200">
              <a:effectLst/>
              <a:ea typeface="Times New Roman" panose="02020603050405020304" pitchFamily="18" charset="0"/>
            </a:rPr>
            <a:t>Hoge kwaliteit en blijvend verbeteren </a:t>
          </a:r>
        </a:p>
      </dsp:txBody>
      <dsp:txXfrm>
        <a:off x="2073497" y="1808364"/>
        <a:ext cx="2075901" cy="3295165"/>
      </dsp:txXfrm>
    </dsp:sp>
    <dsp:sp modelId="{6DF0E6C0-9207-4892-9CE3-6C6ECC2DBACD}">
      <dsp:nvSpPr>
        <dsp:cNvPr id="0" name=""/>
        <dsp:cNvSpPr/>
      </dsp:nvSpPr>
      <dsp:spPr>
        <a:xfrm>
          <a:off x="4144425" y="1243298"/>
          <a:ext cx="4845651" cy="130882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07775" numCol="1" spcCol="1270" anchor="ctr" anchorCtr="0">
          <a:noAutofit/>
        </a:bodyPr>
        <a:lstStyle/>
        <a:p>
          <a:pPr marL="0" lvl="0" indent="0" algn="l" defTabSz="977900">
            <a:lnSpc>
              <a:spcPct val="90000"/>
            </a:lnSpc>
            <a:spcBef>
              <a:spcPct val="0"/>
            </a:spcBef>
            <a:spcAft>
              <a:spcPct val="35000"/>
            </a:spcAft>
            <a:buNone/>
          </a:pPr>
          <a:r>
            <a:rPr lang="nl-NL" sz="2200" b="1" kern="1200"/>
            <a:t>Werkmodel Samen Duurzaam</a:t>
          </a:r>
        </a:p>
      </dsp:txBody>
      <dsp:txXfrm>
        <a:off x="4144425" y="1570503"/>
        <a:ext cx="4518446" cy="654410"/>
      </dsp:txXfrm>
    </dsp:sp>
    <dsp:sp modelId="{D30D3F9B-AF4E-46FE-804C-1D585766A5DB}">
      <dsp:nvSpPr>
        <dsp:cNvPr id="0" name=""/>
        <dsp:cNvSpPr/>
      </dsp:nvSpPr>
      <dsp:spPr>
        <a:xfrm>
          <a:off x="4144425" y="2168332"/>
          <a:ext cx="2072212" cy="318032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l-NL" sz="1400" i="1" kern="1200"/>
            <a:t>‘We willen als HU gemeenschap met ons onderwijs en onderzoek - samen met de beroepspraktijk – impact maken op en duurzame lerende samenleving. Daartoe leiden we </a:t>
          </a:r>
          <a:r>
            <a:rPr lang="nl-NL" sz="1400" b="1" i="1" kern="1200"/>
            <a:t>studenten </a:t>
          </a:r>
          <a:r>
            <a:rPr lang="nl-NL" sz="1400" i="1" kern="1200"/>
            <a:t>op als </a:t>
          </a:r>
          <a:r>
            <a:rPr lang="nl-NL" sz="1400" b="1" i="1" kern="1200"/>
            <a:t>change </a:t>
          </a:r>
          <a:r>
            <a:rPr lang="nl-NL" sz="1400" b="1" i="1" kern="1200" err="1"/>
            <a:t>agents</a:t>
          </a:r>
          <a:r>
            <a:rPr lang="nl-NL" sz="1400" b="1" i="1" kern="1200"/>
            <a:t> </a:t>
          </a:r>
          <a:r>
            <a:rPr lang="nl-NL" sz="1400" i="1" kern="1200"/>
            <a:t>die </a:t>
          </a:r>
          <a:r>
            <a:rPr lang="nl-NL" sz="1400" b="1" i="1" kern="1200"/>
            <a:t>duurzame</a:t>
          </a:r>
          <a:r>
            <a:rPr lang="nl-NL" sz="1400" i="1" kern="1200"/>
            <a:t> </a:t>
          </a:r>
          <a:r>
            <a:rPr lang="nl-NL" sz="1400" b="1" i="1" kern="1200"/>
            <a:t>innovaties en transities aanjagen</a:t>
          </a:r>
          <a:r>
            <a:rPr lang="nl-NL" sz="1400" i="1" kern="1200"/>
            <a:t>.’ </a:t>
          </a:r>
          <a:endParaRPr lang="nl-NL" sz="1400" kern="1200"/>
        </a:p>
      </dsp:txBody>
      <dsp:txXfrm>
        <a:off x="4144425" y="2168332"/>
        <a:ext cx="2072212" cy="3180326"/>
      </dsp:txXfrm>
    </dsp:sp>
    <dsp:sp modelId="{3C90A0D3-845C-48F1-9975-DAF47B58A232}">
      <dsp:nvSpPr>
        <dsp:cNvPr id="0" name=""/>
        <dsp:cNvSpPr/>
      </dsp:nvSpPr>
      <dsp:spPr>
        <a:xfrm>
          <a:off x="6216638" y="1679416"/>
          <a:ext cx="2773438" cy="130882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07775" numCol="1" spcCol="1270" anchor="ctr" anchorCtr="0">
          <a:noAutofit/>
        </a:bodyPr>
        <a:lstStyle/>
        <a:p>
          <a:pPr marL="0" lvl="0" indent="0" algn="l" defTabSz="977900">
            <a:lnSpc>
              <a:spcPct val="90000"/>
            </a:lnSpc>
            <a:spcBef>
              <a:spcPct val="0"/>
            </a:spcBef>
            <a:spcAft>
              <a:spcPct val="35000"/>
            </a:spcAft>
            <a:buNone/>
          </a:pPr>
          <a:endParaRPr lang="nl-NL" sz="2200" kern="1200"/>
        </a:p>
      </dsp:txBody>
      <dsp:txXfrm>
        <a:off x="6216638" y="2006621"/>
        <a:ext cx="2446233" cy="654410"/>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5BC66C1-9637-2447-9163-D2512F5536E8}" type="datetimeFigureOut">
              <a:rPr lang="en-US" smtClean="0"/>
              <a:pPr/>
              <a:t>7/8/24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87861974-9E8E-6746-92D0-7BB71B3C7E10}" type="slidenum">
              <a:rPr lang="en-US" smtClean="0"/>
              <a:pPr/>
              <a:t>‹#›</a:t>
            </a:fld>
            <a:endParaRPr lang="en-US" dirty="0"/>
          </a:p>
        </p:txBody>
      </p:sp>
    </p:spTree>
    <p:extLst>
      <p:ext uri="{BB962C8B-B14F-4D97-AF65-F5344CB8AC3E}">
        <p14:creationId xmlns:p14="http://schemas.microsoft.com/office/powerpoint/2010/main" val="565893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15B9C-3B83-4B80-93FC-02F7361B5C3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72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cs typeface="Arial"/>
              </a:rPr>
              <a:t>De veel gebruikte indeling bevat niet gelijkwaardige onderdelen. Zonder een goede ecologie, geen maatschappij en zonder deze twee geen economie op de langer termijn. Dus van de basis van de taart naar de </a:t>
            </a:r>
            <a:r>
              <a:rPr lang="nl-NL" dirty="0" err="1">
                <a:cs typeface="Arial"/>
              </a:rPr>
              <a:t>topping</a:t>
            </a:r>
            <a:r>
              <a:rPr lang="nl-NL" dirty="0">
                <a:cs typeface="Arial"/>
              </a:rPr>
              <a:t>.</a:t>
            </a:r>
          </a:p>
          <a:p>
            <a:endParaRPr lang="nl-NL" dirty="0">
              <a:cs typeface="Aria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FEC66-6BFA-9A4F-8C14-93D2FB19A680}" type="slidenum">
              <a:rPr kumimoji="0" lang="nl-N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6372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15B9C-3B83-4B80-93FC-02F7361B5C3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3511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nl-NL" sz="1800" b="1" i="0" u="none" strike="noStrike" dirty="0">
                <a:solidFill>
                  <a:srgbClr val="000000"/>
                </a:solidFill>
                <a:effectLst/>
                <a:highlight>
                  <a:srgbClr val="F5F5F5"/>
                </a:highlight>
                <a:latin typeface="Arial" panose="020B0604020202020204" pitchFamily="34" charset="0"/>
              </a:rPr>
              <a:t>Het SDG-Huis kan op verschillende manieren gebruikt worden</a:t>
            </a:r>
            <a:r>
              <a:rPr lang="nl-NL" sz="1800" b="0" i="0" dirty="0">
                <a:solidFill>
                  <a:srgbClr val="000000"/>
                </a:solidFill>
                <a:effectLst/>
                <a:highlight>
                  <a:srgbClr val="F5F5F5"/>
                </a:highlight>
                <a:latin typeface="Arial" panose="020B0604020202020204" pitchFamily="34" charset="0"/>
              </a:rPr>
              <a:t>​</a:t>
            </a:r>
            <a:endParaRPr lang="nl-NL" b="0" i="0" dirty="0">
              <a:solidFill>
                <a:srgbClr val="000000"/>
              </a:solidFill>
              <a:effectLst/>
              <a:highlight>
                <a:srgbClr val="F5F5F5"/>
              </a:highlight>
              <a:latin typeface="Segoe UI" panose="020B0502040204020203" pitchFamily="34" charset="0"/>
            </a:endParaRPr>
          </a:p>
          <a:p>
            <a:pPr algn="l" rtl="0" fontAlgn="base">
              <a:buFont typeface="Arial" panose="020B0604020202020204" pitchFamily="34" charset="0"/>
              <a:buChar char="•"/>
            </a:pPr>
            <a:r>
              <a:rPr lang="nl-NL" sz="1800" b="0" i="1" u="none" strike="noStrike" dirty="0">
                <a:solidFill>
                  <a:srgbClr val="000000"/>
                </a:solidFill>
                <a:effectLst/>
                <a:highlight>
                  <a:srgbClr val="F5F5F5"/>
                </a:highlight>
                <a:latin typeface="Arial" panose="020B0604020202020204" pitchFamily="34" charset="0"/>
              </a:rPr>
              <a:t>Als inspiratiebron en handvat</a:t>
            </a:r>
            <a:r>
              <a:rPr lang="en-US" sz="1800" b="0" i="0" dirty="0">
                <a:solidFill>
                  <a:srgbClr val="000000"/>
                </a:solidFill>
                <a:effectLst/>
                <a:highlight>
                  <a:srgbClr val="F5F5F5"/>
                </a:highlight>
                <a:latin typeface="Arial" panose="020B0604020202020204" pitchFamily="34" charset="0"/>
              </a:rPr>
              <a:t>​</a:t>
            </a:r>
            <a:br>
              <a:rPr lang="en-US" sz="1800" b="0" i="0" dirty="0">
                <a:solidFill>
                  <a:srgbClr val="000000"/>
                </a:solidFill>
                <a:effectLst/>
                <a:highlight>
                  <a:srgbClr val="F5F5F5"/>
                </a:highlight>
                <a:latin typeface="Arial" panose="020B0604020202020204" pitchFamily="34" charset="0"/>
              </a:rPr>
            </a:br>
            <a:r>
              <a:rPr lang="nl-NL" sz="1800" b="0" i="0" u="none" strike="noStrike" dirty="0">
                <a:solidFill>
                  <a:srgbClr val="000000"/>
                </a:solidFill>
                <a:effectLst/>
                <a:highlight>
                  <a:srgbClr val="F5F5F5"/>
                </a:highlight>
                <a:latin typeface="Arial" panose="020B0604020202020204" pitchFamily="34" charset="0"/>
              </a:rPr>
              <a:t>Het bevat toelichting, tips en voorbeelden bij elk van onderdelen zodat de opleiding makkelijker zelf aan de slag kan met duurzame ontwikkeling. </a:t>
            </a:r>
            <a:r>
              <a:rPr lang="en-US" sz="1800" b="0" i="0" dirty="0">
                <a:solidFill>
                  <a:srgbClr val="000000"/>
                </a:solidFill>
                <a:effectLst/>
                <a:highlight>
                  <a:srgbClr val="F5F5F5"/>
                </a:highlight>
                <a:latin typeface="Arial" panose="020B0604020202020204" pitchFamily="34" charset="0"/>
              </a:rPr>
              <a:t>​</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nl-NL" sz="1800" b="0" i="1" u="none" strike="noStrike" dirty="0">
                <a:solidFill>
                  <a:srgbClr val="000000"/>
                </a:solidFill>
                <a:effectLst/>
                <a:highlight>
                  <a:srgbClr val="F5F5F5"/>
                </a:highlight>
                <a:latin typeface="Arial" panose="020B0604020202020204" pitchFamily="34" charset="0"/>
              </a:rPr>
              <a:t>Als overzicht</a:t>
            </a:r>
            <a:r>
              <a:rPr lang="en-US" sz="1800" b="0" i="0" dirty="0">
                <a:solidFill>
                  <a:srgbClr val="000000"/>
                </a:solidFill>
                <a:effectLst/>
                <a:highlight>
                  <a:srgbClr val="F5F5F5"/>
                </a:highlight>
                <a:latin typeface="Arial" panose="020B0604020202020204" pitchFamily="34" charset="0"/>
              </a:rPr>
              <a:t>​</a:t>
            </a:r>
            <a:br>
              <a:rPr lang="en-US" sz="1800" b="0" i="0" dirty="0">
                <a:solidFill>
                  <a:srgbClr val="000000"/>
                </a:solidFill>
                <a:effectLst/>
                <a:highlight>
                  <a:srgbClr val="F5F5F5"/>
                </a:highlight>
                <a:latin typeface="Arial" panose="020B0604020202020204" pitchFamily="34" charset="0"/>
              </a:rPr>
            </a:br>
            <a:r>
              <a:rPr lang="nl-NL" sz="1800" b="0" i="0" u="none" strike="noStrike" dirty="0">
                <a:solidFill>
                  <a:srgbClr val="000000"/>
                </a:solidFill>
                <a:effectLst/>
                <a:highlight>
                  <a:srgbClr val="F5F5F5"/>
                </a:highlight>
                <a:latin typeface="Arial" panose="020B0604020202020204" pitchFamily="34" charset="0"/>
              </a:rPr>
              <a:t>Het bevat een samenhangend verhaal tussen alle onderdelen waarmee de opleiding een plan kan maken om duurzame ontwikkeling te verankeren. </a:t>
            </a:r>
            <a:r>
              <a:rPr lang="en-US" sz="1800" b="0" i="0" dirty="0">
                <a:solidFill>
                  <a:srgbClr val="000000"/>
                </a:solidFill>
                <a:effectLst/>
                <a:highlight>
                  <a:srgbClr val="F5F5F5"/>
                </a:highlight>
                <a:latin typeface="Arial" panose="020B0604020202020204" pitchFamily="34" charset="0"/>
              </a:rPr>
              <a:t>​</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nl-NL" sz="1800" b="0" i="1" u="none" strike="noStrike" dirty="0">
                <a:solidFill>
                  <a:srgbClr val="000000"/>
                </a:solidFill>
                <a:effectLst/>
                <a:highlight>
                  <a:srgbClr val="F5F5F5"/>
                </a:highlight>
                <a:latin typeface="Arial" panose="020B0604020202020204" pitchFamily="34" charset="0"/>
              </a:rPr>
              <a:t>Als instrument/tool </a:t>
            </a:r>
            <a:r>
              <a:rPr lang="en-US" sz="1800" b="0" i="0" dirty="0">
                <a:solidFill>
                  <a:srgbClr val="000000"/>
                </a:solidFill>
                <a:effectLst/>
                <a:highlight>
                  <a:srgbClr val="F5F5F5"/>
                </a:highlight>
                <a:latin typeface="Arial" panose="020B0604020202020204" pitchFamily="34" charset="0"/>
              </a:rPr>
              <a:t>​</a:t>
            </a:r>
            <a:br>
              <a:rPr lang="en-US" sz="1800" b="0" i="0" dirty="0">
                <a:solidFill>
                  <a:srgbClr val="000000"/>
                </a:solidFill>
                <a:effectLst/>
                <a:highlight>
                  <a:srgbClr val="F5F5F5"/>
                </a:highlight>
                <a:latin typeface="Arial" panose="020B0604020202020204" pitchFamily="34" charset="0"/>
              </a:rPr>
            </a:br>
            <a:r>
              <a:rPr lang="nl-NL" sz="1800" b="0" i="0" u="none" strike="noStrike" dirty="0">
                <a:solidFill>
                  <a:srgbClr val="000000"/>
                </a:solidFill>
                <a:effectLst/>
                <a:highlight>
                  <a:srgbClr val="F5F5F5"/>
                </a:highlight>
                <a:latin typeface="Arial" panose="020B0604020202020204" pitchFamily="34" charset="0"/>
              </a:rPr>
              <a:t>Het bevat tools om te werken aan duurzaam onderwijs op het niveau van het curriculum. </a:t>
            </a:r>
            <a:endParaRPr lang="en-US" b="0" i="0" dirty="0">
              <a:solidFill>
                <a:srgbClr val="000000"/>
              </a:solidFill>
              <a:effectLst/>
              <a:highlight>
                <a:srgbClr val="F5F5F5"/>
              </a:highlight>
              <a:latin typeface="Arial" panose="020B0604020202020204" pitchFamily="34" charset="0"/>
            </a:endParaRPr>
          </a:p>
          <a:p>
            <a:endParaRPr lang="en-NL" dirty="0"/>
          </a:p>
        </p:txBody>
      </p:sp>
      <p:sp>
        <p:nvSpPr>
          <p:cNvPr id="4" name="Slide Number Placeholder 3"/>
          <p:cNvSpPr>
            <a:spLocks noGrp="1"/>
          </p:cNvSpPr>
          <p:nvPr>
            <p:ph type="sldNum" sz="quarter" idx="5"/>
          </p:nvPr>
        </p:nvSpPr>
        <p:spPr/>
        <p:txBody>
          <a:bodyPr/>
          <a:lstStyle/>
          <a:p>
            <a:fld id="{87861974-9E8E-6746-92D0-7BB71B3C7E10}" type="slidenum">
              <a:rPr lang="en-US" smtClean="0"/>
              <a:pPr/>
              <a:t>9</a:t>
            </a:fld>
            <a:endParaRPr lang="en-US" dirty="0"/>
          </a:p>
        </p:txBody>
      </p:sp>
    </p:spTree>
    <p:extLst>
      <p:ext uri="{BB962C8B-B14F-4D97-AF65-F5344CB8AC3E}">
        <p14:creationId xmlns:p14="http://schemas.microsoft.com/office/powerpoint/2010/main" val="2182187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A157B720-52B7-804C-A0D3-E1214CD524D4}"/>
              </a:ext>
            </a:extLst>
          </p:cNvPr>
          <p:cNvSpPr/>
          <p:nvPr userDrawn="1"/>
        </p:nvSpPr>
        <p:spPr>
          <a:xfrm>
            <a:off x="0" y="0"/>
            <a:ext cx="6096000" cy="5661025"/>
          </a:xfrm>
          <a:prstGeom prst="rect">
            <a:avLst/>
          </a:prstGeom>
          <a:solidFill>
            <a:srgbClr val="ED0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
        <p:nvSpPr>
          <p:cNvPr id="2" name="Title 1">
            <a:extLst>
              <a:ext uri="{FF2B5EF4-FFF2-40B4-BE49-F238E27FC236}">
                <a16:creationId xmlns:a16="http://schemas.microsoft.com/office/drawing/2014/main" id="{EC048753-774D-8743-964C-36B63EB182A5}"/>
              </a:ext>
            </a:extLst>
          </p:cNvPr>
          <p:cNvSpPr>
            <a:spLocks noGrp="1"/>
          </p:cNvSpPr>
          <p:nvPr>
            <p:ph type="ctrTitle"/>
          </p:nvPr>
        </p:nvSpPr>
        <p:spPr>
          <a:xfrm>
            <a:off x="550862" y="476250"/>
            <a:ext cx="5040311" cy="3566407"/>
          </a:xfrm>
        </p:spPr>
        <p:txBody>
          <a:bodyPr anchor="t">
            <a:normAutofit/>
          </a:bodyPr>
          <a:lstStyle>
            <a:lvl1pPr algn="l">
              <a:lnSpc>
                <a:spcPct val="100000"/>
              </a:lnSpc>
              <a:defRPr sz="5500">
                <a:solidFill>
                  <a:schemeClr val="bg1"/>
                </a:solidFill>
              </a:defRPr>
            </a:lvl1pPr>
          </a:lstStyle>
          <a:p>
            <a:r>
              <a:rPr lang="nl-NL"/>
              <a:t>Klik om stijl te bewerken</a:t>
            </a:r>
            <a:endParaRPr lang="en-US" dirty="0"/>
          </a:p>
        </p:txBody>
      </p:sp>
      <p:sp>
        <p:nvSpPr>
          <p:cNvPr id="3" name="Subtitle 2">
            <a:extLst>
              <a:ext uri="{FF2B5EF4-FFF2-40B4-BE49-F238E27FC236}">
                <a16:creationId xmlns:a16="http://schemas.microsoft.com/office/drawing/2014/main" id="{FCABE572-709C-644D-AC4C-63C4300BE961}"/>
              </a:ext>
            </a:extLst>
          </p:cNvPr>
          <p:cNvSpPr>
            <a:spLocks noGrp="1"/>
          </p:cNvSpPr>
          <p:nvPr>
            <p:ph type="subTitle" idx="1"/>
          </p:nvPr>
        </p:nvSpPr>
        <p:spPr>
          <a:xfrm>
            <a:off x="550863" y="4374076"/>
            <a:ext cx="5038381" cy="365125"/>
          </a:xfrm>
        </p:spPr>
        <p:txBody>
          <a:bodyPr>
            <a:normAutofit/>
          </a:bodyPr>
          <a:lstStyle>
            <a:lvl1pPr marL="0" indent="0" algn="l">
              <a:buNone/>
              <a:defRPr sz="2100" b="1" i="0">
                <a:solidFill>
                  <a:schemeClr val="bg1"/>
                </a:solidFill>
                <a:latin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19" name="Text Placeholder 18">
            <a:extLst>
              <a:ext uri="{FF2B5EF4-FFF2-40B4-BE49-F238E27FC236}">
                <a16:creationId xmlns:a16="http://schemas.microsoft.com/office/drawing/2014/main" id="{459EA1FD-E0A8-2242-A5C3-2C1FF8B3694F}"/>
              </a:ext>
            </a:extLst>
          </p:cNvPr>
          <p:cNvSpPr>
            <a:spLocks noGrp="1"/>
          </p:cNvSpPr>
          <p:nvPr>
            <p:ph type="body" sz="quarter" idx="13"/>
          </p:nvPr>
        </p:nvSpPr>
        <p:spPr>
          <a:xfrm>
            <a:off x="550876" y="4714321"/>
            <a:ext cx="5040299" cy="365125"/>
          </a:xfrm>
        </p:spPr>
        <p:txBody>
          <a:bodyPr>
            <a:normAutofit/>
          </a:bodyPr>
          <a:lstStyle>
            <a:lvl1pPr marL="0" indent="0">
              <a:buFontTx/>
              <a:buNone/>
              <a:defRPr lang="en-US" sz="2100" b="0" i="0" kern="1200" dirty="0">
                <a:solidFill>
                  <a:schemeClr val="bg1"/>
                </a:solidFill>
                <a:latin typeface="Arial" panose="020B0604020202020204" pitchFamily="34" charset="0"/>
                <a:ea typeface="+mn-ea"/>
                <a:cs typeface="+mn-cs"/>
              </a:defRPr>
            </a:lvl1pPr>
          </a:lstStyle>
          <a:p>
            <a:pPr lvl="0"/>
            <a:r>
              <a:rPr lang="nl-NL"/>
              <a:t>Klikken om de tekststijl van het model te bewerken</a:t>
            </a:r>
          </a:p>
        </p:txBody>
      </p:sp>
      <p:sp>
        <p:nvSpPr>
          <p:cNvPr id="21" name="Picture Placeholder 20">
            <a:extLst>
              <a:ext uri="{FF2B5EF4-FFF2-40B4-BE49-F238E27FC236}">
                <a16:creationId xmlns:a16="http://schemas.microsoft.com/office/drawing/2014/main" id="{3F5BB4F2-4F6D-2443-9267-1938424A8A98}"/>
              </a:ext>
            </a:extLst>
          </p:cNvPr>
          <p:cNvSpPr>
            <a:spLocks noGrp="1"/>
          </p:cNvSpPr>
          <p:nvPr>
            <p:ph type="pic" sz="quarter" idx="14"/>
          </p:nvPr>
        </p:nvSpPr>
        <p:spPr>
          <a:xfrm>
            <a:off x="6096000" y="0"/>
            <a:ext cx="6096000" cy="5661025"/>
          </a:xfrm>
          <a:solidFill>
            <a:schemeClr val="bg2"/>
          </a:solidFill>
        </p:spPr>
        <p:txBody>
          <a:bodyPr/>
          <a:lstStyle>
            <a:lvl1pPr marL="0" indent="0">
              <a:buNone/>
              <a:defRPr/>
            </a:lvl1pPr>
          </a:lstStyle>
          <a:p>
            <a:r>
              <a:rPr lang="nl-NL"/>
              <a:t>Klik op het pictogram als u een afbeelding wilt toevoegen</a:t>
            </a:r>
            <a:endParaRPr lang="en-US" dirty="0"/>
          </a:p>
        </p:txBody>
      </p:sp>
      <p:grpSp>
        <p:nvGrpSpPr>
          <p:cNvPr id="4" name="Group 3">
            <a:extLst>
              <a:ext uri="{FF2B5EF4-FFF2-40B4-BE49-F238E27FC236}">
                <a16:creationId xmlns:a16="http://schemas.microsoft.com/office/drawing/2014/main" id="{7C9CD55D-D706-2F41-A5BD-14240E79B9CE}"/>
              </a:ext>
            </a:extLst>
          </p:cNvPr>
          <p:cNvGrpSpPr/>
          <p:nvPr userDrawn="1"/>
        </p:nvGrpSpPr>
        <p:grpSpPr>
          <a:xfrm>
            <a:off x="550863" y="6001270"/>
            <a:ext cx="1898159" cy="463885"/>
            <a:chOff x="612356" y="5989450"/>
            <a:chExt cx="1898159" cy="463885"/>
          </a:xfrm>
        </p:grpSpPr>
        <p:sp>
          <p:nvSpPr>
            <p:cNvPr id="50" name="Shape">
              <a:extLst>
                <a:ext uri="{FF2B5EF4-FFF2-40B4-BE49-F238E27FC236}">
                  <a16:creationId xmlns:a16="http://schemas.microsoft.com/office/drawing/2014/main" id="{B7FA90FF-C68E-1E45-8E83-1534D026AC0F}"/>
                </a:ext>
              </a:extLst>
            </p:cNvPr>
            <p:cNvSpPr/>
            <p:nvPr userDrawn="1"/>
          </p:nvSpPr>
          <p:spPr>
            <a:xfrm>
              <a:off x="765063" y="5992444"/>
              <a:ext cx="76391" cy="1909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51" name="Shape">
              <a:extLst>
                <a:ext uri="{FF2B5EF4-FFF2-40B4-BE49-F238E27FC236}">
                  <a16:creationId xmlns:a16="http://schemas.microsoft.com/office/drawing/2014/main" id="{30A6A744-722A-F445-8733-37C519CF8B65}"/>
                </a:ext>
              </a:extLst>
            </p:cNvPr>
            <p:cNvSpPr/>
            <p:nvPr userDrawn="1"/>
          </p:nvSpPr>
          <p:spPr>
            <a:xfrm>
              <a:off x="765063" y="6258933"/>
              <a:ext cx="76391" cy="1909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52" name="Shape">
              <a:extLst>
                <a:ext uri="{FF2B5EF4-FFF2-40B4-BE49-F238E27FC236}">
                  <a16:creationId xmlns:a16="http://schemas.microsoft.com/office/drawing/2014/main" id="{6AB8E0E4-4143-B142-939F-21D1A2F68B8D}"/>
                </a:ext>
              </a:extLst>
            </p:cNvPr>
            <p:cNvSpPr/>
            <p:nvPr userDrawn="1"/>
          </p:nvSpPr>
          <p:spPr>
            <a:xfrm>
              <a:off x="612356" y="5992444"/>
              <a:ext cx="76391" cy="4582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53" name="Shape">
              <a:extLst>
                <a:ext uri="{FF2B5EF4-FFF2-40B4-BE49-F238E27FC236}">
                  <a16:creationId xmlns:a16="http://schemas.microsoft.com/office/drawing/2014/main" id="{1FD02E03-8E28-5F4C-A93B-6BD1EA6D061B}"/>
                </a:ext>
              </a:extLst>
            </p:cNvPr>
            <p:cNvSpPr/>
            <p:nvPr userDrawn="1"/>
          </p:nvSpPr>
          <p:spPr>
            <a:xfrm>
              <a:off x="917770" y="5992444"/>
              <a:ext cx="229211" cy="343716"/>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799"/>
                    <a:pt x="10801" y="16799"/>
                  </a:cubicBezTo>
                  <a:cubicBezTo>
                    <a:pt x="8807" y="16799"/>
                    <a:pt x="7202" y="15724"/>
                    <a:pt x="7202" y="14399"/>
                  </a:cubicBezTo>
                  <a:lnTo>
                    <a:pt x="7202" y="0"/>
                  </a:lnTo>
                  <a:lnTo>
                    <a:pt x="4"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rgbClr val="ED001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48" name="Freeform 47">
              <a:extLst>
                <a:ext uri="{FF2B5EF4-FFF2-40B4-BE49-F238E27FC236}">
                  <a16:creationId xmlns:a16="http://schemas.microsoft.com/office/drawing/2014/main" id="{D0F42141-6C0F-3C42-80F0-19E25BB873AE}"/>
                </a:ext>
              </a:extLst>
            </p:cNvPr>
            <p:cNvSpPr/>
            <p:nvPr userDrawn="1"/>
          </p:nvSpPr>
          <p:spPr>
            <a:xfrm>
              <a:off x="1299537" y="5989450"/>
              <a:ext cx="1210978" cy="195118"/>
            </a:xfrm>
            <a:custGeom>
              <a:avLst/>
              <a:gdLst>
                <a:gd name="connsiteX0" fmla="*/ 1045838 w 1210978"/>
                <a:gd name="connsiteY0" fmla="*/ 29584 h 195118"/>
                <a:gd name="connsiteX1" fmla="*/ 1030072 w 1210978"/>
                <a:gd name="connsiteY1" fmla="*/ 46431 h 195118"/>
                <a:gd name="connsiteX2" fmla="*/ 1030072 w 1210978"/>
                <a:gd name="connsiteY2" fmla="*/ 148696 h 195118"/>
                <a:gd name="connsiteX3" fmla="*/ 1045838 w 1210978"/>
                <a:gd name="connsiteY3" fmla="*/ 165281 h 195118"/>
                <a:gd name="connsiteX4" fmla="*/ 1061587 w 1210978"/>
                <a:gd name="connsiteY4" fmla="*/ 148696 h 195118"/>
                <a:gd name="connsiteX5" fmla="*/ 1061587 w 1210978"/>
                <a:gd name="connsiteY5" fmla="*/ 46431 h 195118"/>
                <a:gd name="connsiteX6" fmla="*/ 1045838 w 1210978"/>
                <a:gd name="connsiteY6" fmla="*/ 29584 h 195118"/>
                <a:gd name="connsiteX7" fmla="*/ 918583 w 1210978"/>
                <a:gd name="connsiteY7" fmla="*/ 29584 h 195118"/>
                <a:gd name="connsiteX8" fmla="*/ 902830 w 1210978"/>
                <a:gd name="connsiteY8" fmla="*/ 46431 h 195118"/>
                <a:gd name="connsiteX9" fmla="*/ 902830 w 1210978"/>
                <a:gd name="connsiteY9" fmla="*/ 148696 h 195118"/>
                <a:gd name="connsiteX10" fmla="*/ 918583 w 1210978"/>
                <a:gd name="connsiteY10" fmla="*/ 165281 h 195118"/>
                <a:gd name="connsiteX11" fmla="*/ 934332 w 1210978"/>
                <a:gd name="connsiteY11" fmla="*/ 148696 h 195118"/>
                <a:gd name="connsiteX12" fmla="*/ 934332 w 1210978"/>
                <a:gd name="connsiteY12" fmla="*/ 46431 h 195118"/>
                <a:gd name="connsiteX13" fmla="*/ 918583 w 1210978"/>
                <a:gd name="connsiteY13" fmla="*/ 29584 h 195118"/>
                <a:gd name="connsiteX14" fmla="*/ 174510 w 1210978"/>
                <a:gd name="connsiteY14" fmla="*/ 29584 h 195118"/>
                <a:gd name="connsiteX15" fmla="*/ 158757 w 1210978"/>
                <a:gd name="connsiteY15" fmla="*/ 46431 h 195118"/>
                <a:gd name="connsiteX16" fmla="*/ 158757 w 1210978"/>
                <a:gd name="connsiteY16" fmla="*/ 148696 h 195118"/>
                <a:gd name="connsiteX17" fmla="*/ 174510 w 1210978"/>
                <a:gd name="connsiteY17" fmla="*/ 165281 h 195118"/>
                <a:gd name="connsiteX18" fmla="*/ 190272 w 1210978"/>
                <a:gd name="connsiteY18" fmla="*/ 148696 h 195118"/>
                <a:gd name="connsiteX19" fmla="*/ 190272 w 1210978"/>
                <a:gd name="connsiteY19" fmla="*/ 46431 h 195118"/>
                <a:gd name="connsiteX20" fmla="*/ 174510 w 1210978"/>
                <a:gd name="connsiteY20" fmla="*/ 29584 h 195118"/>
                <a:gd name="connsiteX21" fmla="*/ 1125839 w 1210978"/>
                <a:gd name="connsiteY21" fmla="*/ 2994 h 195118"/>
                <a:gd name="connsiteX22" fmla="*/ 1157352 w 1210978"/>
                <a:gd name="connsiteY22" fmla="*/ 2994 h 195118"/>
                <a:gd name="connsiteX23" fmla="*/ 1157352 w 1210978"/>
                <a:gd name="connsiteY23" fmla="*/ 164396 h 195118"/>
                <a:gd name="connsiteX24" fmla="*/ 1210978 w 1210978"/>
                <a:gd name="connsiteY24" fmla="*/ 164396 h 195118"/>
                <a:gd name="connsiteX25" fmla="*/ 1210978 w 1210978"/>
                <a:gd name="connsiteY25" fmla="*/ 193688 h 195118"/>
                <a:gd name="connsiteX26" fmla="*/ 1125839 w 1210978"/>
                <a:gd name="connsiteY26" fmla="*/ 193688 h 195118"/>
                <a:gd name="connsiteX27" fmla="*/ 744072 w 1210978"/>
                <a:gd name="connsiteY27" fmla="*/ 2994 h 195118"/>
                <a:gd name="connsiteX28" fmla="*/ 775587 w 1210978"/>
                <a:gd name="connsiteY28" fmla="*/ 2994 h 195118"/>
                <a:gd name="connsiteX29" fmla="*/ 775587 w 1210978"/>
                <a:gd name="connsiteY29" fmla="*/ 82026 h 195118"/>
                <a:gd name="connsiteX30" fmla="*/ 807101 w 1210978"/>
                <a:gd name="connsiteY30" fmla="*/ 82026 h 195118"/>
                <a:gd name="connsiteX31" fmla="*/ 807101 w 1210978"/>
                <a:gd name="connsiteY31" fmla="*/ 2994 h 195118"/>
                <a:gd name="connsiteX32" fmla="*/ 838603 w 1210978"/>
                <a:gd name="connsiteY32" fmla="*/ 2994 h 195118"/>
                <a:gd name="connsiteX33" fmla="*/ 838603 w 1210978"/>
                <a:gd name="connsiteY33" fmla="*/ 193688 h 195118"/>
                <a:gd name="connsiteX34" fmla="*/ 807101 w 1210978"/>
                <a:gd name="connsiteY34" fmla="*/ 193688 h 195118"/>
                <a:gd name="connsiteX35" fmla="*/ 807101 w 1210978"/>
                <a:gd name="connsiteY35" fmla="*/ 111328 h 195118"/>
                <a:gd name="connsiteX36" fmla="*/ 775587 w 1210978"/>
                <a:gd name="connsiteY36" fmla="*/ 111328 h 195118"/>
                <a:gd name="connsiteX37" fmla="*/ 775587 w 1210978"/>
                <a:gd name="connsiteY37" fmla="*/ 193688 h 195118"/>
                <a:gd name="connsiteX38" fmla="*/ 744072 w 1210978"/>
                <a:gd name="connsiteY38" fmla="*/ 193688 h 195118"/>
                <a:gd name="connsiteX39" fmla="*/ 381767 w 1210978"/>
                <a:gd name="connsiteY39" fmla="*/ 2994 h 195118"/>
                <a:gd name="connsiteX40" fmla="*/ 466881 w 1210978"/>
                <a:gd name="connsiteY40" fmla="*/ 2994 h 195118"/>
                <a:gd name="connsiteX41" fmla="*/ 466881 w 1210978"/>
                <a:gd name="connsiteY41" fmla="*/ 32287 h 195118"/>
                <a:gd name="connsiteX42" fmla="*/ 413255 w 1210978"/>
                <a:gd name="connsiteY42" fmla="*/ 32287 h 195118"/>
                <a:gd name="connsiteX43" fmla="*/ 413255 w 1210978"/>
                <a:gd name="connsiteY43" fmla="*/ 82026 h 195118"/>
                <a:gd name="connsiteX44" fmla="*/ 458602 w 1210978"/>
                <a:gd name="connsiteY44" fmla="*/ 82026 h 195118"/>
                <a:gd name="connsiteX45" fmla="*/ 458602 w 1210978"/>
                <a:gd name="connsiteY45" fmla="*/ 111328 h 195118"/>
                <a:gd name="connsiteX46" fmla="*/ 413255 w 1210978"/>
                <a:gd name="connsiteY46" fmla="*/ 111328 h 195118"/>
                <a:gd name="connsiteX47" fmla="*/ 413255 w 1210978"/>
                <a:gd name="connsiteY47" fmla="*/ 164396 h 195118"/>
                <a:gd name="connsiteX48" fmla="*/ 466881 w 1210978"/>
                <a:gd name="connsiteY48" fmla="*/ 164396 h 195118"/>
                <a:gd name="connsiteX49" fmla="*/ 466881 w 1210978"/>
                <a:gd name="connsiteY49" fmla="*/ 193688 h 195118"/>
                <a:gd name="connsiteX50" fmla="*/ 381767 w 1210978"/>
                <a:gd name="connsiteY50" fmla="*/ 193688 h 195118"/>
                <a:gd name="connsiteX51" fmla="*/ 0 w 1210978"/>
                <a:gd name="connsiteY51" fmla="*/ 2994 h 195118"/>
                <a:gd name="connsiteX52" fmla="*/ 31515 w 1210978"/>
                <a:gd name="connsiteY52" fmla="*/ 2994 h 195118"/>
                <a:gd name="connsiteX53" fmla="*/ 31515 w 1210978"/>
                <a:gd name="connsiteY53" fmla="*/ 82026 h 195118"/>
                <a:gd name="connsiteX54" fmla="*/ 63030 w 1210978"/>
                <a:gd name="connsiteY54" fmla="*/ 82026 h 195118"/>
                <a:gd name="connsiteX55" fmla="*/ 63030 w 1210978"/>
                <a:gd name="connsiteY55" fmla="*/ 2994 h 195118"/>
                <a:gd name="connsiteX56" fmla="*/ 94519 w 1210978"/>
                <a:gd name="connsiteY56" fmla="*/ 2994 h 195118"/>
                <a:gd name="connsiteX57" fmla="*/ 94519 w 1210978"/>
                <a:gd name="connsiteY57" fmla="*/ 193688 h 195118"/>
                <a:gd name="connsiteX58" fmla="*/ 63030 w 1210978"/>
                <a:gd name="connsiteY58" fmla="*/ 193688 h 195118"/>
                <a:gd name="connsiteX59" fmla="*/ 63030 w 1210978"/>
                <a:gd name="connsiteY59" fmla="*/ 111328 h 195118"/>
                <a:gd name="connsiteX60" fmla="*/ 31515 w 1210978"/>
                <a:gd name="connsiteY60" fmla="*/ 111328 h 195118"/>
                <a:gd name="connsiteX61" fmla="*/ 31515 w 1210978"/>
                <a:gd name="connsiteY61" fmla="*/ 193688 h 195118"/>
                <a:gd name="connsiteX62" fmla="*/ 0 w 1210978"/>
                <a:gd name="connsiteY62" fmla="*/ 193688 h 195118"/>
                <a:gd name="connsiteX63" fmla="*/ 1045838 w 1210978"/>
                <a:gd name="connsiteY63" fmla="*/ 0 h 195118"/>
                <a:gd name="connsiteX64" fmla="*/ 1093102 w 1210978"/>
                <a:gd name="connsiteY64" fmla="*/ 46431 h 195118"/>
                <a:gd name="connsiteX65" fmla="*/ 1093102 w 1210978"/>
                <a:gd name="connsiteY65" fmla="*/ 147585 h 195118"/>
                <a:gd name="connsiteX66" fmla="*/ 1045838 w 1210978"/>
                <a:gd name="connsiteY66" fmla="*/ 195118 h 195118"/>
                <a:gd name="connsiteX67" fmla="*/ 998583 w 1210978"/>
                <a:gd name="connsiteY67" fmla="*/ 148696 h 195118"/>
                <a:gd name="connsiteX68" fmla="*/ 998583 w 1210978"/>
                <a:gd name="connsiteY68" fmla="*/ 47533 h 195118"/>
                <a:gd name="connsiteX69" fmla="*/ 1045838 w 1210978"/>
                <a:gd name="connsiteY69" fmla="*/ 0 h 195118"/>
                <a:gd name="connsiteX70" fmla="*/ 918583 w 1210978"/>
                <a:gd name="connsiteY70" fmla="*/ 0 h 195118"/>
                <a:gd name="connsiteX71" fmla="*/ 965847 w 1210978"/>
                <a:gd name="connsiteY71" fmla="*/ 46431 h 195118"/>
                <a:gd name="connsiteX72" fmla="*/ 965847 w 1210978"/>
                <a:gd name="connsiteY72" fmla="*/ 147585 h 195118"/>
                <a:gd name="connsiteX73" fmla="*/ 918583 w 1210978"/>
                <a:gd name="connsiteY73" fmla="*/ 195118 h 195118"/>
                <a:gd name="connsiteX74" fmla="*/ 871328 w 1210978"/>
                <a:gd name="connsiteY74" fmla="*/ 148696 h 195118"/>
                <a:gd name="connsiteX75" fmla="*/ 871328 w 1210978"/>
                <a:gd name="connsiteY75" fmla="*/ 47533 h 195118"/>
                <a:gd name="connsiteX76" fmla="*/ 918583 w 1210978"/>
                <a:gd name="connsiteY76" fmla="*/ 0 h 195118"/>
                <a:gd name="connsiteX77" fmla="*/ 664081 w 1210978"/>
                <a:gd name="connsiteY77" fmla="*/ 0 h 195118"/>
                <a:gd name="connsiteX78" fmla="*/ 711347 w 1210978"/>
                <a:gd name="connsiteY78" fmla="*/ 46431 h 195118"/>
                <a:gd name="connsiteX79" fmla="*/ 711347 w 1210978"/>
                <a:gd name="connsiteY79" fmla="*/ 67442 h 195118"/>
                <a:gd name="connsiteX80" fmla="*/ 679832 w 1210978"/>
                <a:gd name="connsiteY80" fmla="*/ 67442 h 195118"/>
                <a:gd name="connsiteX81" fmla="*/ 679832 w 1210978"/>
                <a:gd name="connsiteY81" fmla="*/ 46431 h 195118"/>
                <a:gd name="connsiteX82" fmla="*/ 664081 w 1210978"/>
                <a:gd name="connsiteY82" fmla="*/ 29584 h 195118"/>
                <a:gd name="connsiteX83" fmla="*/ 648318 w 1210978"/>
                <a:gd name="connsiteY83" fmla="*/ 46431 h 195118"/>
                <a:gd name="connsiteX84" fmla="*/ 648318 w 1210978"/>
                <a:gd name="connsiteY84" fmla="*/ 148696 h 195118"/>
                <a:gd name="connsiteX85" fmla="*/ 664081 w 1210978"/>
                <a:gd name="connsiteY85" fmla="*/ 165281 h 195118"/>
                <a:gd name="connsiteX86" fmla="*/ 679832 w 1210978"/>
                <a:gd name="connsiteY86" fmla="*/ 148696 h 195118"/>
                <a:gd name="connsiteX87" fmla="*/ 679832 w 1210978"/>
                <a:gd name="connsiteY87" fmla="*/ 125481 h 195118"/>
                <a:gd name="connsiteX88" fmla="*/ 711347 w 1210978"/>
                <a:gd name="connsiteY88" fmla="*/ 125481 h 195118"/>
                <a:gd name="connsiteX89" fmla="*/ 711347 w 1210978"/>
                <a:gd name="connsiteY89" fmla="*/ 147585 h 195118"/>
                <a:gd name="connsiteX90" fmla="*/ 664081 w 1210978"/>
                <a:gd name="connsiteY90" fmla="*/ 195118 h 195118"/>
                <a:gd name="connsiteX91" fmla="*/ 616816 w 1210978"/>
                <a:gd name="connsiteY91" fmla="*/ 148696 h 195118"/>
                <a:gd name="connsiteX92" fmla="*/ 616816 w 1210978"/>
                <a:gd name="connsiteY92" fmla="*/ 47533 h 195118"/>
                <a:gd name="connsiteX93" fmla="*/ 664081 w 1210978"/>
                <a:gd name="connsiteY93" fmla="*/ 0 h 195118"/>
                <a:gd name="connsiteX94" fmla="*/ 540074 w 1210978"/>
                <a:gd name="connsiteY94" fmla="*/ 0 h 195118"/>
                <a:gd name="connsiteX95" fmla="*/ 587629 w 1210978"/>
                <a:gd name="connsiteY95" fmla="*/ 45320 h 195118"/>
                <a:gd name="connsiteX96" fmla="*/ 587629 w 1210978"/>
                <a:gd name="connsiteY96" fmla="*/ 58039 h 195118"/>
                <a:gd name="connsiteX97" fmla="*/ 555836 w 1210978"/>
                <a:gd name="connsiteY97" fmla="*/ 58039 h 195118"/>
                <a:gd name="connsiteX98" fmla="*/ 555836 w 1210978"/>
                <a:gd name="connsiteY98" fmla="*/ 45320 h 195118"/>
                <a:gd name="connsiteX99" fmla="*/ 540074 w 1210978"/>
                <a:gd name="connsiteY99" fmla="*/ 29584 h 195118"/>
                <a:gd name="connsiteX100" fmla="*/ 524056 w 1210978"/>
                <a:gd name="connsiteY100" fmla="*/ 45320 h 195118"/>
                <a:gd name="connsiteX101" fmla="*/ 524056 w 1210978"/>
                <a:gd name="connsiteY101" fmla="*/ 51679 h 195118"/>
                <a:gd name="connsiteX102" fmla="*/ 532890 w 1210978"/>
                <a:gd name="connsiteY102" fmla="*/ 69656 h 195118"/>
                <a:gd name="connsiteX103" fmla="*/ 570489 w 1210978"/>
                <a:gd name="connsiteY103" fmla="*/ 101154 h 195118"/>
                <a:gd name="connsiteX104" fmla="*/ 587629 w 1210978"/>
                <a:gd name="connsiteY104" fmla="*/ 135987 h 195118"/>
                <a:gd name="connsiteX105" fmla="*/ 587629 w 1210978"/>
                <a:gd name="connsiteY105" fmla="*/ 150901 h 195118"/>
                <a:gd name="connsiteX106" fmla="*/ 540074 w 1210978"/>
                <a:gd name="connsiteY106" fmla="*/ 195118 h 195118"/>
                <a:gd name="connsiteX107" fmla="*/ 492554 w 1210978"/>
                <a:gd name="connsiteY107" fmla="*/ 151452 h 195118"/>
                <a:gd name="connsiteX108" fmla="*/ 492554 w 1210978"/>
                <a:gd name="connsiteY108" fmla="*/ 138182 h 195118"/>
                <a:gd name="connsiteX109" fmla="*/ 524056 w 1210978"/>
                <a:gd name="connsiteY109" fmla="*/ 138182 h 195118"/>
                <a:gd name="connsiteX110" fmla="*/ 524056 w 1210978"/>
                <a:gd name="connsiteY110" fmla="*/ 148696 h 195118"/>
                <a:gd name="connsiteX111" fmla="*/ 540074 w 1210978"/>
                <a:gd name="connsiteY111" fmla="*/ 165281 h 195118"/>
                <a:gd name="connsiteX112" fmla="*/ 555836 w 1210978"/>
                <a:gd name="connsiteY112" fmla="*/ 148696 h 195118"/>
                <a:gd name="connsiteX113" fmla="*/ 555836 w 1210978"/>
                <a:gd name="connsiteY113" fmla="*/ 142066 h 195118"/>
                <a:gd name="connsiteX114" fmla="*/ 546166 w 1210978"/>
                <a:gd name="connsiteY114" fmla="*/ 121055 h 195118"/>
                <a:gd name="connsiteX115" fmla="*/ 508571 w 1210978"/>
                <a:gd name="connsiteY115" fmla="*/ 89547 h 195118"/>
                <a:gd name="connsiteX116" fmla="*/ 492554 w 1210978"/>
                <a:gd name="connsiteY116" fmla="*/ 54724 h 195118"/>
                <a:gd name="connsiteX117" fmla="*/ 492554 w 1210978"/>
                <a:gd name="connsiteY117" fmla="*/ 45320 h 195118"/>
                <a:gd name="connsiteX118" fmla="*/ 540074 w 1210978"/>
                <a:gd name="connsiteY118" fmla="*/ 0 h 195118"/>
                <a:gd name="connsiteX119" fmla="*/ 301766 w 1210978"/>
                <a:gd name="connsiteY119" fmla="*/ 0 h 195118"/>
                <a:gd name="connsiteX120" fmla="*/ 349030 w 1210978"/>
                <a:gd name="connsiteY120" fmla="*/ 46431 h 195118"/>
                <a:gd name="connsiteX121" fmla="*/ 349030 w 1210978"/>
                <a:gd name="connsiteY121" fmla="*/ 60252 h 195118"/>
                <a:gd name="connsiteX122" fmla="*/ 317528 w 1210978"/>
                <a:gd name="connsiteY122" fmla="*/ 60252 h 195118"/>
                <a:gd name="connsiteX123" fmla="*/ 317528 w 1210978"/>
                <a:gd name="connsiteY123" fmla="*/ 46431 h 195118"/>
                <a:gd name="connsiteX124" fmla="*/ 301766 w 1210978"/>
                <a:gd name="connsiteY124" fmla="*/ 29584 h 195118"/>
                <a:gd name="connsiteX125" fmla="*/ 286013 w 1210978"/>
                <a:gd name="connsiteY125" fmla="*/ 46431 h 195118"/>
                <a:gd name="connsiteX126" fmla="*/ 286013 w 1210978"/>
                <a:gd name="connsiteY126" fmla="*/ 148696 h 195118"/>
                <a:gd name="connsiteX127" fmla="*/ 301766 w 1210978"/>
                <a:gd name="connsiteY127" fmla="*/ 165281 h 195118"/>
                <a:gd name="connsiteX128" fmla="*/ 317528 w 1210978"/>
                <a:gd name="connsiteY128" fmla="*/ 148696 h 195118"/>
                <a:gd name="connsiteX129" fmla="*/ 317528 w 1210978"/>
                <a:gd name="connsiteY129" fmla="*/ 113873 h 195118"/>
                <a:gd name="connsiteX130" fmla="*/ 299841 w 1210978"/>
                <a:gd name="connsiteY130" fmla="*/ 113873 h 195118"/>
                <a:gd name="connsiteX131" fmla="*/ 299841 w 1210978"/>
                <a:gd name="connsiteY131" fmla="*/ 85401 h 195118"/>
                <a:gd name="connsiteX132" fmla="*/ 349030 w 1210978"/>
                <a:gd name="connsiteY132" fmla="*/ 85401 h 195118"/>
                <a:gd name="connsiteX133" fmla="*/ 349030 w 1210978"/>
                <a:gd name="connsiteY133" fmla="*/ 147585 h 195118"/>
                <a:gd name="connsiteX134" fmla="*/ 301766 w 1210978"/>
                <a:gd name="connsiteY134" fmla="*/ 195118 h 195118"/>
                <a:gd name="connsiteX135" fmla="*/ 254511 w 1210978"/>
                <a:gd name="connsiteY135" fmla="*/ 148696 h 195118"/>
                <a:gd name="connsiteX136" fmla="*/ 254511 w 1210978"/>
                <a:gd name="connsiteY136" fmla="*/ 47533 h 195118"/>
                <a:gd name="connsiteX137" fmla="*/ 301766 w 1210978"/>
                <a:gd name="connsiteY137" fmla="*/ 0 h 195118"/>
                <a:gd name="connsiteX138" fmla="*/ 174510 w 1210978"/>
                <a:gd name="connsiteY138" fmla="*/ 0 h 195118"/>
                <a:gd name="connsiteX139" fmla="*/ 221774 w 1210978"/>
                <a:gd name="connsiteY139" fmla="*/ 46431 h 195118"/>
                <a:gd name="connsiteX140" fmla="*/ 221774 w 1210978"/>
                <a:gd name="connsiteY140" fmla="*/ 147585 h 195118"/>
                <a:gd name="connsiteX141" fmla="*/ 174510 w 1210978"/>
                <a:gd name="connsiteY141" fmla="*/ 195118 h 195118"/>
                <a:gd name="connsiteX142" fmla="*/ 127255 w 1210978"/>
                <a:gd name="connsiteY142" fmla="*/ 148696 h 195118"/>
                <a:gd name="connsiteX143" fmla="*/ 127255 w 1210978"/>
                <a:gd name="connsiteY143" fmla="*/ 47533 h 195118"/>
                <a:gd name="connsiteX144" fmla="*/ 174510 w 1210978"/>
                <a:gd name="connsiteY144" fmla="*/ 0 h 19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210978" h="195118">
                  <a:moveTo>
                    <a:pt x="1045838" y="29584"/>
                  </a:moveTo>
                  <a:cubicBezTo>
                    <a:pt x="1036167" y="29584"/>
                    <a:pt x="1030072" y="35925"/>
                    <a:pt x="1030072" y="46431"/>
                  </a:cubicBezTo>
                  <a:lnTo>
                    <a:pt x="1030072" y="148696"/>
                  </a:lnTo>
                  <a:cubicBezTo>
                    <a:pt x="1030072" y="159193"/>
                    <a:pt x="1036167" y="165281"/>
                    <a:pt x="1045838" y="165281"/>
                  </a:cubicBezTo>
                  <a:cubicBezTo>
                    <a:pt x="1055509" y="165281"/>
                    <a:pt x="1061587" y="159193"/>
                    <a:pt x="1061587" y="148696"/>
                  </a:cubicBezTo>
                  <a:cubicBezTo>
                    <a:pt x="1061587" y="148696"/>
                    <a:pt x="1061587" y="46431"/>
                    <a:pt x="1061587" y="46431"/>
                  </a:cubicBezTo>
                  <a:cubicBezTo>
                    <a:pt x="1061587" y="35925"/>
                    <a:pt x="1055509" y="29584"/>
                    <a:pt x="1045838" y="29584"/>
                  </a:cubicBezTo>
                  <a:close/>
                  <a:moveTo>
                    <a:pt x="918583" y="29584"/>
                  </a:moveTo>
                  <a:cubicBezTo>
                    <a:pt x="908912" y="29584"/>
                    <a:pt x="902830" y="35925"/>
                    <a:pt x="902830" y="46431"/>
                  </a:cubicBezTo>
                  <a:lnTo>
                    <a:pt x="902830" y="148696"/>
                  </a:lnTo>
                  <a:cubicBezTo>
                    <a:pt x="902830" y="159193"/>
                    <a:pt x="908912" y="165281"/>
                    <a:pt x="918583" y="165281"/>
                  </a:cubicBezTo>
                  <a:cubicBezTo>
                    <a:pt x="928254" y="165281"/>
                    <a:pt x="934332" y="159193"/>
                    <a:pt x="934332" y="148696"/>
                  </a:cubicBezTo>
                  <a:cubicBezTo>
                    <a:pt x="934332" y="148696"/>
                    <a:pt x="934332" y="46431"/>
                    <a:pt x="934332" y="46431"/>
                  </a:cubicBezTo>
                  <a:cubicBezTo>
                    <a:pt x="934332" y="35925"/>
                    <a:pt x="928254" y="29584"/>
                    <a:pt x="918583" y="29584"/>
                  </a:cubicBezTo>
                  <a:close/>
                  <a:moveTo>
                    <a:pt x="174510" y="29584"/>
                  </a:moveTo>
                  <a:cubicBezTo>
                    <a:pt x="164839" y="29584"/>
                    <a:pt x="158757" y="35925"/>
                    <a:pt x="158757" y="46431"/>
                  </a:cubicBezTo>
                  <a:lnTo>
                    <a:pt x="158757" y="148696"/>
                  </a:lnTo>
                  <a:cubicBezTo>
                    <a:pt x="158757" y="159193"/>
                    <a:pt x="164839" y="165281"/>
                    <a:pt x="174510" y="165281"/>
                  </a:cubicBezTo>
                  <a:cubicBezTo>
                    <a:pt x="184181" y="165281"/>
                    <a:pt x="190272" y="159193"/>
                    <a:pt x="190272" y="148696"/>
                  </a:cubicBezTo>
                  <a:cubicBezTo>
                    <a:pt x="190272" y="148696"/>
                    <a:pt x="190272" y="46431"/>
                    <a:pt x="190272" y="46431"/>
                  </a:cubicBezTo>
                  <a:cubicBezTo>
                    <a:pt x="190272" y="35925"/>
                    <a:pt x="184181" y="29584"/>
                    <a:pt x="174510" y="29584"/>
                  </a:cubicBezTo>
                  <a:close/>
                  <a:moveTo>
                    <a:pt x="1125839" y="2994"/>
                  </a:moveTo>
                  <a:cubicBezTo>
                    <a:pt x="1125839" y="2994"/>
                    <a:pt x="1157352" y="2994"/>
                    <a:pt x="1157352" y="2994"/>
                  </a:cubicBezTo>
                  <a:lnTo>
                    <a:pt x="1157352" y="164396"/>
                  </a:lnTo>
                  <a:lnTo>
                    <a:pt x="1210978" y="164396"/>
                  </a:lnTo>
                  <a:lnTo>
                    <a:pt x="1210978" y="193688"/>
                  </a:lnTo>
                  <a:lnTo>
                    <a:pt x="1125839" y="193688"/>
                  </a:lnTo>
                  <a:close/>
                  <a:moveTo>
                    <a:pt x="744072" y="2994"/>
                  </a:moveTo>
                  <a:lnTo>
                    <a:pt x="775587" y="2994"/>
                  </a:lnTo>
                  <a:lnTo>
                    <a:pt x="775587" y="82026"/>
                  </a:lnTo>
                  <a:lnTo>
                    <a:pt x="807101" y="82026"/>
                  </a:lnTo>
                  <a:lnTo>
                    <a:pt x="807101" y="2994"/>
                  </a:lnTo>
                  <a:cubicBezTo>
                    <a:pt x="807101" y="2994"/>
                    <a:pt x="838603" y="2994"/>
                    <a:pt x="838603" y="2994"/>
                  </a:cubicBezTo>
                  <a:lnTo>
                    <a:pt x="838603" y="193688"/>
                  </a:lnTo>
                  <a:lnTo>
                    <a:pt x="807101" y="193688"/>
                  </a:lnTo>
                  <a:lnTo>
                    <a:pt x="807101" y="111328"/>
                  </a:lnTo>
                  <a:lnTo>
                    <a:pt x="775587" y="111328"/>
                  </a:lnTo>
                  <a:lnTo>
                    <a:pt x="775587" y="193688"/>
                  </a:lnTo>
                  <a:lnTo>
                    <a:pt x="744072" y="193688"/>
                  </a:lnTo>
                  <a:close/>
                  <a:moveTo>
                    <a:pt x="381767" y="2994"/>
                  </a:moveTo>
                  <a:cubicBezTo>
                    <a:pt x="381767" y="2994"/>
                    <a:pt x="466881" y="2994"/>
                    <a:pt x="466881" y="2994"/>
                  </a:cubicBezTo>
                  <a:lnTo>
                    <a:pt x="466881" y="32287"/>
                  </a:lnTo>
                  <a:lnTo>
                    <a:pt x="413255" y="32287"/>
                  </a:lnTo>
                  <a:lnTo>
                    <a:pt x="413255" y="82026"/>
                  </a:lnTo>
                  <a:lnTo>
                    <a:pt x="458602" y="82026"/>
                  </a:lnTo>
                  <a:lnTo>
                    <a:pt x="458602" y="111328"/>
                  </a:lnTo>
                  <a:lnTo>
                    <a:pt x="413255" y="111328"/>
                  </a:lnTo>
                  <a:lnTo>
                    <a:pt x="413255" y="164396"/>
                  </a:lnTo>
                  <a:lnTo>
                    <a:pt x="466881" y="164396"/>
                  </a:lnTo>
                  <a:lnTo>
                    <a:pt x="466881" y="193688"/>
                  </a:lnTo>
                  <a:lnTo>
                    <a:pt x="381767" y="193688"/>
                  </a:lnTo>
                  <a:close/>
                  <a:moveTo>
                    <a:pt x="0" y="2994"/>
                  </a:moveTo>
                  <a:lnTo>
                    <a:pt x="31515" y="2994"/>
                  </a:lnTo>
                  <a:lnTo>
                    <a:pt x="31515" y="82026"/>
                  </a:lnTo>
                  <a:lnTo>
                    <a:pt x="63030" y="82026"/>
                  </a:lnTo>
                  <a:lnTo>
                    <a:pt x="63030" y="2994"/>
                  </a:lnTo>
                  <a:cubicBezTo>
                    <a:pt x="63030" y="2994"/>
                    <a:pt x="94519" y="2994"/>
                    <a:pt x="94519" y="2994"/>
                  </a:cubicBezTo>
                  <a:lnTo>
                    <a:pt x="94519" y="193688"/>
                  </a:lnTo>
                  <a:lnTo>
                    <a:pt x="63030" y="193688"/>
                  </a:lnTo>
                  <a:lnTo>
                    <a:pt x="63030" y="111328"/>
                  </a:lnTo>
                  <a:lnTo>
                    <a:pt x="31515" y="111328"/>
                  </a:lnTo>
                  <a:lnTo>
                    <a:pt x="31515" y="193688"/>
                  </a:lnTo>
                  <a:lnTo>
                    <a:pt x="0" y="193688"/>
                  </a:lnTo>
                  <a:close/>
                  <a:moveTo>
                    <a:pt x="1045838" y="0"/>
                  </a:moveTo>
                  <a:cubicBezTo>
                    <a:pt x="1072093" y="0"/>
                    <a:pt x="1093102" y="15754"/>
                    <a:pt x="1093102" y="46431"/>
                  </a:cubicBezTo>
                  <a:lnTo>
                    <a:pt x="1093102" y="147585"/>
                  </a:lnTo>
                  <a:cubicBezTo>
                    <a:pt x="1093102" y="179093"/>
                    <a:pt x="1072093" y="195118"/>
                    <a:pt x="1045838" y="195118"/>
                  </a:cubicBezTo>
                  <a:cubicBezTo>
                    <a:pt x="1019578" y="195118"/>
                    <a:pt x="998583" y="179093"/>
                    <a:pt x="998583" y="148696"/>
                  </a:cubicBezTo>
                  <a:lnTo>
                    <a:pt x="998583" y="47533"/>
                  </a:lnTo>
                  <a:cubicBezTo>
                    <a:pt x="998583" y="15754"/>
                    <a:pt x="1019578" y="0"/>
                    <a:pt x="1045838" y="0"/>
                  </a:cubicBezTo>
                  <a:close/>
                  <a:moveTo>
                    <a:pt x="918583" y="0"/>
                  </a:moveTo>
                  <a:cubicBezTo>
                    <a:pt x="944838" y="0"/>
                    <a:pt x="965847" y="15754"/>
                    <a:pt x="965847" y="46431"/>
                  </a:cubicBezTo>
                  <a:lnTo>
                    <a:pt x="965847" y="147585"/>
                  </a:lnTo>
                  <a:cubicBezTo>
                    <a:pt x="965847" y="179093"/>
                    <a:pt x="944838" y="195118"/>
                    <a:pt x="918583" y="195118"/>
                  </a:cubicBezTo>
                  <a:cubicBezTo>
                    <a:pt x="892336" y="195118"/>
                    <a:pt x="871328" y="179093"/>
                    <a:pt x="871328" y="148696"/>
                  </a:cubicBezTo>
                  <a:lnTo>
                    <a:pt x="871328" y="47533"/>
                  </a:lnTo>
                  <a:cubicBezTo>
                    <a:pt x="871328" y="15754"/>
                    <a:pt x="892336" y="0"/>
                    <a:pt x="918583" y="0"/>
                  </a:cubicBezTo>
                  <a:close/>
                  <a:moveTo>
                    <a:pt x="664081" y="0"/>
                  </a:moveTo>
                  <a:cubicBezTo>
                    <a:pt x="690336" y="0"/>
                    <a:pt x="711347" y="15754"/>
                    <a:pt x="711347" y="46431"/>
                  </a:cubicBezTo>
                  <a:lnTo>
                    <a:pt x="711347" y="67442"/>
                  </a:lnTo>
                  <a:lnTo>
                    <a:pt x="679832" y="67442"/>
                  </a:lnTo>
                  <a:lnTo>
                    <a:pt x="679832" y="46431"/>
                  </a:lnTo>
                  <a:cubicBezTo>
                    <a:pt x="679832" y="35925"/>
                    <a:pt x="673753" y="29584"/>
                    <a:pt x="664081" y="29584"/>
                  </a:cubicBezTo>
                  <a:cubicBezTo>
                    <a:pt x="654410" y="29584"/>
                    <a:pt x="648318" y="35925"/>
                    <a:pt x="648318" y="46431"/>
                  </a:cubicBezTo>
                  <a:lnTo>
                    <a:pt x="648318" y="148696"/>
                  </a:lnTo>
                  <a:cubicBezTo>
                    <a:pt x="648318" y="159193"/>
                    <a:pt x="654410" y="165281"/>
                    <a:pt x="664081" y="165281"/>
                  </a:cubicBezTo>
                  <a:cubicBezTo>
                    <a:pt x="673753" y="165281"/>
                    <a:pt x="679832" y="159193"/>
                    <a:pt x="679832" y="148696"/>
                  </a:cubicBezTo>
                  <a:lnTo>
                    <a:pt x="679832" y="125481"/>
                  </a:lnTo>
                  <a:lnTo>
                    <a:pt x="711347" y="125481"/>
                  </a:lnTo>
                  <a:lnTo>
                    <a:pt x="711347" y="147585"/>
                  </a:lnTo>
                  <a:cubicBezTo>
                    <a:pt x="711347" y="179093"/>
                    <a:pt x="690336" y="195118"/>
                    <a:pt x="664081" y="195118"/>
                  </a:cubicBezTo>
                  <a:cubicBezTo>
                    <a:pt x="637827" y="195118"/>
                    <a:pt x="616816" y="179093"/>
                    <a:pt x="616816" y="148696"/>
                  </a:cubicBezTo>
                  <a:lnTo>
                    <a:pt x="616816" y="47533"/>
                  </a:lnTo>
                  <a:cubicBezTo>
                    <a:pt x="616816" y="15754"/>
                    <a:pt x="637827" y="0"/>
                    <a:pt x="664081" y="0"/>
                  </a:cubicBezTo>
                  <a:close/>
                  <a:moveTo>
                    <a:pt x="540074" y="0"/>
                  </a:moveTo>
                  <a:cubicBezTo>
                    <a:pt x="568552" y="0"/>
                    <a:pt x="587629" y="17967"/>
                    <a:pt x="587629" y="45320"/>
                  </a:cubicBezTo>
                  <a:lnTo>
                    <a:pt x="587629" y="58039"/>
                  </a:lnTo>
                  <a:lnTo>
                    <a:pt x="555836" y="58039"/>
                  </a:lnTo>
                  <a:lnTo>
                    <a:pt x="555836" y="45320"/>
                  </a:lnTo>
                  <a:cubicBezTo>
                    <a:pt x="555836" y="35925"/>
                    <a:pt x="549476" y="29584"/>
                    <a:pt x="540074" y="29584"/>
                  </a:cubicBezTo>
                  <a:cubicBezTo>
                    <a:pt x="531513" y="29584"/>
                    <a:pt x="524056" y="35925"/>
                    <a:pt x="524056" y="45320"/>
                  </a:cubicBezTo>
                  <a:lnTo>
                    <a:pt x="524056" y="51679"/>
                  </a:lnTo>
                  <a:cubicBezTo>
                    <a:pt x="524056" y="60252"/>
                    <a:pt x="527366" y="64949"/>
                    <a:pt x="532890" y="69656"/>
                  </a:cubicBezTo>
                  <a:lnTo>
                    <a:pt x="570489" y="101154"/>
                  </a:lnTo>
                  <a:cubicBezTo>
                    <a:pt x="582092" y="110829"/>
                    <a:pt x="587629" y="120775"/>
                    <a:pt x="587629" y="135987"/>
                  </a:cubicBezTo>
                  <a:lnTo>
                    <a:pt x="587629" y="150901"/>
                  </a:lnTo>
                  <a:cubicBezTo>
                    <a:pt x="587629" y="176329"/>
                    <a:pt x="566343" y="195118"/>
                    <a:pt x="540074" y="195118"/>
                  </a:cubicBezTo>
                  <a:cubicBezTo>
                    <a:pt x="513550" y="195118"/>
                    <a:pt x="492554" y="177151"/>
                    <a:pt x="492554" y="151452"/>
                  </a:cubicBezTo>
                  <a:lnTo>
                    <a:pt x="492554" y="138182"/>
                  </a:lnTo>
                  <a:lnTo>
                    <a:pt x="524056" y="138182"/>
                  </a:lnTo>
                  <a:lnTo>
                    <a:pt x="524056" y="148696"/>
                  </a:lnTo>
                  <a:cubicBezTo>
                    <a:pt x="524056" y="160304"/>
                    <a:pt x="531513" y="165281"/>
                    <a:pt x="540074" y="165281"/>
                  </a:cubicBezTo>
                  <a:cubicBezTo>
                    <a:pt x="549476" y="165281"/>
                    <a:pt x="555836" y="159193"/>
                    <a:pt x="555836" y="148696"/>
                  </a:cubicBezTo>
                  <a:lnTo>
                    <a:pt x="555836" y="142066"/>
                  </a:lnTo>
                  <a:cubicBezTo>
                    <a:pt x="555836" y="132653"/>
                    <a:pt x="553358" y="127134"/>
                    <a:pt x="546166" y="121055"/>
                  </a:cubicBezTo>
                  <a:lnTo>
                    <a:pt x="508571" y="89547"/>
                  </a:lnTo>
                  <a:cubicBezTo>
                    <a:pt x="502224" y="84289"/>
                    <a:pt x="492554" y="71851"/>
                    <a:pt x="492554" y="54724"/>
                  </a:cubicBezTo>
                  <a:lnTo>
                    <a:pt x="492554" y="45320"/>
                  </a:lnTo>
                  <a:cubicBezTo>
                    <a:pt x="492554" y="18798"/>
                    <a:pt x="511340" y="0"/>
                    <a:pt x="540074" y="0"/>
                  </a:cubicBezTo>
                  <a:close/>
                  <a:moveTo>
                    <a:pt x="301766" y="0"/>
                  </a:moveTo>
                  <a:cubicBezTo>
                    <a:pt x="328021" y="0"/>
                    <a:pt x="349030" y="15754"/>
                    <a:pt x="349030" y="46431"/>
                  </a:cubicBezTo>
                  <a:lnTo>
                    <a:pt x="349030" y="60252"/>
                  </a:lnTo>
                  <a:lnTo>
                    <a:pt x="317528" y="60252"/>
                  </a:lnTo>
                  <a:lnTo>
                    <a:pt x="317528" y="46431"/>
                  </a:lnTo>
                  <a:cubicBezTo>
                    <a:pt x="317528" y="35925"/>
                    <a:pt x="311437" y="29584"/>
                    <a:pt x="301766" y="29584"/>
                  </a:cubicBezTo>
                  <a:cubicBezTo>
                    <a:pt x="292095" y="29584"/>
                    <a:pt x="286013" y="35925"/>
                    <a:pt x="286013" y="46431"/>
                  </a:cubicBezTo>
                  <a:lnTo>
                    <a:pt x="286013" y="148696"/>
                  </a:lnTo>
                  <a:cubicBezTo>
                    <a:pt x="286013" y="159193"/>
                    <a:pt x="292095" y="165281"/>
                    <a:pt x="301766" y="165281"/>
                  </a:cubicBezTo>
                  <a:cubicBezTo>
                    <a:pt x="311437" y="165281"/>
                    <a:pt x="317528" y="159193"/>
                    <a:pt x="317528" y="148696"/>
                  </a:cubicBezTo>
                  <a:lnTo>
                    <a:pt x="317528" y="113873"/>
                  </a:lnTo>
                  <a:lnTo>
                    <a:pt x="299841" y="113873"/>
                  </a:lnTo>
                  <a:lnTo>
                    <a:pt x="299841" y="85401"/>
                  </a:lnTo>
                  <a:lnTo>
                    <a:pt x="349030" y="85401"/>
                  </a:lnTo>
                  <a:lnTo>
                    <a:pt x="349030" y="147585"/>
                  </a:lnTo>
                  <a:cubicBezTo>
                    <a:pt x="349030" y="179093"/>
                    <a:pt x="328021" y="195118"/>
                    <a:pt x="301766" y="195118"/>
                  </a:cubicBezTo>
                  <a:cubicBezTo>
                    <a:pt x="275506" y="195118"/>
                    <a:pt x="254511" y="179093"/>
                    <a:pt x="254511" y="148696"/>
                  </a:cubicBezTo>
                  <a:lnTo>
                    <a:pt x="254511" y="47533"/>
                  </a:lnTo>
                  <a:cubicBezTo>
                    <a:pt x="254511" y="15754"/>
                    <a:pt x="275506" y="0"/>
                    <a:pt x="301766" y="0"/>
                  </a:cubicBezTo>
                  <a:close/>
                  <a:moveTo>
                    <a:pt x="174510" y="0"/>
                  </a:moveTo>
                  <a:cubicBezTo>
                    <a:pt x="200765" y="0"/>
                    <a:pt x="221774" y="15754"/>
                    <a:pt x="221774" y="46431"/>
                  </a:cubicBezTo>
                  <a:lnTo>
                    <a:pt x="221774" y="147585"/>
                  </a:lnTo>
                  <a:cubicBezTo>
                    <a:pt x="221774" y="179093"/>
                    <a:pt x="200765" y="195118"/>
                    <a:pt x="174510" y="195118"/>
                  </a:cubicBezTo>
                  <a:cubicBezTo>
                    <a:pt x="148250" y="195118"/>
                    <a:pt x="127255" y="179093"/>
                    <a:pt x="127255" y="148696"/>
                  </a:cubicBezTo>
                  <a:lnTo>
                    <a:pt x="127255" y="47533"/>
                  </a:lnTo>
                  <a:cubicBezTo>
                    <a:pt x="127255" y="15754"/>
                    <a:pt x="148250" y="0"/>
                    <a:pt x="174510" y="0"/>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49" name="Freeform 48">
              <a:extLst>
                <a:ext uri="{FF2B5EF4-FFF2-40B4-BE49-F238E27FC236}">
                  <a16:creationId xmlns:a16="http://schemas.microsoft.com/office/drawing/2014/main" id="{DDEA3D5D-43DB-CA42-9F46-C8BFB8F44B09}"/>
                </a:ext>
              </a:extLst>
            </p:cNvPr>
            <p:cNvSpPr/>
            <p:nvPr userDrawn="1"/>
          </p:nvSpPr>
          <p:spPr>
            <a:xfrm>
              <a:off x="1299537" y="6257435"/>
              <a:ext cx="827965" cy="195900"/>
            </a:xfrm>
            <a:custGeom>
              <a:avLst/>
              <a:gdLst>
                <a:gd name="connsiteX0" fmla="*/ 269559 w 827965"/>
                <a:gd name="connsiteY0" fmla="*/ 32287 h 195900"/>
                <a:gd name="connsiteX1" fmla="*/ 269559 w 827965"/>
                <a:gd name="connsiteY1" fmla="*/ 84242 h 195900"/>
                <a:gd name="connsiteX2" fmla="*/ 284209 w 827965"/>
                <a:gd name="connsiteY2" fmla="*/ 84242 h 195900"/>
                <a:gd name="connsiteX3" fmla="*/ 301061 w 827965"/>
                <a:gd name="connsiteY3" fmla="*/ 62966 h 195900"/>
                <a:gd name="connsiteX4" fmla="*/ 301061 w 827965"/>
                <a:gd name="connsiteY4" fmla="*/ 53290 h 195900"/>
                <a:gd name="connsiteX5" fmla="*/ 284209 w 827965"/>
                <a:gd name="connsiteY5" fmla="*/ 32287 h 195900"/>
                <a:gd name="connsiteX6" fmla="*/ 724610 w 827965"/>
                <a:gd name="connsiteY6" fmla="*/ 2994 h 195900"/>
                <a:gd name="connsiteX7" fmla="*/ 827965 w 827965"/>
                <a:gd name="connsiteY7" fmla="*/ 2994 h 195900"/>
                <a:gd name="connsiteX8" fmla="*/ 827965 w 827965"/>
                <a:gd name="connsiteY8" fmla="*/ 31183 h 195900"/>
                <a:gd name="connsiteX9" fmla="*/ 792049 w 827965"/>
                <a:gd name="connsiteY9" fmla="*/ 31183 h 195900"/>
                <a:gd name="connsiteX10" fmla="*/ 792049 w 827965"/>
                <a:gd name="connsiteY10" fmla="*/ 193687 h 195900"/>
                <a:gd name="connsiteX11" fmla="*/ 760535 w 827965"/>
                <a:gd name="connsiteY11" fmla="*/ 193687 h 195900"/>
                <a:gd name="connsiteX12" fmla="*/ 760535 w 827965"/>
                <a:gd name="connsiteY12" fmla="*/ 31183 h 195900"/>
                <a:gd name="connsiteX13" fmla="*/ 724610 w 827965"/>
                <a:gd name="connsiteY13" fmla="*/ 31183 h 195900"/>
                <a:gd name="connsiteX14" fmla="*/ 609331 w 827965"/>
                <a:gd name="connsiteY14" fmla="*/ 2994 h 195900"/>
                <a:gd name="connsiteX15" fmla="*/ 640846 w 827965"/>
                <a:gd name="connsiteY15" fmla="*/ 2994 h 195900"/>
                <a:gd name="connsiteX16" fmla="*/ 640846 w 827965"/>
                <a:gd name="connsiteY16" fmla="*/ 82026 h 195900"/>
                <a:gd name="connsiteX17" fmla="*/ 672360 w 827965"/>
                <a:gd name="connsiteY17" fmla="*/ 82026 h 195900"/>
                <a:gd name="connsiteX18" fmla="*/ 672360 w 827965"/>
                <a:gd name="connsiteY18" fmla="*/ 2994 h 195900"/>
                <a:gd name="connsiteX19" fmla="*/ 703862 w 827965"/>
                <a:gd name="connsiteY19" fmla="*/ 2994 h 195900"/>
                <a:gd name="connsiteX20" fmla="*/ 703862 w 827965"/>
                <a:gd name="connsiteY20" fmla="*/ 193687 h 195900"/>
                <a:gd name="connsiteX21" fmla="*/ 672360 w 827965"/>
                <a:gd name="connsiteY21" fmla="*/ 193687 h 195900"/>
                <a:gd name="connsiteX22" fmla="*/ 672360 w 827965"/>
                <a:gd name="connsiteY22" fmla="*/ 111345 h 195900"/>
                <a:gd name="connsiteX23" fmla="*/ 640846 w 827965"/>
                <a:gd name="connsiteY23" fmla="*/ 111345 h 195900"/>
                <a:gd name="connsiteX24" fmla="*/ 640846 w 827965"/>
                <a:gd name="connsiteY24" fmla="*/ 193687 h 195900"/>
                <a:gd name="connsiteX25" fmla="*/ 609331 w 827965"/>
                <a:gd name="connsiteY25" fmla="*/ 193687 h 195900"/>
                <a:gd name="connsiteX26" fmla="*/ 365300 w 827965"/>
                <a:gd name="connsiteY26" fmla="*/ 2994 h 195900"/>
                <a:gd name="connsiteX27" fmla="*/ 450414 w 827965"/>
                <a:gd name="connsiteY27" fmla="*/ 2994 h 195900"/>
                <a:gd name="connsiteX28" fmla="*/ 450414 w 827965"/>
                <a:gd name="connsiteY28" fmla="*/ 32296 h 195900"/>
                <a:gd name="connsiteX29" fmla="*/ 396788 w 827965"/>
                <a:gd name="connsiteY29" fmla="*/ 32296 h 195900"/>
                <a:gd name="connsiteX30" fmla="*/ 396788 w 827965"/>
                <a:gd name="connsiteY30" fmla="*/ 82026 h 195900"/>
                <a:gd name="connsiteX31" fmla="*/ 442135 w 827965"/>
                <a:gd name="connsiteY31" fmla="*/ 82026 h 195900"/>
                <a:gd name="connsiteX32" fmla="*/ 442135 w 827965"/>
                <a:gd name="connsiteY32" fmla="*/ 111345 h 195900"/>
                <a:gd name="connsiteX33" fmla="*/ 396788 w 827965"/>
                <a:gd name="connsiteY33" fmla="*/ 111345 h 195900"/>
                <a:gd name="connsiteX34" fmla="*/ 396788 w 827965"/>
                <a:gd name="connsiteY34" fmla="*/ 164395 h 195900"/>
                <a:gd name="connsiteX35" fmla="*/ 450414 w 827965"/>
                <a:gd name="connsiteY35" fmla="*/ 164395 h 195900"/>
                <a:gd name="connsiteX36" fmla="*/ 450414 w 827965"/>
                <a:gd name="connsiteY36" fmla="*/ 193687 h 195900"/>
                <a:gd name="connsiteX37" fmla="*/ 365300 w 827965"/>
                <a:gd name="connsiteY37" fmla="*/ 193687 h 195900"/>
                <a:gd name="connsiteX38" fmla="*/ 238044 w 827965"/>
                <a:gd name="connsiteY38" fmla="*/ 2994 h 195900"/>
                <a:gd name="connsiteX39" fmla="*/ 286130 w 827965"/>
                <a:gd name="connsiteY39" fmla="*/ 2994 h 195900"/>
                <a:gd name="connsiteX40" fmla="*/ 332563 w 827965"/>
                <a:gd name="connsiteY40" fmla="*/ 51356 h 195900"/>
                <a:gd name="connsiteX41" fmla="*/ 332563 w 827965"/>
                <a:gd name="connsiteY41" fmla="*/ 64899 h 195900"/>
                <a:gd name="connsiteX42" fmla="*/ 316810 w 827965"/>
                <a:gd name="connsiteY42" fmla="*/ 98615 h 195900"/>
                <a:gd name="connsiteX43" fmla="*/ 332563 w 827965"/>
                <a:gd name="connsiteY43" fmla="*/ 132331 h 195900"/>
                <a:gd name="connsiteX44" fmla="*/ 332563 w 827965"/>
                <a:gd name="connsiteY44" fmla="*/ 193688 h 195900"/>
                <a:gd name="connsiteX45" fmla="*/ 301061 w 827965"/>
                <a:gd name="connsiteY45" fmla="*/ 193688 h 195900"/>
                <a:gd name="connsiteX46" fmla="*/ 301061 w 827965"/>
                <a:gd name="connsiteY46" fmla="*/ 134555 h 195900"/>
                <a:gd name="connsiteX47" fmla="*/ 284209 w 827965"/>
                <a:gd name="connsiteY47" fmla="*/ 113544 h 195900"/>
                <a:gd name="connsiteX48" fmla="*/ 269559 w 827965"/>
                <a:gd name="connsiteY48" fmla="*/ 113544 h 195900"/>
                <a:gd name="connsiteX49" fmla="*/ 269559 w 827965"/>
                <a:gd name="connsiteY49" fmla="*/ 193688 h 195900"/>
                <a:gd name="connsiteX50" fmla="*/ 238044 w 827965"/>
                <a:gd name="connsiteY50" fmla="*/ 193688 h 195900"/>
                <a:gd name="connsiteX51" fmla="*/ 115279 w 827965"/>
                <a:gd name="connsiteY51" fmla="*/ 2994 h 195900"/>
                <a:gd name="connsiteX52" fmla="*/ 218647 w 827965"/>
                <a:gd name="connsiteY52" fmla="*/ 2994 h 195900"/>
                <a:gd name="connsiteX53" fmla="*/ 218647 w 827965"/>
                <a:gd name="connsiteY53" fmla="*/ 31183 h 195900"/>
                <a:gd name="connsiteX54" fmla="*/ 182707 w 827965"/>
                <a:gd name="connsiteY54" fmla="*/ 31183 h 195900"/>
                <a:gd name="connsiteX55" fmla="*/ 182707 w 827965"/>
                <a:gd name="connsiteY55" fmla="*/ 193687 h 195900"/>
                <a:gd name="connsiteX56" fmla="*/ 151204 w 827965"/>
                <a:gd name="connsiteY56" fmla="*/ 193687 h 195900"/>
                <a:gd name="connsiteX57" fmla="*/ 151204 w 827965"/>
                <a:gd name="connsiteY57" fmla="*/ 31183 h 195900"/>
                <a:gd name="connsiteX58" fmla="*/ 115279 w 827965"/>
                <a:gd name="connsiteY58" fmla="*/ 31183 h 195900"/>
                <a:gd name="connsiteX59" fmla="*/ 0 w 827965"/>
                <a:gd name="connsiteY59" fmla="*/ 2994 h 195900"/>
                <a:gd name="connsiteX60" fmla="*/ 31502 w 827965"/>
                <a:gd name="connsiteY60" fmla="*/ 2994 h 195900"/>
                <a:gd name="connsiteX61" fmla="*/ 31502 w 827965"/>
                <a:gd name="connsiteY61" fmla="*/ 149469 h 195900"/>
                <a:gd name="connsiteX62" fmla="*/ 46988 w 827965"/>
                <a:gd name="connsiteY62" fmla="*/ 166044 h 195900"/>
                <a:gd name="connsiteX63" fmla="*/ 63017 w 827965"/>
                <a:gd name="connsiteY63" fmla="*/ 149469 h 195900"/>
                <a:gd name="connsiteX64" fmla="*/ 63017 w 827965"/>
                <a:gd name="connsiteY64" fmla="*/ 2994 h 195900"/>
                <a:gd name="connsiteX65" fmla="*/ 94519 w 827965"/>
                <a:gd name="connsiteY65" fmla="*/ 2994 h 195900"/>
                <a:gd name="connsiteX66" fmla="*/ 94519 w 827965"/>
                <a:gd name="connsiteY66" fmla="*/ 148370 h 195900"/>
                <a:gd name="connsiteX67" fmla="*/ 46988 w 827965"/>
                <a:gd name="connsiteY67" fmla="*/ 195900 h 195900"/>
                <a:gd name="connsiteX68" fmla="*/ 0 w 827965"/>
                <a:gd name="connsiteY68" fmla="*/ 149469 h 195900"/>
                <a:gd name="connsiteX69" fmla="*/ 529330 w 827965"/>
                <a:gd name="connsiteY69" fmla="*/ 0 h 195900"/>
                <a:gd name="connsiteX70" fmla="*/ 576594 w 827965"/>
                <a:gd name="connsiteY70" fmla="*/ 46434 h 195900"/>
                <a:gd name="connsiteX71" fmla="*/ 576594 w 827965"/>
                <a:gd name="connsiteY71" fmla="*/ 67438 h 195900"/>
                <a:gd name="connsiteX72" fmla="*/ 545092 w 827965"/>
                <a:gd name="connsiteY72" fmla="*/ 67438 h 195900"/>
                <a:gd name="connsiteX73" fmla="*/ 545092 w 827965"/>
                <a:gd name="connsiteY73" fmla="*/ 46434 h 195900"/>
                <a:gd name="connsiteX74" fmla="*/ 529330 w 827965"/>
                <a:gd name="connsiteY74" fmla="*/ 29577 h 195900"/>
                <a:gd name="connsiteX75" fmla="*/ 513577 w 827965"/>
                <a:gd name="connsiteY75" fmla="*/ 46434 h 195900"/>
                <a:gd name="connsiteX76" fmla="*/ 513577 w 827965"/>
                <a:gd name="connsiteY76" fmla="*/ 148697 h 195900"/>
                <a:gd name="connsiteX77" fmla="*/ 529330 w 827965"/>
                <a:gd name="connsiteY77" fmla="*/ 165274 h 195900"/>
                <a:gd name="connsiteX78" fmla="*/ 545092 w 827965"/>
                <a:gd name="connsiteY78" fmla="*/ 148697 h 195900"/>
                <a:gd name="connsiteX79" fmla="*/ 545092 w 827965"/>
                <a:gd name="connsiteY79" fmla="*/ 125480 h 195900"/>
                <a:gd name="connsiteX80" fmla="*/ 576594 w 827965"/>
                <a:gd name="connsiteY80" fmla="*/ 125480 h 195900"/>
                <a:gd name="connsiteX81" fmla="*/ 576594 w 827965"/>
                <a:gd name="connsiteY81" fmla="*/ 147604 h 195900"/>
                <a:gd name="connsiteX82" fmla="*/ 529330 w 827965"/>
                <a:gd name="connsiteY82" fmla="*/ 195131 h 195900"/>
                <a:gd name="connsiteX83" fmla="*/ 482075 w 827965"/>
                <a:gd name="connsiteY83" fmla="*/ 148697 h 195900"/>
                <a:gd name="connsiteX84" fmla="*/ 482075 w 827965"/>
                <a:gd name="connsiteY84" fmla="*/ 47545 h 195900"/>
                <a:gd name="connsiteX85" fmla="*/ 529330 w 827965"/>
                <a:gd name="connsiteY85" fmla="*/ 0 h 1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827965" h="195900">
                  <a:moveTo>
                    <a:pt x="269559" y="32287"/>
                  </a:moveTo>
                  <a:lnTo>
                    <a:pt x="269559" y="84242"/>
                  </a:lnTo>
                  <a:lnTo>
                    <a:pt x="284209" y="84242"/>
                  </a:lnTo>
                  <a:cubicBezTo>
                    <a:pt x="297735" y="84242"/>
                    <a:pt x="301061" y="76500"/>
                    <a:pt x="301061" y="62966"/>
                  </a:cubicBezTo>
                  <a:cubicBezTo>
                    <a:pt x="301061" y="62966"/>
                    <a:pt x="301061" y="53290"/>
                    <a:pt x="301061" y="53290"/>
                  </a:cubicBezTo>
                  <a:cubicBezTo>
                    <a:pt x="301061" y="39756"/>
                    <a:pt x="297735" y="32287"/>
                    <a:pt x="284209" y="32287"/>
                  </a:cubicBezTo>
                  <a:close/>
                  <a:moveTo>
                    <a:pt x="724610" y="2994"/>
                  </a:moveTo>
                  <a:cubicBezTo>
                    <a:pt x="724610" y="2994"/>
                    <a:pt x="827965" y="2994"/>
                    <a:pt x="827965" y="2994"/>
                  </a:cubicBezTo>
                  <a:lnTo>
                    <a:pt x="827965" y="31183"/>
                  </a:lnTo>
                  <a:lnTo>
                    <a:pt x="792049" y="31183"/>
                  </a:lnTo>
                  <a:lnTo>
                    <a:pt x="792049" y="193687"/>
                  </a:lnTo>
                  <a:lnTo>
                    <a:pt x="760535" y="193687"/>
                  </a:lnTo>
                  <a:lnTo>
                    <a:pt x="760535" y="31183"/>
                  </a:lnTo>
                  <a:lnTo>
                    <a:pt x="724610" y="31183"/>
                  </a:lnTo>
                  <a:close/>
                  <a:moveTo>
                    <a:pt x="609331" y="2994"/>
                  </a:moveTo>
                  <a:lnTo>
                    <a:pt x="640846" y="2994"/>
                  </a:lnTo>
                  <a:lnTo>
                    <a:pt x="640846" y="82026"/>
                  </a:lnTo>
                  <a:lnTo>
                    <a:pt x="672360" y="82026"/>
                  </a:lnTo>
                  <a:lnTo>
                    <a:pt x="672360" y="2994"/>
                  </a:lnTo>
                  <a:cubicBezTo>
                    <a:pt x="672360" y="2994"/>
                    <a:pt x="703862" y="2994"/>
                    <a:pt x="703862" y="2994"/>
                  </a:cubicBezTo>
                  <a:lnTo>
                    <a:pt x="703862" y="193687"/>
                  </a:lnTo>
                  <a:lnTo>
                    <a:pt x="672360" y="193687"/>
                  </a:lnTo>
                  <a:lnTo>
                    <a:pt x="672360" y="111345"/>
                  </a:lnTo>
                  <a:lnTo>
                    <a:pt x="640846" y="111345"/>
                  </a:lnTo>
                  <a:lnTo>
                    <a:pt x="640846" y="193687"/>
                  </a:lnTo>
                  <a:lnTo>
                    <a:pt x="609331" y="193687"/>
                  </a:lnTo>
                  <a:close/>
                  <a:moveTo>
                    <a:pt x="365300" y="2994"/>
                  </a:moveTo>
                  <a:cubicBezTo>
                    <a:pt x="365300" y="2994"/>
                    <a:pt x="450414" y="2994"/>
                    <a:pt x="450414" y="2994"/>
                  </a:cubicBezTo>
                  <a:lnTo>
                    <a:pt x="450414" y="32296"/>
                  </a:lnTo>
                  <a:lnTo>
                    <a:pt x="396788" y="32296"/>
                  </a:lnTo>
                  <a:lnTo>
                    <a:pt x="396788" y="82026"/>
                  </a:lnTo>
                  <a:lnTo>
                    <a:pt x="442135" y="82026"/>
                  </a:lnTo>
                  <a:lnTo>
                    <a:pt x="442135" y="111345"/>
                  </a:lnTo>
                  <a:lnTo>
                    <a:pt x="396788" y="111345"/>
                  </a:lnTo>
                  <a:lnTo>
                    <a:pt x="396788" y="164395"/>
                  </a:lnTo>
                  <a:lnTo>
                    <a:pt x="450414" y="164395"/>
                  </a:lnTo>
                  <a:lnTo>
                    <a:pt x="450414" y="193687"/>
                  </a:lnTo>
                  <a:lnTo>
                    <a:pt x="365300" y="193687"/>
                  </a:lnTo>
                  <a:close/>
                  <a:moveTo>
                    <a:pt x="238044" y="2994"/>
                  </a:moveTo>
                  <a:lnTo>
                    <a:pt x="286130" y="2994"/>
                  </a:lnTo>
                  <a:cubicBezTo>
                    <a:pt x="316810" y="2994"/>
                    <a:pt x="332563" y="20678"/>
                    <a:pt x="332563" y="51356"/>
                  </a:cubicBezTo>
                  <a:lnTo>
                    <a:pt x="332563" y="64899"/>
                  </a:lnTo>
                  <a:cubicBezTo>
                    <a:pt x="332563" y="81470"/>
                    <a:pt x="327596" y="92532"/>
                    <a:pt x="316810" y="98615"/>
                  </a:cubicBezTo>
                  <a:cubicBezTo>
                    <a:pt x="327596" y="104150"/>
                    <a:pt x="332563" y="114656"/>
                    <a:pt x="332563" y="132331"/>
                  </a:cubicBezTo>
                  <a:lnTo>
                    <a:pt x="332563" y="193688"/>
                  </a:lnTo>
                  <a:cubicBezTo>
                    <a:pt x="332563" y="193688"/>
                    <a:pt x="301061" y="193688"/>
                    <a:pt x="301061" y="193688"/>
                  </a:cubicBezTo>
                  <a:lnTo>
                    <a:pt x="301061" y="134555"/>
                  </a:lnTo>
                  <a:cubicBezTo>
                    <a:pt x="301061" y="120739"/>
                    <a:pt x="297735" y="113544"/>
                    <a:pt x="284209" y="113544"/>
                  </a:cubicBezTo>
                  <a:lnTo>
                    <a:pt x="269559" y="113544"/>
                  </a:lnTo>
                  <a:lnTo>
                    <a:pt x="269559" y="193688"/>
                  </a:lnTo>
                  <a:lnTo>
                    <a:pt x="238044" y="193688"/>
                  </a:lnTo>
                  <a:close/>
                  <a:moveTo>
                    <a:pt x="115279" y="2994"/>
                  </a:moveTo>
                  <a:cubicBezTo>
                    <a:pt x="115279" y="2994"/>
                    <a:pt x="218647" y="2994"/>
                    <a:pt x="218647" y="2994"/>
                  </a:cubicBezTo>
                  <a:lnTo>
                    <a:pt x="218647" y="31183"/>
                  </a:lnTo>
                  <a:lnTo>
                    <a:pt x="182707" y="31183"/>
                  </a:lnTo>
                  <a:lnTo>
                    <a:pt x="182707" y="193687"/>
                  </a:lnTo>
                  <a:lnTo>
                    <a:pt x="151204" y="193687"/>
                  </a:lnTo>
                  <a:lnTo>
                    <a:pt x="151204" y="31183"/>
                  </a:lnTo>
                  <a:lnTo>
                    <a:pt x="115279" y="31183"/>
                  </a:lnTo>
                  <a:close/>
                  <a:moveTo>
                    <a:pt x="0" y="2994"/>
                  </a:moveTo>
                  <a:lnTo>
                    <a:pt x="31502" y="2994"/>
                  </a:lnTo>
                  <a:lnTo>
                    <a:pt x="31502" y="149469"/>
                  </a:lnTo>
                  <a:cubicBezTo>
                    <a:pt x="31502" y="159971"/>
                    <a:pt x="37593" y="166044"/>
                    <a:pt x="46988" y="166044"/>
                  </a:cubicBezTo>
                  <a:cubicBezTo>
                    <a:pt x="56659" y="166044"/>
                    <a:pt x="63017" y="159971"/>
                    <a:pt x="63017" y="149469"/>
                  </a:cubicBezTo>
                  <a:lnTo>
                    <a:pt x="63017" y="2994"/>
                  </a:lnTo>
                  <a:lnTo>
                    <a:pt x="94519" y="2994"/>
                  </a:lnTo>
                  <a:lnTo>
                    <a:pt x="94519" y="148370"/>
                  </a:lnTo>
                  <a:cubicBezTo>
                    <a:pt x="94519" y="179860"/>
                    <a:pt x="73523" y="195900"/>
                    <a:pt x="46988" y="195900"/>
                  </a:cubicBezTo>
                  <a:cubicBezTo>
                    <a:pt x="20995" y="195900"/>
                    <a:pt x="0" y="179860"/>
                    <a:pt x="0" y="149469"/>
                  </a:cubicBezTo>
                  <a:close/>
                  <a:moveTo>
                    <a:pt x="529330" y="0"/>
                  </a:moveTo>
                  <a:cubicBezTo>
                    <a:pt x="555585" y="0"/>
                    <a:pt x="576594" y="15764"/>
                    <a:pt x="576594" y="46434"/>
                  </a:cubicBezTo>
                  <a:lnTo>
                    <a:pt x="576594" y="67438"/>
                  </a:lnTo>
                  <a:lnTo>
                    <a:pt x="545092" y="67438"/>
                  </a:lnTo>
                  <a:lnTo>
                    <a:pt x="545092" y="46434"/>
                  </a:lnTo>
                  <a:cubicBezTo>
                    <a:pt x="545092" y="35937"/>
                    <a:pt x="539001" y="29577"/>
                    <a:pt x="529330" y="29577"/>
                  </a:cubicBezTo>
                  <a:cubicBezTo>
                    <a:pt x="519659" y="29577"/>
                    <a:pt x="513577" y="35937"/>
                    <a:pt x="513577" y="46434"/>
                  </a:cubicBezTo>
                  <a:lnTo>
                    <a:pt x="513577" y="148697"/>
                  </a:lnTo>
                  <a:cubicBezTo>
                    <a:pt x="513577" y="159204"/>
                    <a:pt x="519659" y="165274"/>
                    <a:pt x="529330" y="165274"/>
                  </a:cubicBezTo>
                  <a:cubicBezTo>
                    <a:pt x="539001" y="165274"/>
                    <a:pt x="545092" y="159204"/>
                    <a:pt x="545092" y="148697"/>
                  </a:cubicBezTo>
                  <a:lnTo>
                    <a:pt x="545092" y="125480"/>
                  </a:lnTo>
                  <a:lnTo>
                    <a:pt x="576594" y="125480"/>
                  </a:lnTo>
                  <a:lnTo>
                    <a:pt x="576594" y="147604"/>
                  </a:lnTo>
                  <a:cubicBezTo>
                    <a:pt x="576594" y="179087"/>
                    <a:pt x="555585" y="195131"/>
                    <a:pt x="529330" y="195131"/>
                  </a:cubicBezTo>
                  <a:cubicBezTo>
                    <a:pt x="503070" y="195131"/>
                    <a:pt x="482075" y="179087"/>
                    <a:pt x="482075" y="148697"/>
                  </a:cubicBezTo>
                  <a:lnTo>
                    <a:pt x="482075" y="47545"/>
                  </a:lnTo>
                  <a:cubicBezTo>
                    <a:pt x="482075" y="15764"/>
                    <a:pt x="503070" y="0"/>
                    <a:pt x="529330" y="0"/>
                  </a:cubicBezTo>
                  <a:close/>
                </a:path>
              </a:pathLst>
            </a:custGeom>
            <a:solidFill>
              <a:srgbClr val="ED0010"/>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pic>
        <p:nvPicPr>
          <p:cNvPr id="33" name="Afbeelding 32">
            <a:extLst>
              <a:ext uri="{FF2B5EF4-FFF2-40B4-BE49-F238E27FC236}">
                <a16:creationId xmlns:a16="http://schemas.microsoft.com/office/drawing/2014/main" id="{0B7CBC4C-048C-2C49-8987-78155E5E9E0C}"/>
              </a:ext>
            </a:extLst>
          </p:cNvPr>
          <p:cNvPicPr>
            <a:picLocks noChangeAspect="1"/>
          </p:cNvPicPr>
          <p:nvPr userDrawn="1"/>
        </p:nvPicPr>
        <p:blipFill>
          <a:blip r:embed="rId2"/>
          <a:stretch>
            <a:fillRect/>
          </a:stretch>
        </p:blipFill>
        <p:spPr>
          <a:xfrm>
            <a:off x="10386000" y="6004800"/>
            <a:ext cx="1269755" cy="464400"/>
          </a:xfrm>
          <a:prstGeom prst="rect">
            <a:avLst/>
          </a:prstGeom>
        </p:spPr>
      </p:pic>
    </p:spTree>
    <p:extLst>
      <p:ext uri="{BB962C8B-B14F-4D97-AF65-F5344CB8AC3E}">
        <p14:creationId xmlns:p14="http://schemas.microsoft.com/office/powerpoint/2010/main" val="103164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_left_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p>
            <a:r>
              <a:rPr lang="nl-NL"/>
              <a:t>Klik om stijl te bewerken</a:t>
            </a:r>
            <a:endParaRPr lang="en-US" dirty="0"/>
          </a:p>
        </p:txBody>
      </p:sp>
      <p:grpSp>
        <p:nvGrpSpPr>
          <p:cNvPr id="5" name="Group 4">
            <a:extLst>
              <a:ext uri="{FF2B5EF4-FFF2-40B4-BE49-F238E27FC236}">
                <a16:creationId xmlns:a16="http://schemas.microsoft.com/office/drawing/2014/main" id="{592F9012-E1D2-4A4D-BAEB-24040D8D491C}"/>
              </a:ext>
            </a:extLst>
          </p:cNvPr>
          <p:cNvGrpSpPr/>
          <p:nvPr userDrawn="1"/>
        </p:nvGrpSpPr>
        <p:grpSpPr>
          <a:xfrm>
            <a:off x="11496599" y="332656"/>
            <a:ext cx="407012" cy="348834"/>
            <a:chOff x="11496599" y="332656"/>
            <a:chExt cx="407012" cy="348834"/>
          </a:xfrm>
        </p:grpSpPr>
        <p:sp>
          <p:nvSpPr>
            <p:cNvPr id="13" name="Freeform 12">
              <a:extLst>
                <a:ext uri="{FF2B5EF4-FFF2-40B4-BE49-F238E27FC236}">
                  <a16:creationId xmlns:a16="http://schemas.microsoft.com/office/drawing/2014/main" id="{26019297-87CF-E441-94AE-A7404D0DD5EF}"/>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
        <p:nvSpPr>
          <p:cNvPr id="10" name="Picture Placeholder 9">
            <a:extLst>
              <a:ext uri="{FF2B5EF4-FFF2-40B4-BE49-F238E27FC236}">
                <a16:creationId xmlns:a16="http://schemas.microsoft.com/office/drawing/2014/main" id="{8A7874EF-FE7D-F04C-ABDF-E7C02DDBC0A5}"/>
              </a:ext>
            </a:extLst>
          </p:cNvPr>
          <p:cNvSpPr>
            <a:spLocks noGrp="1"/>
          </p:cNvSpPr>
          <p:nvPr>
            <p:ph type="pic" sz="quarter" idx="10"/>
          </p:nvPr>
        </p:nvSpPr>
        <p:spPr>
          <a:xfrm>
            <a:off x="0" y="0"/>
            <a:ext cx="6096000" cy="6858000"/>
          </a:xfrm>
          <a:solidFill>
            <a:schemeClr val="bg2"/>
          </a:solidFill>
          <a:ln>
            <a:noFill/>
          </a:ln>
        </p:spPr>
        <p:txBody>
          <a:bodyPr/>
          <a:lstStyle/>
          <a:p>
            <a:r>
              <a:rPr lang="nl-NL"/>
              <a:t>Klik op het pictogram als u een afbeelding wilt toevoegen</a:t>
            </a:r>
            <a:endParaRPr lang="en-US"/>
          </a:p>
        </p:txBody>
      </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nl-NL"/>
              <a:t>Klikken om de tekststijl van het model te bewerken</a:t>
            </a:r>
          </a:p>
        </p:txBody>
      </p:sp>
      <p:sp>
        <p:nvSpPr>
          <p:cNvPr id="3" name="Tijdelijke aanduiding voor datum 2">
            <a:extLst>
              <a:ext uri="{FF2B5EF4-FFF2-40B4-BE49-F238E27FC236}">
                <a16:creationId xmlns:a16="http://schemas.microsoft.com/office/drawing/2014/main" id="{32EA9D2E-182E-EC4B-9BF7-CB26507DD590}"/>
              </a:ext>
            </a:extLst>
          </p:cNvPr>
          <p:cNvSpPr>
            <a:spLocks noGrp="1"/>
          </p:cNvSpPr>
          <p:nvPr>
            <p:ph type="dt" sz="half" idx="12"/>
          </p:nvPr>
        </p:nvSpPr>
        <p:spPr/>
        <p:txBody>
          <a:bodyPr/>
          <a:lstStyle/>
          <a:p>
            <a:fld id="{C2F9C46C-5723-CC43-9C75-D5037133D0C8}" type="datetime4">
              <a:rPr lang="nl-NL" smtClean="0"/>
              <a:t>8 juli 2024</a:t>
            </a:fld>
            <a:endParaRPr lang="en-US" dirty="0"/>
          </a:p>
        </p:txBody>
      </p:sp>
      <p:sp>
        <p:nvSpPr>
          <p:cNvPr id="4" name="Tijdelijke aanduiding voor voettekst 3">
            <a:extLst>
              <a:ext uri="{FF2B5EF4-FFF2-40B4-BE49-F238E27FC236}">
                <a16:creationId xmlns:a16="http://schemas.microsoft.com/office/drawing/2014/main" id="{E928B1D3-F593-BA4C-8303-900D4E0FEF97}"/>
              </a:ext>
            </a:extLst>
          </p:cNvPr>
          <p:cNvSpPr>
            <a:spLocks noGrp="1"/>
          </p:cNvSpPr>
          <p:nvPr>
            <p:ph type="ftr" sz="quarter" idx="13"/>
          </p:nvPr>
        </p:nvSpPr>
        <p:spPr/>
        <p:txBody>
          <a:bodyPr/>
          <a:lstStyle/>
          <a:p>
            <a:r>
              <a:rPr lang="nl-NL" noProof="0" dirty="0"/>
              <a:t>NAAM PRESENTATIE</a:t>
            </a:r>
          </a:p>
        </p:txBody>
      </p:sp>
      <p:sp>
        <p:nvSpPr>
          <p:cNvPr id="6" name="Tijdelijke aanduiding voor dianummer 5">
            <a:extLst>
              <a:ext uri="{FF2B5EF4-FFF2-40B4-BE49-F238E27FC236}">
                <a16:creationId xmlns:a16="http://schemas.microsoft.com/office/drawing/2014/main" id="{FCD00B8C-4682-D04B-9F8F-84887ED23537}"/>
              </a:ext>
            </a:extLst>
          </p:cNvPr>
          <p:cNvSpPr>
            <a:spLocks noGrp="1"/>
          </p:cNvSpPr>
          <p:nvPr>
            <p:ph type="sldNum" sz="quarter" idx="14"/>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414380809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_right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692150"/>
            <a:ext cx="5038758" cy="1314450"/>
          </a:xfrm>
        </p:spPr>
        <p:txBody>
          <a:bodyPr anchor="t"/>
          <a:lstStyle/>
          <a:p>
            <a:r>
              <a:rPr lang="nl-NL"/>
              <a:t>Klik om stijl te bewerken</a:t>
            </a:r>
            <a:endParaRPr lang="en-US" dirty="0"/>
          </a:p>
        </p:txBody>
      </p:sp>
      <p:grpSp>
        <p:nvGrpSpPr>
          <p:cNvPr id="5" name="Group 4">
            <a:extLst>
              <a:ext uri="{FF2B5EF4-FFF2-40B4-BE49-F238E27FC236}">
                <a16:creationId xmlns:a16="http://schemas.microsoft.com/office/drawing/2014/main" id="{6FC5071E-DEB1-5349-80F8-FD30600D1A4F}"/>
              </a:ext>
            </a:extLst>
          </p:cNvPr>
          <p:cNvGrpSpPr/>
          <p:nvPr userDrawn="1"/>
        </p:nvGrpSpPr>
        <p:grpSpPr>
          <a:xfrm>
            <a:off x="11496600" y="332656"/>
            <a:ext cx="407011" cy="348834"/>
            <a:chOff x="11496600" y="332656"/>
            <a:chExt cx="407011" cy="348834"/>
          </a:xfrm>
        </p:grpSpPr>
        <p:sp>
          <p:nvSpPr>
            <p:cNvPr id="9" name="Shape">
              <a:extLst>
                <a:ext uri="{FF2B5EF4-FFF2-40B4-BE49-F238E27FC236}">
                  <a16:creationId xmlns:a16="http://schemas.microsoft.com/office/drawing/2014/main" id="{2CE958C3-F4D3-E843-A6D4-76DFB2C4A023}"/>
                </a:ext>
              </a:extLst>
            </p:cNvPr>
            <p:cNvSpPr/>
            <p:nvPr userDrawn="1"/>
          </p:nvSpPr>
          <p:spPr>
            <a:xfrm>
              <a:off x="11612917" y="332656"/>
              <a:ext cx="58111" cy="1452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0" name="Shape">
              <a:extLst>
                <a:ext uri="{FF2B5EF4-FFF2-40B4-BE49-F238E27FC236}">
                  <a16:creationId xmlns:a16="http://schemas.microsoft.com/office/drawing/2014/main" id="{50EE41ED-CA76-C74A-8CAC-C076B914ED93}"/>
                </a:ext>
              </a:extLst>
            </p:cNvPr>
            <p:cNvSpPr/>
            <p:nvPr userDrawn="1"/>
          </p:nvSpPr>
          <p:spPr>
            <a:xfrm>
              <a:off x="11612917" y="536212"/>
              <a:ext cx="58111" cy="145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1" name="Shape">
              <a:extLst>
                <a:ext uri="{FF2B5EF4-FFF2-40B4-BE49-F238E27FC236}">
                  <a16:creationId xmlns:a16="http://schemas.microsoft.com/office/drawing/2014/main" id="{F31FC9A2-F74A-1440-9A97-A7C3850470E9}"/>
                </a:ext>
              </a:extLst>
            </p:cNvPr>
            <p:cNvSpPr/>
            <p:nvPr userDrawn="1"/>
          </p:nvSpPr>
          <p:spPr>
            <a:xfrm>
              <a:off x="11496600" y="332656"/>
              <a:ext cx="58111" cy="348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
        <p:nvSpPr>
          <p:cNvPr id="7" name="Picture Placeholder 6">
            <a:extLst>
              <a:ext uri="{FF2B5EF4-FFF2-40B4-BE49-F238E27FC236}">
                <a16:creationId xmlns:a16="http://schemas.microsoft.com/office/drawing/2014/main" id="{99138128-17AB-854A-87C5-474124C4B4CA}"/>
              </a:ext>
            </a:extLst>
          </p:cNvPr>
          <p:cNvSpPr>
            <a:spLocks noGrp="1"/>
          </p:cNvSpPr>
          <p:nvPr>
            <p:ph type="pic" sz="quarter" idx="10"/>
          </p:nvPr>
        </p:nvSpPr>
        <p:spPr>
          <a:xfrm>
            <a:off x="6096000" y="0"/>
            <a:ext cx="6096000" cy="6858000"/>
          </a:xfrm>
          <a:solidFill>
            <a:schemeClr val="bg2"/>
          </a:solidFill>
        </p:spPr>
        <p:txBody>
          <a:bodyPr/>
          <a:lstStyle/>
          <a:p>
            <a:r>
              <a:rPr lang="nl-NL"/>
              <a:t>Klik op het pictogram als u een afbeelding wilt toevoegen</a:t>
            </a:r>
            <a:endParaRPr lang="en-US" dirty="0"/>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2349500"/>
            <a:ext cx="5040312" cy="4103688"/>
          </a:xfrm>
        </p:spPr>
        <p:txBody>
          <a:bodyPr/>
          <a:lstStyle/>
          <a:p>
            <a:pPr lvl="0"/>
            <a:r>
              <a:rPr lang="nl-NL"/>
              <a:t>Klikken om de tekststijl van het model te bewerken</a:t>
            </a:r>
          </a:p>
        </p:txBody>
      </p:sp>
      <p:sp>
        <p:nvSpPr>
          <p:cNvPr id="3" name="Tijdelijke aanduiding voor datum 2">
            <a:extLst>
              <a:ext uri="{FF2B5EF4-FFF2-40B4-BE49-F238E27FC236}">
                <a16:creationId xmlns:a16="http://schemas.microsoft.com/office/drawing/2014/main" id="{753B78A0-FC1E-0141-B817-97FE1F17C6EA}"/>
              </a:ext>
            </a:extLst>
          </p:cNvPr>
          <p:cNvSpPr>
            <a:spLocks noGrp="1"/>
          </p:cNvSpPr>
          <p:nvPr>
            <p:ph type="dt" sz="half" idx="12"/>
          </p:nvPr>
        </p:nvSpPr>
        <p:spPr/>
        <p:txBody>
          <a:bodyPr/>
          <a:lstStyle/>
          <a:p>
            <a:fld id="{7682049D-560B-8646-98EF-794D8133C957}" type="datetime4">
              <a:rPr lang="nl-NL" smtClean="0"/>
              <a:t>8 juli 2024</a:t>
            </a:fld>
            <a:endParaRPr lang="en-US" dirty="0"/>
          </a:p>
        </p:txBody>
      </p:sp>
      <p:sp>
        <p:nvSpPr>
          <p:cNvPr id="4" name="Tijdelijke aanduiding voor voettekst 3">
            <a:extLst>
              <a:ext uri="{FF2B5EF4-FFF2-40B4-BE49-F238E27FC236}">
                <a16:creationId xmlns:a16="http://schemas.microsoft.com/office/drawing/2014/main" id="{8CE54B19-EE2B-4846-A5C8-74DE37E7ECE4}"/>
              </a:ext>
            </a:extLst>
          </p:cNvPr>
          <p:cNvSpPr>
            <a:spLocks noGrp="1"/>
          </p:cNvSpPr>
          <p:nvPr>
            <p:ph type="ftr" sz="quarter" idx="13"/>
          </p:nvPr>
        </p:nvSpPr>
        <p:spPr/>
        <p:txBody>
          <a:bodyPr/>
          <a:lstStyle/>
          <a:p>
            <a:r>
              <a:rPr lang="en-US" dirty="0"/>
              <a:t>NAAM PRESENTATIE</a:t>
            </a:r>
          </a:p>
        </p:txBody>
      </p:sp>
      <p:sp>
        <p:nvSpPr>
          <p:cNvPr id="6" name="Tijdelijke aanduiding voor dianummer 5">
            <a:extLst>
              <a:ext uri="{FF2B5EF4-FFF2-40B4-BE49-F238E27FC236}">
                <a16:creationId xmlns:a16="http://schemas.microsoft.com/office/drawing/2014/main" id="{41590203-F9A0-5549-A201-0A9C895BAB5A}"/>
              </a:ext>
            </a:extLst>
          </p:cNvPr>
          <p:cNvSpPr>
            <a:spLocks noGrp="1"/>
          </p:cNvSpPr>
          <p:nvPr>
            <p:ph type="sldNum" sz="quarter" idx="14"/>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1751946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_collage_right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3" y="692150"/>
            <a:ext cx="5033504" cy="1314450"/>
          </a:xfrm>
        </p:spPr>
        <p:txBody>
          <a:bodyPr anchor="t"/>
          <a:lstStyle/>
          <a:p>
            <a:r>
              <a:rPr lang="nl-NL"/>
              <a:t>Klik om stijl te bewerken</a:t>
            </a:r>
            <a:endParaRPr lang="en-US" dirty="0"/>
          </a:p>
        </p:txBody>
      </p:sp>
      <p:sp>
        <p:nvSpPr>
          <p:cNvPr id="8" name="Picture Placeholder 7">
            <a:extLst>
              <a:ext uri="{FF2B5EF4-FFF2-40B4-BE49-F238E27FC236}">
                <a16:creationId xmlns:a16="http://schemas.microsoft.com/office/drawing/2014/main" id="{4DDF8DD8-B4BE-884D-9348-A13EF7B82518}"/>
              </a:ext>
            </a:extLst>
          </p:cNvPr>
          <p:cNvSpPr>
            <a:spLocks noGrp="1"/>
          </p:cNvSpPr>
          <p:nvPr>
            <p:ph type="pic" sz="quarter" idx="10"/>
          </p:nvPr>
        </p:nvSpPr>
        <p:spPr>
          <a:xfrm>
            <a:off x="6096000" y="908720"/>
            <a:ext cx="5545138" cy="2520280"/>
          </a:xfrm>
          <a:solidFill>
            <a:schemeClr val="bg2"/>
          </a:solidFill>
          <a:ln>
            <a:noFill/>
          </a:ln>
        </p:spPr>
        <p:txBody>
          <a:bodyPr/>
          <a:lstStyle/>
          <a:p>
            <a:r>
              <a:rPr lang="nl-NL"/>
              <a:t>Klik op het pictogram als u een afbeelding wilt toevoegen</a:t>
            </a:r>
            <a:endParaRPr lang="en-US"/>
          </a:p>
        </p:txBody>
      </p:sp>
      <p:sp>
        <p:nvSpPr>
          <p:cNvPr id="13" name="Picture Placeholder 7">
            <a:extLst>
              <a:ext uri="{FF2B5EF4-FFF2-40B4-BE49-F238E27FC236}">
                <a16:creationId xmlns:a16="http://schemas.microsoft.com/office/drawing/2014/main" id="{907CF019-3479-9447-B7A3-3BB1574D729C}"/>
              </a:ext>
            </a:extLst>
          </p:cNvPr>
          <p:cNvSpPr>
            <a:spLocks noGrp="1"/>
          </p:cNvSpPr>
          <p:nvPr>
            <p:ph type="pic" sz="quarter" idx="11"/>
          </p:nvPr>
        </p:nvSpPr>
        <p:spPr>
          <a:xfrm>
            <a:off x="6096000" y="3501008"/>
            <a:ext cx="2736000" cy="2664000"/>
          </a:xfrm>
          <a:solidFill>
            <a:schemeClr val="bg2"/>
          </a:solidFill>
          <a:ln>
            <a:noFill/>
          </a:ln>
        </p:spPr>
        <p:txBody>
          <a:bodyPr/>
          <a:lstStyle/>
          <a:p>
            <a:r>
              <a:rPr lang="nl-NL"/>
              <a:t>Klik op het pictogram als u een afbeelding wilt toevoegen</a:t>
            </a:r>
            <a:endParaRPr lang="en-US"/>
          </a:p>
        </p:txBody>
      </p:sp>
      <p:sp>
        <p:nvSpPr>
          <p:cNvPr id="14" name="Picture Placeholder 7">
            <a:extLst>
              <a:ext uri="{FF2B5EF4-FFF2-40B4-BE49-F238E27FC236}">
                <a16:creationId xmlns:a16="http://schemas.microsoft.com/office/drawing/2014/main" id="{6F3DD345-C10C-C149-9489-9D9A51AEECD0}"/>
              </a:ext>
            </a:extLst>
          </p:cNvPr>
          <p:cNvSpPr>
            <a:spLocks noGrp="1"/>
          </p:cNvSpPr>
          <p:nvPr>
            <p:ph type="pic" sz="quarter" idx="12"/>
          </p:nvPr>
        </p:nvSpPr>
        <p:spPr>
          <a:xfrm>
            <a:off x="8908943" y="3501008"/>
            <a:ext cx="2736304" cy="2664000"/>
          </a:xfrm>
          <a:solidFill>
            <a:schemeClr val="bg2"/>
          </a:solidFill>
          <a:ln>
            <a:noFill/>
          </a:ln>
        </p:spPr>
        <p:txBody>
          <a:bodyPr/>
          <a:lstStyle/>
          <a:p>
            <a:r>
              <a:rPr lang="nl-NL"/>
              <a:t>Klik op het pictogram als u een afbeelding wilt toevoegen</a:t>
            </a:r>
            <a:endParaRPr lang="en-US"/>
          </a:p>
        </p:txBody>
      </p:sp>
      <p:sp>
        <p:nvSpPr>
          <p:cNvPr id="16" name="Text Placeholder 15">
            <a:extLst>
              <a:ext uri="{FF2B5EF4-FFF2-40B4-BE49-F238E27FC236}">
                <a16:creationId xmlns:a16="http://schemas.microsoft.com/office/drawing/2014/main" id="{547322C9-DDCC-2147-8AFD-E3A0DC5404FE}"/>
              </a:ext>
            </a:extLst>
          </p:cNvPr>
          <p:cNvSpPr>
            <a:spLocks noGrp="1"/>
          </p:cNvSpPr>
          <p:nvPr>
            <p:ph type="body" sz="quarter" idx="13"/>
          </p:nvPr>
        </p:nvSpPr>
        <p:spPr>
          <a:xfrm>
            <a:off x="550863" y="2349500"/>
            <a:ext cx="5040312" cy="4103688"/>
          </a:xfrm>
        </p:spPr>
        <p:txBody>
          <a:bodyPr/>
          <a:lstStyle/>
          <a:p>
            <a:pPr lvl="0"/>
            <a:r>
              <a:rPr lang="nl-NL"/>
              <a:t>Klikken om de tekststijl van het model te bewerken</a:t>
            </a:r>
          </a:p>
        </p:txBody>
      </p:sp>
      <p:sp>
        <p:nvSpPr>
          <p:cNvPr id="3" name="Tijdelijke aanduiding voor datum 2">
            <a:extLst>
              <a:ext uri="{FF2B5EF4-FFF2-40B4-BE49-F238E27FC236}">
                <a16:creationId xmlns:a16="http://schemas.microsoft.com/office/drawing/2014/main" id="{23743E62-9109-A44A-99B2-C4E637F5CC7F}"/>
              </a:ext>
            </a:extLst>
          </p:cNvPr>
          <p:cNvSpPr>
            <a:spLocks noGrp="1"/>
          </p:cNvSpPr>
          <p:nvPr>
            <p:ph type="dt" sz="half" idx="14"/>
          </p:nvPr>
        </p:nvSpPr>
        <p:spPr/>
        <p:txBody>
          <a:bodyPr/>
          <a:lstStyle/>
          <a:p>
            <a:fld id="{68F34C36-C91D-A741-B58A-291F165BA1AF}" type="datetime4">
              <a:rPr lang="nl-NL" smtClean="0"/>
              <a:t>8 juli 2024</a:t>
            </a:fld>
            <a:endParaRPr lang="en-US" dirty="0"/>
          </a:p>
        </p:txBody>
      </p:sp>
      <p:sp>
        <p:nvSpPr>
          <p:cNvPr id="4" name="Tijdelijke aanduiding voor voettekst 3">
            <a:extLst>
              <a:ext uri="{FF2B5EF4-FFF2-40B4-BE49-F238E27FC236}">
                <a16:creationId xmlns:a16="http://schemas.microsoft.com/office/drawing/2014/main" id="{497F21C7-50D3-CD45-88ED-579D6E082AC6}"/>
              </a:ext>
            </a:extLst>
          </p:cNvPr>
          <p:cNvSpPr>
            <a:spLocks noGrp="1"/>
          </p:cNvSpPr>
          <p:nvPr>
            <p:ph type="ftr" sz="quarter" idx="15"/>
          </p:nvPr>
        </p:nvSpPr>
        <p:spPr/>
        <p:txBody>
          <a:bodyPr/>
          <a:lstStyle/>
          <a:p>
            <a:r>
              <a:rPr lang="nl-NL" noProof="0" dirty="0"/>
              <a:t>NAAM PRESENTATIE</a:t>
            </a:r>
          </a:p>
        </p:txBody>
      </p:sp>
      <p:sp>
        <p:nvSpPr>
          <p:cNvPr id="5" name="Tijdelijke aanduiding voor dianummer 4">
            <a:extLst>
              <a:ext uri="{FF2B5EF4-FFF2-40B4-BE49-F238E27FC236}">
                <a16:creationId xmlns:a16="http://schemas.microsoft.com/office/drawing/2014/main" id="{8EF93A16-95D0-E04A-A711-60716068B8A0}"/>
              </a:ext>
            </a:extLst>
          </p:cNvPr>
          <p:cNvSpPr>
            <a:spLocks noGrp="1"/>
          </p:cNvSpPr>
          <p:nvPr>
            <p:ph type="sldNum" sz="quarter" idx="16"/>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3625033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bg1"/>
                </a:solidFill>
              </a:defRPr>
            </a:lvl1pPr>
          </a:lstStyle>
          <a:p>
            <a:r>
              <a:rPr lang="nl-NL" noProof="0" dirty="0"/>
              <a:t>Click </a:t>
            </a:r>
            <a:r>
              <a:rPr lang="nl-NL" noProof="0" dirty="0" err="1"/>
              <a:t>to</a:t>
            </a:r>
            <a:r>
              <a:rPr lang="nl-NL" noProof="0" dirty="0"/>
              <a:t> </a:t>
            </a:r>
            <a:r>
              <a:rPr lang="nl-NL" noProof="0" dirty="0" err="1"/>
              <a:t>edit</a:t>
            </a:r>
            <a:r>
              <a:rPr lang="nl-NL" noProof="0" dirty="0"/>
              <a:t> Master </a:t>
            </a:r>
            <a:br>
              <a:rPr lang="nl-NL" noProof="0" dirty="0"/>
            </a:br>
            <a:r>
              <a:rPr lang="nl-NL" noProof="0" dirty="0" err="1"/>
              <a:t>title</a:t>
            </a:r>
            <a:r>
              <a:rPr lang="nl-NL" noProof="0" dirty="0"/>
              <a:t> </a:t>
            </a:r>
            <a:r>
              <a:rPr lang="nl-NL" noProof="0" dirty="0" err="1"/>
              <a:t>style</a:t>
            </a:r>
            <a:endParaRPr lang="nl-NL" noProof="0" dirty="0"/>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nl-NL" noProof="0" dirty="0"/>
              <a:t>#.</a:t>
            </a:r>
          </a:p>
        </p:txBody>
      </p:sp>
      <p:grpSp>
        <p:nvGrpSpPr>
          <p:cNvPr id="3" name="Group 2">
            <a:extLst>
              <a:ext uri="{FF2B5EF4-FFF2-40B4-BE49-F238E27FC236}">
                <a16:creationId xmlns:a16="http://schemas.microsoft.com/office/drawing/2014/main" id="{421407A2-ACB2-1A4B-A926-592ED553CA80}"/>
              </a:ext>
            </a:extLst>
          </p:cNvPr>
          <p:cNvGrpSpPr/>
          <p:nvPr userDrawn="1"/>
        </p:nvGrpSpPr>
        <p:grpSpPr>
          <a:xfrm>
            <a:off x="11496599" y="332656"/>
            <a:ext cx="407012" cy="348834"/>
            <a:chOff x="11496599" y="332656"/>
            <a:chExt cx="407012" cy="348834"/>
          </a:xfrm>
        </p:grpSpPr>
        <p:sp>
          <p:nvSpPr>
            <p:cNvPr id="10" name="Freeform 9">
              <a:extLst>
                <a:ext uri="{FF2B5EF4-FFF2-40B4-BE49-F238E27FC236}">
                  <a16:creationId xmlns:a16="http://schemas.microsoft.com/office/drawing/2014/main" id="{B02F11E3-5EA0-394F-95B0-271DC53A7ACE}"/>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rgbClr val="8AD0F7"/>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8" name="Shape">
              <a:extLst>
                <a:ext uri="{FF2B5EF4-FFF2-40B4-BE49-F238E27FC236}">
                  <a16:creationId xmlns:a16="http://schemas.microsoft.com/office/drawing/2014/main" id="{9CD90432-ABB1-434E-AFBF-C7B827606D72}"/>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rgbClr val="FFFFF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Tree>
    <p:extLst>
      <p:ext uri="{BB962C8B-B14F-4D97-AF65-F5344CB8AC3E}">
        <p14:creationId xmlns:p14="http://schemas.microsoft.com/office/powerpoint/2010/main" val="3578911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pter 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bg1"/>
                </a:solidFill>
              </a:defRPr>
            </a:lvl1pPr>
          </a:lstStyle>
          <a:p>
            <a:r>
              <a:rPr lang="nl-NL" dirty="0"/>
              <a:t>Klik om stijl te bewerken</a:t>
            </a:r>
            <a:endParaRPr lang="nl-NL" noProof="0" dirty="0"/>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nl-NL" noProof="0" dirty="0"/>
              <a:t>#.</a:t>
            </a:r>
          </a:p>
        </p:txBody>
      </p:sp>
      <p:grpSp>
        <p:nvGrpSpPr>
          <p:cNvPr id="3" name="Group 2">
            <a:extLst>
              <a:ext uri="{FF2B5EF4-FFF2-40B4-BE49-F238E27FC236}">
                <a16:creationId xmlns:a16="http://schemas.microsoft.com/office/drawing/2014/main" id="{421407A2-ACB2-1A4B-A926-592ED553CA80}"/>
              </a:ext>
            </a:extLst>
          </p:cNvPr>
          <p:cNvGrpSpPr/>
          <p:nvPr userDrawn="1"/>
        </p:nvGrpSpPr>
        <p:grpSpPr>
          <a:xfrm>
            <a:off x="11496599" y="332656"/>
            <a:ext cx="407012" cy="348834"/>
            <a:chOff x="11496599" y="332656"/>
            <a:chExt cx="407012" cy="348834"/>
          </a:xfrm>
        </p:grpSpPr>
        <p:sp>
          <p:nvSpPr>
            <p:cNvPr id="10" name="Freeform 9">
              <a:extLst>
                <a:ext uri="{FF2B5EF4-FFF2-40B4-BE49-F238E27FC236}">
                  <a16:creationId xmlns:a16="http://schemas.microsoft.com/office/drawing/2014/main" id="{B02F11E3-5EA0-394F-95B0-271DC53A7ACE}"/>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rgbClr val="8AD0F7"/>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8" name="Shape">
              <a:extLst>
                <a:ext uri="{FF2B5EF4-FFF2-40B4-BE49-F238E27FC236}">
                  <a16:creationId xmlns:a16="http://schemas.microsoft.com/office/drawing/2014/main" id="{9CD90432-ABB1-434E-AFBF-C7B827606D72}"/>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rgbClr val="FFFFF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Tree>
    <p:extLst>
      <p:ext uri="{BB962C8B-B14F-4D97-AF65-F5344CB8AC3E}">
        <p14:creationId xmlns:p14="http://schemas.microsoft.com/office/powerpoint/2010/main" val="3231091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accent1"/>
                </a:solidFill>
              </a:defRPr>
            </a:lvl1pPr>
          </a:lstStyle>
          <a:p>
            <a:r>
              <a:rPr lang="nl-NL" noProof="0" dirty="0"/>
              <a:t>Click </a:t>
            </a:r>
            <a:r>
              <a:rPr lang="nl-NL" noProof="0" dirty="0" err="1"/>
              <a:t>to</a:t>
            </a:r>
            <a:r>
              <a:rPr lang="nl-NL" noProof="0" dirty="0"/>
              <a:t> </a:t>
            </a:r>
            <a:r>
              <a:rPr lang="nl-NL" noProof="0" dirty="0" err="1"/>
              <a:t>edit</a:t>
            </a:r>
            <a:r>
              <a:rPr lang="nl-NL" noProof="0" dirty="0"/>
              <a:t> Master </a:t>
            </a:r>
            <a:br>
              <a:rPr lang="nl-NL" noProof="0" dirty="0"/>
            </a:br>
            <a:r>
              <a:rPr lang="nl-NL" noProof="0" dirty="0" err="1"/>
              <a:t>title</a:t>
            </a:r>
            <a:r>
              <a:rPr lang="nl-NL" noProof="0" dirty="0"/>
              <a:t> </a:t>
            </a:r>
            <a:r>
              <a:rPr lang="nl-NL" noProof="0" dirty="0" err="1"/>
              <a:t>style</a:t>
            </a:r>
            <a:endParaRPr lang="nl-NL" noProof="0" dirty="0"/>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accent1"/>
                </a:solidFill>
                <a:latin typeface="Arial Black" panose="020B0604020202020204" pitchFamily="34" charset="0"/>
              </a:defRPr>
            </a:lvl1pPr>
          </a:lstStyle>
          <a:p>
            <a:pPr lvl="0"/>
            <a:r>
              <a:rPr lang="nl-NL" noProof="0" dirty="0"/>
              <a:t>#.</a:t>
            </a:r>
          </a:p>
        </p:txBody>
      </p:sp>
    </p:spTree>
    <p:extLst>
      <p:ext uri="{BB962C8B-B14F-4D97-AF65-F5344CB8AC3E}">
        <p14:creationId xmlns:p14="http://schemas.microsoft.com/office/powerpoint/2010/main" val="39606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pic coll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5040313" cy="2088232"/>
          </a:xfrm>
        </p:spPr>
        <p:txBody>
          <a:bodyPr anchor="t">
            <a:noAutofit/>
          </a:bodyPr>
          <a:lstStyle>
            <a:lvl1pPr>
              <a:lnSpc>
                <a:spcPct val="100000"/>
              </a:lnSpc>
              <a:defRPr>
                <a:solidFill>
                  <a:schemeClr val="bg1"/>
                </a:solidFill>
              </a:defRPr>
            </a:lvl1pPr>
          </a:lstStyle>
          <a:p>
            <a:r>
              <a:rPr lang="nl-NL" noProof="0" dirty="0"/>
              <a:t>Click </a:t>
            </a:r>
            <a:r>
              <a:rPr lang="nl-NL" noProof="0" dirty="0" err="1"/>
              <a:t>to</a:t>
            </a:r>
            <a:r>
              <a:rPr lang="nl-NL" noProof="0" dirty="0"/>
              <a:t> </a:t>
            </a:r>
            <a:r>
              <a:rPr lang="nl-NL" noProof="0" dirty="0" err="1"/>
              <a:t>edit</a:t>
            </a:r>
            <a:r>
              <a:rPr lang="nl-NL" noProof="0" dirty="0"/>
              <a:t> Master </a:t>
            </a:r>
            <a:br>
              <a:rPr lang="nl-NL" noProof="0" dirty="0"/>
            </a:br>
            <a:r>
              <a:rPr lang="nl-NL" noProof="0" dirty="0" err="1"/>
              <a:t>title</a:t>
            </a:r>
            <a:r>
              <a:rPr lang="nl-NL" noProof="0" dirty="0"/>
              <a:t> </a:t>
            </a:r>
            <a:r>
              <a:rPr lang="nl-NL" noProof="0" dirty="0" err="1"/>
              <a:t>style</a:t>
            </a:r>
            <a:endParaRPr lang="nl-NL" noProof="0" dirty="0"/>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en-US" dirty="0"/>
              <a:t>#.</a:t>
            </a:r>
          </a:p>
        </p:txBody>
      </p:sp>
      <p:grpSp>
        <p:nvGrpSpPr>
          <p:cNvPr id="3" name="Group 2">
            <a:extLst>
              <a:ext uri="{FF2B5EF4-FFF2-40B4-BE49-F238E27FC236}">
                <a16:creationId xmlns:a16="http://schemas.microsoft.com/office/drawing/2014/main" id="{421407A2-ACB2-1A4B-A926-592ED553CA80}"/>
              </a:ext>
            </a:extLst>
          </p:cNvPr>
          <p:cNvGrpSpPr/>
          <p:nvPr userDrawn="1"/>
        </p:nvGrpSpPr>
        <p:grpSpPr>
          <a:xfrm>
            <a:off x="11496599" y="332656"/>
            <a:ext cx="407012" cy="348834"/>
            <a:chOff x="11496599" y="332656"/>
            <a:chExt cx="407012" cy="348834"/>
          </a:xfrm>
        </p:grpSpPr>
        <p:sp>
          <p:nvSpPr>
            <p:cNvPr id="10" name="Freeform 9">
              <a:extLst>
                <a:ext uri="{FF2B5EF4-FFF2-40B4-BE49-F238E27FC236}">
                  <a16:creationId xmlns:a16="http://schemas.microsoft.com/office/drawing/2014/main" id="{B02F11E3-5EA0-394F-95B0-271DC53A7ACE}"/>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rgbClr val="8AD0F7"/>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8" name="Shape">
              <a:extLst>
                <a:ext uri="{FF2B5EF4-FFF2-40B4-BE49-F238E27FC236}">
                  <a16:creationId xmlns:a16="http://schemas.microsoft.com/office/drawing/2014/main" id="{9CD90432-ABB1-434E-AFBF-C7B827606D72}"/>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rgbClr val="FFFFF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
        <p:nvSpPr>
          <p:cNvPr id="7" name="Picture Placeholder 7">
            <a:extLst>
              <a:ext uri="{FF2B5EF4-FFF2-40B4-BE49-F238E27FC236}">
                <a16:creationId xmlns:a16="http://schemas.microsoft.com/office/drawing/2014/main" id="{FEBA7CC2-4113-2344-BA3C-70315F58D49F}"/>
              </a:ext>
            </a:extLst>
          </p:cNvPr>
          <p:cNvSpPr>
            <a:spLocks noGrp="1"/>
          </p:cNvSpPr>
          <p:nvPr>
            <p:ph type="pic" sz="quarter" idx="11"/>
          </p:nvPr>
        </p:nvSpPr>
        <p:spPr>
          <a:xfrm>
            <a:off x="6096000" y="908720"/>
            <a:ext cx="5545138" cy="2520280"/>
          </a:xfrm>
          <a:solidFill>
            <a:schemeClr val="bg2"/>
          </a:solidFill>
          <a:ln>
            <a:noFill/>
          </a:ln>
        </p:spPr>
        <p:txBody>
          <a:bodyPr/>
          <a:lstStyle/>
          <a:p>
            <a:r>
              <a:rPr lang="nl-NL"/>
              <a:t>Klik op het pictogram als u een afbeelding wilt toevoegen</a:t>
            </a:r>
            <a:endParaRPr lang="en-US" dirty="0"/>
          </a:p>
        </p:txBody>
      </p:sp>
      <p:sp>
        <p:nvSpPr>
          <p:cNvPr id="8" name="Picture Placeholder 7">
            <a:extLst>
              <a:ext uri="{FF2B5EF4-FFF2-40B4-BE49-F238E27FC236}">
                <a16:creationId xmlns:a16="http://schemas.microsoft.com/office/drawing/2014/main" id="{3881DB74-0D71-9E45-A2DD-7583C6149F7E}"/>
              </a:ext>
            </a:extLst>
          </p:cNvPr>
          <p:cNvSpPr>
            <a:spLocks noGrp="1"/>
          </p:cNvSpPr>
          <p:nvPr>
            <p:ph type="pic" sz="quarter" idx="12"/>
          </p:nvPr>
        </p:nvSpPr>
        <p:spPr>
          <a:xfrm>
            <a:off x="6096000" y="3501008"/>
            <a:ext cx="2736304" cy="2952180"/>
          </a:xfrm>
          <a:solidFill>
            <a:schemeClr val="bg2"/>
          </a:solidFill>
          <a:ln>
            <a:noFill/>
          </a:ln>
        </p:spPr>
        <p:txBody>
          <a:bodyPr/>
          <a:lstStyle/>
          <a:p>
            <a:r>
              <a:rPr lang="nl-NL"/>
              <a:t>Klik op het pictogram als u een afbeelding wilt toevoegen</a:t>
            </a:r>
            <a:endParaRPr lang="en-US" dirty="0"/>
          </a:p>
        </p:txBody>
      </p:sp>
      <p:sp>
        <p:nvSpPr>
          <p:cNvPr id="9" name="Picture Placeholder 7">
            <a:extLst>
              <a:ext uri="{FF2B5EF4-FFF2-40B4-BE49-F238E27FC236}">
                <a16:creationId xmlns:a16="http://schemas.microsoft.com/office/drawing/2014/main" id="{BA8BB002-1B3C-7343-BC59-2354CF8FE52A}"/>
              </a:ext>
            </a:extLst>
          </p:cNvPr>
          <p:cNvSpPr>
            <a:spLocks noGrp="1"/>
          </p:cNvSpPr>
          <p:nvPr>
            <p:ph type="pic" sz="quarter" idx="13"/>
          </p:nvPr>
        </p:nvSpPr>
        <p:spPr>
          <a:xfrm>
            <a:off x="8908943" y="3501008"/>
            <a:ext cx="2736304" cy="2952180"/>
          </a:xfrm>
          <a:solidFill>
            <a:schemeClr val="bg2"/>
          </a:solidFill>
          <a:ln>
            <a:noFill/>
          </a:ln>
        </p:spPr>
        <p:txBody>
          <a:bodyPr/>
          <a:lstStyle/>
          <a:p>
            <a:r>
              <a:rPr lang="nl-NL"/>
              <a:t>Klik op het pictogram als u een afbeelding wilt toevoegen</a:t>
            </a:r>
            <a:endParaRPr lang="en-US" dirty="0"/>
          </a:p>
        </p:txBody>
      </p:sp>
    </p:spTree>
    <p:extLst>
      <p:ext uri="{BB962C8B-B14F-4D97-AF65-F5344CB8AC3E}">
        <p14:creationId xmlns:p14="http://schemas.microsoft.com/office/powerpoint/2010/main" val="26493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pic right text overlay">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3E00284-956A-7D4E-9EA2-7ECC8A7F469A}"/>
              </a:ext>
            </a:extLst>
          </p:cNvPr>
          <p:cNvSpPr/>
          <p:nvPr userDrawn="1"/>
        </p:nvSpPr>
        <p:spPr>
          <a:xfrm>
            <a:off x="0" y="2373"/>
            <a:ext cx="3431704" cy="6924973"/>
          </a:xfrm>
          <a:prstGeom prst="rect">
            <a:avLst/>
          </a:prstGeom>
          <a:solidFill>
            <a:schemeClr val="accent6">
              <a:lumMod val="20000"/>
              <a:lumOff val="80000"/>
            </a:schemeClr>
          </a:solidFill>
        </p:spPr>
        <p:txBody>
          <a:bodyPr wrap="square" rtlCol="0" anchor="ctr">
            <a:spAutoFit/>
          </a:bodyPr>
          <a:lstStyle/>
          <a:p>
            <a:pPr algn="l"/>
            <a:endParaRPr lang="nl-NL" sz="7400" dirty="0">
              <a:solidFill>
                <a:srgbClr val="000000"/>
              </a:solidFill>
              <a:latin typeface="Arial" panose="020B0604020202020204" pitchFamily="34" charset="0"/>
              <a:cs typeface="Arial" panose="020B0604020202020204" pitchFamily="34" charset="0"/>
            </a:endParaRPr>
          </a:p>
          <a:p>
            <a:pPr algn="l"/>
            <a:endParaRPr lang="nl-NL" sz="7400" dirty="0">
              <a:solidFill>
                <a:srgbClr val="000000"/>
              </a:solidFill>
              <a:latin typeface="Arial" panose="020B0604020202020204" pitchFamily="34" charset="0"/>
              <a:cs typeface="Arial" panose="020B0604020202020204" pitchFamily="34" charset="0"/>
            </a:endParaRPr>
          </a:p>
          <a:p>
            <a:pPr algn="l"/>
            <a:endParaRPr lang="nl-NL" sz="7400" dirty="0">
              <a:solidFill>
                <a:srgbClr val="000000"/>
              </a:solidFill>
              <a:latin typeface="Arial" panose="020B0604020202020204" pitchFamily="34" charset="0"/>
              <a:cs typeface="Arial" panose="020B0604020202020204" pitchFamily="34" charset="0"/>
            </a:endParaRPr>
          </a:p>
          <a:p>
            <a:pPr algn="l"/>
            <a:endParaRPr lang="nl-NL" sz="7400" dirty="0">
              <a:solidFill>
                <a:srgbClr val="000000"/>
              </a:solidFill>
              <a:latin typeface="Arial" panose="020B0604020202020204" pitchFamily="34" charset="0"/>
              <a:cs typeface="Arial" panose="020B0604020202020204" pitchFamily="34" charset="0"/>
            </a:endParaRPr>
          </a:p>
          <a:p>
            <a:pPr algn="l"/>
            <a:endParaRPr lang="nl-NL" sz="7400" dirty="0">
              <a:solidFill>
                <a:srgbClr val="000000"/>
              </a:solidFill>
              <a:latin typeface="Arial" panose="020B0604020202020204" pitchFamily="34" charset="0"/>
              <a:cs typeface="Arial" panose="020B0604020202020204" pitchFamily="34" charset="0"/>
            </a:endParaRPr>
          </a:p>
          <a:p>
            <a:pPr algn="l"/>
            <a:endParaRPr lang="nl-NL" sz="7400" dirty="0">
              <a:solidFill>
                <a:srgbClr val="000000"/>
              </a:solidFill>
              <a:latin typeface="Arial" panose="020B0604020202020204" pitchFamily="34" charset="0"/>
              <a:cs typeface="Arial" panose="020B0604020202020204" pitchFamily="34" charset="0"/>
            </a:endParaRPr>
          </a:p>
        </p:txBody>
      </p:sp>
      <p:sp>
        <p:nvSpPr>
          <p:cNvPr id="15" name="Picture Placeholder 13">
            <a:extLst>
              <a:ext uri="{FF2B5EF4-FFF2-40B4-BE49-F238E27FC236}">
                <a16:creationId xmlns:a16="http://schemas.microsoft.com/office/drawing/2014/main" id="{CD1E5101-6EA2-D545-9D42-5671336BABAF}"/>
              </a:ext>
            </a:extLst>
          </p:cNvPr>
          <p:cNvSpPr>
            <a:spLocks noGrp="1"/>
          </p:cNvSpPr>
          <p:nvPr>
            <p:ph type="pic" sz="quarter" idx="11"/>
          </p:nvPr>
        </p:nvSpPr>
        <p:spPr>
          <a:xfrm>
            <a:off x="3071813" y="0"/>
            <a:ext cx="9120187" cy="6858000"/>
          </a:xfrm>
          <a:solidFill>
            <a:schemeClr val="bg2"/>
          </a:solidFill>
        </p:spPr>
        <p:txBody>
          <a:bodyPr/>
          <a:lstStyle/>
          <a:p>
            <a:r>
              <a:rPr lang="nl-NL"/>
              <a:t>Klik op het pictogram als u een afbeelding wilt toevoegen</a:t>
            </a:r>
            <a:endParaRPr lang="en-US" dirty="0"/>
          </a:p>
        </p:txBody>
      </p:sp>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4" y="692150"/>
            <a:ext cx="5040312" cy="1657350"/>
          </a:xfrm>
          <a:solidFill>
            <a:schemeClr val="bg1"/>
          </a:solidFill>
          <a:ln>
            <a:noFill/>
          </a:ln>
        </p:spPr>
        <p:txBody>
          <a:bodyPr lIns="360000" tIns="360000" rIns="540000" anchor="t"/>
          <a:lstStyle/>
          <a:p>
            <a:r>
              <a:rPr lang="nl-NL"/>
              <a:t>Klik om stijl te bewerken</a:t>
            </a:r>
            <a:endParaRPr lang="en-US" dirty="0"/>
          </a:p>
        </p:txBody>
      </p:sp>
      <p:grpSp>
        <p:nvGrpSpPr>
          <p:cNvPr id="5" name="Group 4">
            <a:extLst>
              <a:ext uri="{FF2B5EF4-FFF2-40B4-BE49-F238E27FC236}">
                <a16:creationId xmlns:a16="http://schemas.microsoft.com/office/drawing/2014/main" id="{6FC5071E-DEB1-5349-80F8-FD30600D1A4F}"/>
              </a:ext>
            </a:extLst>
          </p:cNvPr>
          <p:cNvGrpSpPr/>
          <p:nvPr userDrawn="1"/>
        </p:nvGrpSpPr>
        <p:grpSpPr>
          <a:xfrm>
            <a:off x="11496600" y="332656"/>
            <a:ext cx="407011" cy="348834"/>
            <a:chOff x="11496600" y="332656"/>
            <a:chExt cx="407011" cy="348834"/>
          </a:xfrm>
        </p:grpSpPr>
        <p:sp>
          <p:nvSpPr>
            <p:cNvPr id="9" name="Shape">
              <a:extLst>
                <a:ext uri="{FF2B5EF4-FFF2-40B4-BE49-F238E27FC236}">
                  <a16:creationId xmlns:a16="http://schemas.microsoft.com/office/drawing/2014/main" id="{2CE958C3-F4D3-E843-A6D4-76DFB2C4A023}"/>
                </a:ext>
              </a:extLst>
            </p:cNvPr>
            <p:cNvSpPr/>
            <p:nvPr userDrawn="1"/>
          </p:nvSpPr>
          <p:spPr>
            <a:xfrm>
              <a:off x="11612917" y="332656"/>
              <a:ext cx="58111" cy="1452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0" name="Shape">
              <a:extLst>
                <a:ext uri="{FF2B5EF4-FFF2-40B4-BE49-F238E27FC236}">
                  <a16:creationId xmlns:a16="http://schemas.microsoft.com/office/drawing/2014/main" id="{50EE41ED-CA76-C74A-8CAC-C076B914ED93}"/>
                </a:ext>
              </a:extLst>
            </p:cNvPr>
            <p:cNvSpPr/>
            <p:nvPr userDrawn="1"/>
          </p:nvSpPr>
          <p:spPr>
            <a:xfrm>
              <a:off x="11612917" y="536212"/>
              <a:ext cx="58111" cy="145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1" name="Shape">
              <a:extLst>
                <a:ext uri="{FF2B5EF4-FFF2-40B4-BE49-F238E27FC236}">
                  <a16:creationId xmlns:a16="http://schemas.microsoft.com/office/drawing/2014/main" id="{F31FC9A2-F74A-1440-9A97-A7C3850470E9}"/>
                </a:ext>
              </a:extLst>
            </p:cNvPr>
            <p:cNvSpPr/>
            <p:nvPr userDrawn="1"/>
          </p:nvSpPr>
          <p:spPr>
            <a:xfrm>
              <a:off x="11496600" y="332656"/>
              <a:ext cx="58111" cy="348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
        <p:nvSpPr>
          <p:cNvPr id="8" name="Text Placeholder 7">
            <a:extLst>
              <a:ext uri="{FF2B5EF4-FFF2-40B4-BE49-F238E27FC236}">
                <a16:creationId xmlns:a16="http://schemas.microsoft.com/office/drawing/2014/main" id="{61B30FE6-4D08-154C-8C13-5744F67462C3}"/>
              </a:ext>
            </a:extLst>
          </p:cNvPr>
          <p:cNvSpPr>
            <a:spLocks noGrp="1"/>
          </p:cNvSpPr>
          <p:nvPr>
            <p:ph type="body" sz="quarter" idx="10"/>
          </p:nvPr>
        </p:nvSpPr>
        <p:spPr>
          <a:xfrm>
            <a:off x="550863" y="2349500"/>
            <a:ext cx="5040312" cy="3816350"/>
          </a:xfrm>
          <a:solidFill>
            <a:schemeClr val="bg1"/>
          </a:solidFill>
          <a:ln>
            <a:noFill/>
          </a:ln>
        </p:spPr>
        <p:txBody>
          <a:bodyPr lIns="360000" rIns="540000" bIns="360000"/>
          <a:lstStyle/>
          <a:p>
            <a:pPr lvl="0"/>
            <a:r>
              <a:rPr lang="nl-NL"/>
              <a:t>Klikken om de tekststijl van het model te bewerken</a:t>
            </a:r>
          </a:p>
        </p:txBody>
      </p:sp>
      <p:sp>
        <p:nvSpPr>
          <p:cNvPr id="3" name="Tijdelijke aanduiding voor datum 2">
            <a:extLst>
              <a:ext uri="{FF2B5EF4-FFF2-40B4-BE49-F238E27FC236}">
                <a16:creationId xmlns:a16="http://schemas.microsoft.com/office/drawing/2014/main" id="{DEDB39B5-0DE9-3640-B010-3D7373BBCDF5}"/>
              </a:ext>
            </a:extLst>
          </p:cNvPr>
          <p:cNvSpPr>
            <a:spLocks noGrp="1"/>
          </p:cNvSpPr>
          <p:nvPr>
            <p:ph type="dt" sz="half" idx="12"/>
          </p:nvPr>
        </p:nvSpPr>
        <p:spPr/>
        <p:txBody>
          <a:bodyPr/>
          <a:lstStyle/>
          <a:p>
            <a:fld id="{64F381F3-31BE-4046-B7D5-C842D99C1877}" type="datetime4">
              <a:rPr lang="nl-NL" smtClean="0"/>
              <a:t>8 juli 2024</a:t>
            </a:fld>
            <a:endParaRPr lang="en-US" dirty="0"/>
          </a:p>
        </p:txBody>
      </p:sp>
      <p:sp>
        <p:nvSpPr>
          <p:cNvPr id="4" name="Tijdelijke aanduiding voor voettekst 3">
            <a:extLst>
              <a:ext uri="{FF2B5EF4-FFF2-40B4-BE49-F238E27FC236}">
                <a16:creationId xmlns:a16="http://schemas.microsoft.com/office/drawing/2014/main" id="{1D4C00AF-4EC1-824D-97E4-3889C62A741A}"/>
              </a:ext>
            </a:extLst>
          </p:cNvPr>
          <p:cNvSpPr>
            <a:spLocks noGrp="1"/>
          </p:cNvSpPr>
          <p:nvPr>
            <p:ph type="ftr" sz="quarter" idx="13"/>
          </p:nvPr>
        </p:nvSpPr>
        <p:spPr/>
        <p:txBody>
          <a:bodyPr/>
          <a:lstStyle/>
          <a:p>
            <a:r>
              <a:rPr lang="nl-NL" noProof="0" dirty="0"/>
              <a:t>NAAM</a:t>
            </a:r>
            <a:r>
              <a:rPr lang="en-US" dirty="0"/>
              <a:t> PRESENTATIE</a:t>
            </a:r>
          </a:p>
        </p:txBody>
      </p:sp>
      <p:sp>
        <p:nvSpPr>
          <p:cNvPr id="6" name="Tijdelijke aanduiding voor dianummer 5">
            <a:extLst>
              <a:ext uri="{FF2B5EF4-FFF2-40B4-BE49-F238E27FC236}">
                <a16:creationId xmlns:a16="http://schemas.microsoft.com/office/drawing/2014/main" id="{A6E1C89B-F6D4-C040-AE19-B35CC7411317}"/>
              </a:ext>
            </a:extLst>
          </p:cNvPr>
          <p:cNvSpPr>
            <a:spLocks noGrp="1"/>
          </p:cNvSpPr>
          <p:nvPr>
            <p:ph type="sldNum" sz="quarter" idx="14"/>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159068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692150"/>
            <a:ext cx="11088720" cy="1314450"/>
          </a:xfrm>
        </p:spPr>
        <p:txBody>
          <a:bodyPr anchor="t"/>
          <a:lstStyle/>
          <a:p>
            <a:r>
              <a:rPr lang="nl-NL"/>
              <a:t>Klik om stijl te bewerken</a:t>
            </a:r>
            <a:endParaRPr lang="en-US" dirty="0"/>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2017260"/>
            <a:ext cx="11088720" cy="4148590"/>
          </a:xfrm>
        </p:spPr>
        <p:txBody>
          <a:bodyPr numCol="2" spcCol="1008000"/>
          <a:lstStyle/>
          <a:p>
            <a:pPr lvl="0"/>
            <a:r>
              <a:rPr lang="nl-NL"/>
              <a:t>Klikken om de tekststijl van het model te bewerken</a:t>
            </a:r>
          </a:p>
        </p:txBody>
      </p:sp>
      <p:sp>
        <p:nvSpPr>
          <p:cNvPr id="3" name="Tijdelijke aanduiding voor datum 2">
            <a:extLst>
              <a:ext uri="{FF2B5EF4-FFF2-40B4-BE49-F238E27FC236}">
                <a16:creationId xmlns:a16="http://schemas.microsoft.com/office/drawing/2014/main" id="{49659A49-527F-DE44-8584-F6B0DB3F338B}"/>
              </a:ext>
            </a:extLst>
          </p:cNvPr>
          <p:cNvSpPr>
            <a:spLocks noGrp="1"/>
          </p:cNvSpPr>
          <p:nvPr>
            <p:ph type="dt" sz="half" idx="12"/>
          </p:nvPr>
        </p:nvSpPr>
        <p:spPr/>
        <p:txBody>
          <a:bodyPr/>
          <a:lstStyle/>
          <a:p>
            <a:fld id="{F7C8C19E-C2D3-BE43-84EB-1E2C384329F4}" type="datetime4">
              <a:rPr lang="nl-NL" smtClean="0"/>
              <a:t>8 juli 2024</a:t>
            </a:fld>
            <a:endParaRPr lang="en-US" dirty="0"/>
          </a:p>
        </p:txBody>
      </p:sp>
      <p:sp>
        <p:nvSpPr>
          <p:cNvPr id="4" name="Tijdelijke aanduiding voor voettekst 3">
            <a:extLst>
              <a:ext uri="{FF2B5EF4-FFF2-40B4-BE49-F238E27FC236}">
                <a16:creationId xmlns:a16="http://schemas.microsoft.com/office/drawing/2014/main" id="{855E60F0-7B35-2B4B-8276-E9AE8AFEF351}"/>
              </a:ext>
            </a:extLst>
          </p:cNvPr>
          <p:cNvSpPr>
            <a:spLocks noGrp="1"/>
          </p:cNvSpPr>
          <p:nvPr>
            <p:ph type="ftr" sz="quarter" idx="13"/>
          </p:nvPr>
        </p:nvSpPr>
        <p:spPr/>
        <p:txBody>
          <a:bodyPr/>
          <a:lstStyle/>
          <a:p>
            <a:r>
              <a:rPr lang="nl-NL" noProof="0" dirty="0"/>
              <a:t>NAAM PRESENTATIE</a:t>
            </a:r>
          </a:p>
        </p:txBody>
      </p:sp>
      <p:sp>
        <p:nvSpPr>
          <p:cNvPr id="5" name="Tijdelijke aanduiding voor dianummer 4">
            <a:extLst>
              <a:ext uri="{FF2B5EF4-FFF2-40B4-BE49-F238E27FC236}">
                <a16:creationId xmlns:a16="http://schemas.microsoft.com/office/drawing/2014/main" id="{8665E2CC-D522-CC4C-A5A0-934B0E151161}"/>
              </a:ext>
            </a:extLst>
          </p:cNvPr>
          <p:cNvSpPr>
            <a:spLocks noGrp="1"/>
          </p:cNvSpPr>
          <p:nvPr>
            <p:ph type="sldNum" sz="quarter" idx="14"/>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1149677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lu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836712"/>
            <a:ext cx="11088720" cy="1169888"/>
          </a:xfrm>
        </p:spPr>
        <p:txBody>
          <a:bodyPr anchor="t">
            <a:normAutofit/>
          </a:bodyPr>
          <a:lstStyle>
            <a:lvl1pPr>
              <a:defRPr sz="3200" b="1" i="0">
                <a:solidFill>
                  <a:schemeClr val="tx1"/>
                </a:solidFill>
                <a:latin typeface="Arial Black" panose="020B0604020202020204" pitchFamily="34" charset="0"/>
              </a:defRPr>
            </a:lvl1pPr>
          </a:lstStyle>
          <a:p>
            <a:r>
              <a:rPr lang="nl-NL"/>
              <a:t>Klik om stijl te bewerken</a:t>
            </a:r>
            <a:endParaRPr lang="en-US" dirty="0"/>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4005064"/>
            <a:ext cx="3457575" cy="2160786"/>
          </a:xfrm>
        </p:spPr>
        <p:txBody>
          <a:bodyPr numCol="1" spcCol="1008000"/>
          <a:lstStyle/>
          <a:p>
            <a:pPr lvl="0"/>
            <a:r>
              <a:rPr lang="nl-NL"/>
              <a:t>Klikken om de tekststijl van het model te bewerken</a:t>
            </a:r>
          </a:p>
        </p:txBody>
      </p:sp>
      <p:sp>
        <p:nvSpPr>
          <p:cNvPr id="4" name="Text Placeholder 3">
            <a:extLst>
              <a:ext uri="{FF2B5EF4-FFF2-40B4-BE49-F238E27FC236}">
                <a16:creationId xmlns:a16="http://schemas.microsoft.com/office/drawing/2014/main" id="{F158B727-5328-F243-827D-94A3F6B4B958}"/>
              </a:ext>
            </a:extLst>
          </p:cNvPr>
          <p:cNvSpPr>
            <a:spLocks noGrp="1"/>
          </p:cNvSpPr>
          <p:nvPr>
            <p:ph type="body" sz="quarter" idx="12"/>
          </p:nvPr>
        </p:nvSpPr>
        <p:spPr>
          <a:xfrm>
            <a:off x="550863" y="476250"/>
            <a:ext cx="11090275" cy="360462"/>
          </a:xfrm>
        </p:spPr>
        <p:txBody>
          <a:bodyPr>
            <a:noAutofit/>
          </a:bodyPr>
          <a:lstStyle>
            <a:lvl1pPr>
              <a:defRPr>
                <a:ln>
                  <a:noFill/>
                </a:ln>
                <a:solidFill>
                  <a:schemeClr val="accent2"/>
                </a:solidFill>
              </a:defRPr>
            </a:lvl1pPr>
          </a:lstStyle>
          <a:p>
            <a:pPr lvl="0"/>
            <a:r>
              <a:rPr lang="nl-NL"/>
              <a:t>Klikken om de tekststijl van het model te bewerken</a:t>
            </a:r>
          </a:p>
        </p:txBody>
      </p:sp>
      <p:sp>
        <p:nvSpPr>
          <p:cNvPr id="11" name="Picture Placeholder 8">
            <a:extLst>
              <a:ext uri="{FF2B5EF4-FFF2-40B4-BE49-F238E27FC236}">
                <a16:creationId xmlns:a16="http://schemas.microsoft.com/office/drawing/2014/main" id="{DCBC2810-32B6-5E45-880F-E06893A138F3}"/>
              </a:ext>
            </a:extLst>
          </p:cNvPr>
          <p:cNvSpPr>
            <a:spLocks noGrp="1"/>
          </p:cNvSpPr>
          <p:nvPr>
            <p:ph type="pic" sz="quarter" idx="14"/>
          </p:nvPr>
        </p:nvSpPr>
        <p:spPr>
          <a:xfrm>
            <a:off x="550863" y="1989138"/>
            <a:ext cx="3457575" cy="1871662"/>
          </a:xfrm>
          <a:solidFill>
            <a:schemeClr val="bg2"/>
          </a:solidFill>
        </p:spPr>
        <p:txBody>
          <a:bodyPr/>
          <a:lstStyle/>
          <a:p>
            <a:r>
              <a:rPr lang="nl-NL"/>
              <a:t>Klik op het pictogram als u een afbeelding wilt toevoegen</a:t>
            </a:r>
            <a:endParaRPr lang="en-US" dirty="0"/>
          </a:p>
        </p:txBody>
      </p:sp>
      <p:sp>
        <p:nvSpPr>
          <p:cNvPr id="12" name="Text Placeholder 12">
            <a:extLst>
              <a:ext uri="{FF2B5EF4-FFF2-40B4-BE49-F238E27FC236}">
                <a16:creationId xmlns:a16="http://schemas.microsoft.com/office/drawing/2014/main" id="{903F000E-E548-7F41-BBD3-4177196CC96A}"/>
              </a:ext>
            </a:extLst>
          </p:cNvPr>
          <p:cNvSpPr>
            <a:spLocks noGrp="1"/>
          </p:cNvSpPr>
          <p:nvPr>
            <p:ph type="body" sz="quarter" idx="15"/>
          </p:nvPr>
        </p:nvSpPr>
        <p:spPr>
          <a:xfrm>
            <a:off x="4367212" y="4005064"/>
            <a:ext cx="3457575" cy="2160786"/>
          </a:xfrm>
        </p:spPr>
        <p:txBody>
          <a:bodyPr numCol="1" spcCol="1008000"/>
          <a:lstStyle/>
          <a:p>
            <a:pPr lvl="0"/>
            <a:r>
              <a:rPr lang="nl-NL"/>
              <a:t>Klikken om de tekststijl van het model te bewerken</a:t>
            </a:r>
          </a:p>
        </p:txBody>
      </p:sp>
      <p:sp>
        <p:nvSpPr>
          <p:cNvPr id="14" name="Picture Placeholder 8">
            <a:extLst>
              <a:ext uri="{FF2B5EF4-FFF2-40B4-BE49-F238E27FC236}">
                <a16:creationId xmlns:a16="http://schemas.microsoft.com/office/drawing/2014/main" id="{E95B0FAD-BB16-554A-A06F-70157E830831}"/>
              </a:ext>
            </a:extLst>
          </p:cNvPr>
          <p:cNvSpPr>
            <a:spLocks noGrp="1"/>
          </p:cNvSpPr>
          <p:nvPr>
            <p:ph type="pic" sz="quarter" idx="16"/>
          </p:nvPr>
        </p:nvSpPr>
        <p:spPr>
          <a:xfrm>
            <a:off x="4367212" y="1989138"/>
            <a:ext cx="3457575" cy="1871662"/>
          </a:xfrm>
          <a:solidFill>
            <a:schemeClr val="bg2"/>
          </a:solidFill>
        </p:spPr>
        <p:txBody>
          <a:bodyPr/>
          <a:lstStyle/>
          <a:p>
            <a:r>
              <a:rPr lang="nl-NL"/>
              <a:t>Klik op het pictogram als u een afbeelding wilt toevoegen</a:t>
            </a:r>
            <a:endParaRPr lang="en-US" dirty="0"/>
          </a:p>
        </p:txBody>
      </p:sp>
      <p:sp>
        <p:nvSpPr>
          <p:cNvPr id="15" name="Text Placeholder 12">
            <a:extLst>
              <a:ext uri="{FF2B5EF4-FFF2-40B4-BE49-F238E27FC236}">
                <a16:creationId xmlns:a16="http://schemas.microsoft.com/office/drawing/2014/main" id="{0A1145F6-C6FE-074B-BD51-D1717B0D13F8}"/>
              </a:ext>
            </a:extLst>
          </p:cNvPr>
          <p:cNvSpPr>
            <a:spLocks noGrp="1"/>
          </p:cNvSpPr>
          <p:nvPr>
            <p:ph type="body" sz="quarter" idx="17"/>
          </p:nvPr>
        </p:nvSpPr>
        <p:spPr>
          <a:xfrm>
            <a:off x="8187544" y="4005064"/>
            <a:ext cx="3457575" cy="2160786"/>
          </a:xfrm>
        </p:spPr>
        <p:txBody>
          <a:bodyPr numCol="1" spcCol="1008000"/>
          <a:lstStyle/>
          <a:p>
            <a:pPr lvl="0"/>
            <a:r>
              <a:rPr lang="nl-NL"/>
              <a:t>Klikken om de tekststijl van het model te bewerken</a:t>
            </a:r>
          </a:p>
        </p:txBody>
      </p:sp>
      <p:sp>
        <p:nvSpPr>
          <p:cNvPr id="16" name="Picture Placeholder 8">
            <a:extLst>
              <a:ext uri="{FF2B5EF4-FFF2-40B4-BE49-F238E27FC236}">
                <a16:creationId xmlns:a16="http://schemas.microsoft.com/office/drawing/2014/main" id="{CECF6C76-E83A-6647-A6DA-261E62126D51}"/>
              </a:ext>
            </a:extLst>
          </p:cNvPr>
          <p:cNvSpPr>
            <a:spLocks noGrp="1"/>
          </p:cNvSpPr>
          <p:nvPr>
            <p:ph type="pic" sz="quarter" idx="18"/>
          </p:nvPr>
        </p:nvSpPr>
        <p:spPr>
          <a:xfrm>
            <a:off x="8187544" y="1989138"/>
            <a:ext cx="3457575" cy="1871662"/>
          </a:xfrm>
          <a:solidFill>
            <a:schemeClr val="bg2"/>
          </a:solidFill>
        </p:spPr>
        <p:txBody>
          <a:bodyPr/>
          <a:lstStyle/>
          <a:p>
            <a:r>
              <a:rPr lang="nl-NL"/>
              <a:t>Klik op het pictogram als u een afbeelding wilt toevoegen</a:t>
            </a:r>
            <a:endParaRPr lang="en-US" dirty="0"/>
          </a:p>
        </p:txBody>
      </p:sp>
      <p:sp>
        <p:nvSpPr>
          <p:cNvPr id="3" name="Tijdelijke aanduiding voor datum 2">
            <a:extLst>
              <a:ext uri="{FF2B5EF4-FFF2-40B4-BE49-F238E27FC236}">
                <a16:creationId xmlns:a16="http://schemas.microsoft.com/office/drawing/2014/main" id="{A14D18CE-64CC-4148-86FC-A2A8C17FC2C8}"/>
              </a:ext>
            </a:extLst>
          </p:cNvPr>
          <p:cNvSpPr>
            <a:spLocks noGrp="1"/>
          </p:cNvSpPr>
          <p:nvPr>
            <p:ph type="dt" sz="half" idx="19"/>
          </p:nvPr>
        </p:nvSpPr>
        <p:spPr/>
        <p:txBody>
          <a:bodyPr/>
          <a:lstStyle/>
          <a:p>
            <a:fld id="{984AA856-B7A1-6847-84DA-9E728C0FAD94}" type="datetime4">
              <a:rPr lang="nl-NL" smtClean="0"/>
              <a:t>8 juli 2024</a:t>
            </a:fld>
            <a:endParaRPr lang="en-US" dirty="0"/>
          </a:p>
        </p:txBody>
      </p:sp>
      <p:sp>
        <p:nvSpPr>
          <p:cNvPr id="5" name="Tijdelijke aanduiding voor voettekst 4">
            <a:extLst>
              <a:ext uri="{FF2B5EF4-FFF2-40B4-BE49-F238E27FC236}">
                <a16:creationId xmlns:a16="http://schemas.microsoft.com/office/drawing/2014/main" id="{386F5F2B-B150-694A-A437-366563BA2658}"/>
              </a:ext>
            </a:extLst>
          </p:cNvPr>
          <p:cNvSpPr>
            <a:spLocks noGrp="1"/>
          </p:cNvSpPr>
          <p:nvPr>
            <p:ph type="ftr" sz="quarter" idx="20"/>
          </p:nvPr>
        </p:nvSpPr>
        <p:spPr/>
        <p:txBody>
          <a:bodyPr/>
          <a:lstStyle/>
          <a:p>
            <a:r>
              <a:rPr lang="en-US" dirty="0"/>
              <a:t>NAAM PRESENTATIE</a:t>
            </a:r>
          </a:p>
        </p:txBody>
      </p:sp>
      <p:sp>
        <p:nvSpPr>
          <p:cNvPr id="6" name="Tijdelijke aanduiding voor dianummer 5">
            <a:extLst>
              <a:ext uri="{FF2B5EF4-FFF2-40B4-BE49-F238E27FC236}">
                <a16:creationId xmlns:a16="http://schemas.microsoft.com/office/drawing/2014/main" id="{4D47797A-8964-5E41-9083-E4334CE3E01D}"/>
              </a:ext>
            </a:extLst>
          </p:cNvPr>
          <p:cNvSpPr>
            <a:spLocks noGrp="1"/>
          </p:cNvSpPr>
          <p:nvPr>
            <p:ph type="sldNum" sz="quarter" idx="21"/>
          </p:nvPr>
        </p:nvSpPr>
        <p:spPr/>
        <p:txBody>
          <a:bodyPr/>
          <a:lstStyle/>
          <a:p>
            <a:fld id="{EC1B0D69-B8A6-8744-9E7E-380CD2AD97F8}" type="slidenum">
              <a:rPr lang="en-US" smtClean="0"/>
              <a:pPr/>
              <a:t>‹#›</a:t>
            </a:fld>
            <a:endParaRPr lang="en-US" dirty="0"/>
          </a:p>
        </p:txBody>
      </p:sp>
    </p:spTree>
    <p:extLst>
      <p:ext uri="{BB962C8B-B14F-4D97-AF65-F5344CB8AC3E}">
        <p14:creationId xmlns:p14="http://schemas.microsoft.com/office/powerpoint/2010/main" val="941603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pic nam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hasCustomPrompt="1"/>
          </p:nvPr>
        </p:nvSpPr>
        <p:spPr>
          <a:xfrm>
            <a:off x="550863"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4" name="Text Placeholder 3">
            <a:extLst>
              <a:ext uri="{FF2B5EF4-FFF2-40B4-BE49-F238E27FC236}">
                <a16:creationId xmlns:a16="http://schemas.microsoft.com/office/drawing/2014/main" id="{F158B727-5328-F243-827D-94A3F6B4B958}"/>
              </a:ext>
            </a:extLst>
          </p:cNvPr>
          <p:cNvSpPr>
            <a:spLocks noGrp="1"/>
          </p:cNvSpPr>
          <p:nvPr>
            <p:ph type="body" sz="quarter" idx="12"/>
          </p:nvPr>
        </p:nvSpPr>
        <p:spPr>
          <a:xfrm>
            <a:off x="550863" y="476250"/>
            <a:ext cx="11090275" cy="360462"/>
          </a:xfrm>
        </p:spPr>
        <p:txBody>
          <a:bodyPr>
            <a:noAutofit/>
          </a:bodyPr>
          <a:lstStyle>
            <a:lvl1pPr>
              <a:defRPr>
                <a:ln>
                  <a:noFill/>
                </a:ln>
                <a:solidFill>
                  <a:schemeClr val="accent1"/>
                </a:solidFill>
              </a:defRPr>
            </a:lvl1pPr>
          </a:lstStyle>
          <a:p>
            <a:pPr lvl="0"/>
            <a:r>
              <a:rPr lang="nl-NL"/>
              <a:t>Klikken om de tekststijl van het model te bewerken</a:t>
            </a:r>
          </a:p>
        </p:txBody>
      </p:sp>
      <p:sp>
        <p:nvSpPr>
          <p:cNvPr id="11" name="Picture Placeholder 8">
            <a:extLst>
              <a:ext uri="{FF2B5EF4-FFF2-40B4-BE49-F238E27FC236}">
                <a16:creationId xmlns:a16="http://schemas.microsoft.com/office/drawing/2014/main" id="{DCBC2810-32B6-5E45-880F-E06893A138F3}"/>
              </a:ext>
            </a:extLst>
          </p:cNvPr>
          <p:cNvSpPr>
            <a:spLocks noGrp="1"/>
          </p:cNvSpPr>
          <p:nvPr>
            <p:ph type="pic" sz="quarter" idx="14"/>
          </p:nvPr>
        </p:nvSpPr>
        <p:spPr>
          <a:xfrm>
            <a:off x="550863" y="972289"/>
            <a:ext cx="1224657" cy="1152128"/>
          </a:xfrm>
          <a:solidFill>
            <a:schemeClr val="bg2"/>
          </a:solidFill>
        </p:spPr>
        <p:txBody>
          <a:bodyPr/>
          <a:lstStyle/>
          <a:p>
            <a:r>
              <a:rPr lang="nl-NL"/>
              <a:t>Klik op het pictogram als u een afbeelding wilt toevoegen</a:t>
            </a:r>
            <a:endParaRPr lang="en-US" dirty="0"/>
          </a:p>
        </p:txBody>
      </p:sp>
      <p:sp>
        <p:nvSpPr>
          <p:cNvPr id="31" name="Text Placeholder 12">
            <a:extLst>
              <a:ext uri="{FF2B5EF4-FFF2-40B4-BE49-F238E27FC236}">
                <a16:creationId xmlns:a16="http://schemas.microsoft.com/office/drawing/2014/main" id="{680F2290-4429-874F-8645-0055DD009229}"/>
              </a:ext>
            </a:extLst>
          </p:cNvPr>
          <p:cNvSpPr>
            <a:spLocks noGrp="1"/>
          </p:cNvSpPr>
          <p:nvPr>
            <p:ph type="body" sz="quarter" idx="18" hasCustomPrompt="1"/>
          </p:nvPr>
        </p:nvSpPr>
        <p:spPr>
          <a:xfrm>
            <a:off x="550863"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32" name="Picture Placeholder 8">
            <a:extLst>
              <a:ext uri="{FF2B5EF4-FFF2-40B4-BE49-F238E27FC236}">
                <a16:creationId xmlns:a16="http://schemas.microsoft.com/office/drawing/2014/main" id="{7E20A79F-1E4E-DF4E-8106-94C3493FDA32}"/>
              </a:ext>
            </a:extLst>
          </p:cNvPr>
          <p:cNvSpPr>
            <a:spLocks noGrp="1"/>
          </p:cNvSpPr>
          <p:nvPr>
            <p:ph type="pic" sz="quarter" idx="19"/>
          </p:nvPr>
        </p:nvSpPr>
        <p:spPr>
          <a:xfrm>
            <a:off x="550863" y="2852936"/>
            <a:ext cx="1224657" cy="1152128"/>
          </a:xfrm>
          <a:solidFill>
            <a:schemeClr val="bg2"/>
          </a:solidFill>
        </p:spPr>
        <p:txBody>
          <a:bodyPr/>
          <a:lstStyle/>
          <a:p>
            <a:r>
              <a:rPr lang="nl-NL"/>
              <a:t>Klik op het pictogram als u een afbeelding wilt toevoegen</a:t>
            </a:r>
            <a:endParaRPr lang="en-US" dirty="0"/>
          </a:p>
        </p:txBody>
      </p:sp>
      <p:sp>
        <p:nvSpPr>
          <p:cNvPr id="33" name="Text Placeholder 12">
            <a:extLst>
              <a:ext uri="{FF2B5EF4-FFF2-40B4-BE49-F238E27FC236}">
                <a16:creationId xmlns:a16="http://schemas.microsoft.com/office/drawing/2014/main" id="{6F816FA7-E8EC-A140-9E37-0199B0B23460}"/>
              </a:ext>
            </a:extLst>
          </p:cNvPr>
          <p:cNvSpPr>
            <a:spLocks noGrp="1"/>
          </p:cNvSpPr>
          <p:nvPr>
            <p:ph type="body" sz="quarter" idx="20" hasCustomPrompt="1"/>
          </p:nvPr>
        </p:nvSpPr>
        <p:spPr>
          <a:xfrm>
            <a:off x="550863"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34" name="Picture Placeholder 8">
            <a:extLst>
              <a:ext uri="{FF2B5EF4-FFF2-40B4-BE49-F238E27FC236}">
                <a16:creationId xmlns:a16="http://schemas.microsoft.com/office/drawing/2014/main" id="{C92B63FB-DA0F-BB48-99CB-BE1F09978F2D}"/>
              </a:ext>
            </a:extLst>
          </p:cNvPr>
          <p:cNvSpPr>
            <a:spLocks noGrp="1"/>
          </p:cNvSpPr>
          <p:nvPr>
            <p:ph type="pic" sz="quarter" idx="21"/>
          </p:nvPr>
        </p:nvSpPr>
        <p:spPr>
          <a:xfrm>
            <a:off x="550863" y="4790224"/>
            <a:ext cx="1224657" cy="1152128"/>
          </a:xfrm>
          <a:solidFill>
            <a:schemeClr val="bg2"/>
          </a:solidFill>
        </p:spPr>
        <p:txBody>
          <a:bodyPr/>
          <a:lstStyle/>
          <a:p>
            <a:r>
              <a:rPr lang="nl-NL"/>
              <a:t>Klik op het pictogram als u een afbeelding wilt toevoegen</a:t>
            </a:r>
            <a:endParaRPr lang="en-US" dirty="0"/>
          </a:p>
        </p:txBody>
      </p:sp>
      <p:sp>
        <p:nvSpPr>
          <p:cNvPr id="60" name="Text Placeholder 12">
            <a:extLst>
              <a:ext uri="{FF2B5EF4-FFF2-40B4-BE49-F238E27FC236}">
                <a16:creationId xmlns:a16="http://schemas.microsoft.com/office/drawing/2014/main" id="{1DC8CD9B-FBC9-A743-9AC7-E857423B728D}"/>
              </a:ext>
            </a:extLst>
          </p:cNvPr>
          <p:cNvSpPr>
            <a:spLocks noGrp="1"/>
          </p:cNvSpPr>
          <p:nvPr>
            <p:ph type="body" sz="quarter" idx="22" hasCustomPrompt="1"/>
          </p:nvPr>
        </p:nvSpPr>
        <p:spPr>
          <a:xfrm>
            <a:off x="1956459"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61" name="Picture Placeholder 8">
            <a:extLst>
              <a:ext uri="{FF2B5EF4-FFF2-40B4-BE49-F238E27FC236}">
                <a16:creationId xmlns:a16="http://schemas.microsoft.com/office/drawing/2014/main" id="{C711A17C-EBA8-CD4E-BFF4-FA032CDBDEF6}"/>
              </a:ext>
            </a:extLst>
          </p:cNvPr>
          <p:cNvSpPr>
            <a:spLocks noGrp="1"/>
          </p:cNvSpPr>
          <p:nvPr>
            <p:ph type="pic" sz="quarter" idx="23"/>
          </p:nvPr>
        </p:nvSpPr>
        <p:spPr>
          <a:xfrm>
            <a:off x="1956459" y="972289"/>
            <a:ext cx="1224657" cy="1152128"/>
          </a:xfrm>
          <a:solidFill>
            <a:schemeClr val="bg2"/>
          </a:solidFill>
        </p:spPr>
        <p:txBody>
          <a:bodyPr/>
          <a:lstStyle/>
          <a:p>
            <a:r>
              <a:rPr lang="nl-NL"/>
              <a:t>Klik op het pictogram als u een afbeelding wilt toevoegen</a:t>
            </a:r>
            <a:endParaRPr lang="en-US" dirty="0"/>
          </a:p>
        </p:txBody>
      </p:sp>
      <p:sp>
        <p:nvSpPr>
          <p:cNvPr id="62" name="Text Placeholder 12">
            <a:extLst>
              <a:ext uri="{FF2B5EF4-FFF2-40B4-BE49-F238E27FC236}">
                <a16:creationId xmlns:a16="http://schemas.microsoft.com/office/drawing/2014/main" id="{F26CB6DD-98B0-4245-B0C4-2B6E92E7A142}"/>
              </a:ext>
            </a:extLst>
          </p:cNvPr>
          <p:cNvSpPr>
            <a:spLocks noGrp="1"/>
          </p:cNvSpPr>
          <p:nvPr>
            <p:ph type="body" sz="quarter" idx="24" hasCustomPrompt="1"/>
          </p:nvPr>
        </p:nvSpPr>
        <p:spPr>
          <a:xfrm>
            <a:off x="1956459"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63" name="Picture Placeholder 8">
            <a:extLst>
              <a:ext uri="{FF2B5EF4-FFF2-40B4-BE49-F238E27FC236}">
                <a16:creationId xmlns:a16="http://schemas.microsoft.com/office/drawing/2014/main" id="{1BCD8AAC-F130-9941-994A-0B38796B3013}"/>
              </a:ext>
            </a:extLst>
          </p:cNvPr>
          <p:cNvSpPr>
            <a:spLocks noGrp="1"/>
          </p:cNvSpPr>
          <p:nvPr>
            <p:ph type="pic" sz="quarter" idx="25"/>
          </p:nvPr>
        </p:nvSpPr>
        <p:spPr>
          <a:xfrm>
            <a:off x="1956459" y="2852936"/>
            <a:ext cx="1224657" cy="1152128"/>
          </a:xfrm>
          <a:solidFill>
            <a:schemeClr val="bg2"/>
          </a:solidFill>
        </p:spPr>
        <p:txBody>
          <a:bodyPr/>
          <a:lstStyle/>
          <a:p>
            <a:r>
              <a:rPr lang="nl-NL"/>
              <a:t>Klik op het pictogram als u een afbeelding wilt toevoegen</a:t>
            </a:r>
            <a:endParaRPr lang="en-US" dirty="0"/>
          </a:p>
        </p:txBody>
      </p:sp>
      <p:sp>
        <p:nvSpPr>
          <p:cNvPr id="64" name="Text Placeholder 12">
            <a:extLst>
              <a:ext uri="{FF2B5EF4-FFF2-40B4-BE49-F238E27FC236}">
                <a16:creationId xmlns:a16="http://schemas.microsoft.com/office/drawing/2014/main" id="{F9CF4064-F077-0D40-959C-FF7D687EF420}"/>
              </a:ext>
            </a:extLst>
          </p:cNvPr>
          <p:cNvSpPr>
            <a:spLocks noGrp="1"/>
          </p:cNvSpPr>
          <p:nvPr>
            <p:ph type="body" sz="quarter" idx="26" hasCustomPrompt="1"/>
          </p:nvPr>
        </p:nvSpPr>
        <p:spPr>
          <a:xfrm>
            <a:off x="1956459"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65" name="Picture Placeholder 8">
            <a:extLst>
              <a:ext uri="{FF2B5EF4-FFF2-40B4-BE49-F238E27FC236}">
                <a16:creationId xmlns:a16="http://schemas.microsoft.com/office/drawing/2014/main" id="{CB955200-0651-C74C-AEEC-82DA3FF0BB64}"/>
              </a:ext>
            </a:extLst>
          </p:cNvPr>
          <p:cNvSpPr>
            <a:spLocks noGrp="1"/>
          </p:cNvSpPr>
          <p:nvPr>
            <p:ph type="pic" sz="quarter" idx="27"/>
          </p:nvPr>
        </p:nvSpPr>
        <p:spPr>
          <a:xfrm>
            <a:off x="1956459" y="4790224"/>
            <a:ext cx="1224657" cy="1152128"/>
          </a:xfrm>
          <a:solidFill>
            <a:schemeClr val="bg2"/>
          </a:solidFill>
        </p:spPr>
        <p:txBody>
          <a:bodyPr/>
          <a:lstStyle/>
          <a:p>
            <a:r>
              <a:rPr lang="nl-NL"/>
              <a:t>Klik op het pictogram als u een afbeelding wilt toevoegen</a:t>
            </a:r>
            <a:endParaRPr lang="en-US" dirty="0"/>
          </a:p>
        </p:txBody>
      </p:sp>
      <p:sp>
        <p:nvSpPr>
          <p:cNvPr id="66" name="Text Placeholder 12">
            <a:extLst>
              <a:ext uri="{FF2B5EF4-FFF2-40B4-BE49-F238E27FC236}">
                <a16:creationId xmlns:a16="http://schemas.microsoft.com/office/drawing/2014/main" id="{8756267B-A79F-E744-9959-427A7D942822}"/>
              </a:ext>
            </a:extLst>
          </p:cNvPr>
          <p:cNvSpPr>
            <a:spLocks noGrp="1"/>
          </p:cNvSpPr>
          <p:nvPr>
            <p:ph type="body" sz="quarter" idx="28" hasCustomPrompt="1"/>
          </p:nvPr>
        </p:nvSpPr>
        <p:spPr>
          <a:xfrm>
            <a:off x="3362055"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67" name="Picture Placeholder 8">
            <a:extLst>
              <a:ext uri="{FF2B5EF4-FFF2-40B4-BE49-F238E27FC236}">
                <a16:creationId xmlns:a16="http://schemas.microsoft.com/office/drawing/2014/main" id="{AB214375-39A5-A04C-A353-56F3FB5634EF}"/>
              </a:ext>
            </a:extLst>
          </p:cNvPr>
          <p:cNvSpPr>
            <a:spLocks noGrp="1"/>
          </p:cNvSpPr>
          <p:nvPr>
            <p:ph type="pic" sz="quarter" idx="29"/>
          </p:nvPr>
        </p:nvSpPr>
        <p:spPr>
          <a:xfrm>
            <a:off x="3362055" y="972289"/>
            <a:ext cx="1224657" cy="1152128"/>
          </a:xfrm>
          <a:solidFill>
            <a:schemeClr val="bg2"/>
          </a:solidFill>
        </p:spPr>
        <p:txBody>
          <a:bodyPr/>
          <a:lstStyle/>
          <a:p>
            <a:r>
              <a:rPr lang="nl-NL"/>
              <a:t>Klik op het pictogram als u een afbeelding wilt toevoegen</a:t>
            </a:r>
            <a:endParaRPr lang="en-US" dirty="0"/>
          </a:p>
        </p:txBody>
      </p:sp>
      <p:sp>
        <p:nvSpPr>
          <p:cNvPr id="68" name="Text Placeholder 12">
            <a:extLst>
              <a:ext uri="{FF2B5EF4-FFF2-40B4-BE49-F238E27FC236}">
                <a16:creationId xmlns:a16="http://schemas.microsoft.com/office/drawing/2014/main" id="{F971FDCB-BC91-F146-98E5-57CF54135C71}"/>
              </a:ext>
            </a:extLst>
          </p:cNvPr>
          <p:cNvSpPr>
            <a:spLocks noGrp="1"/>
          </p:cNvSpPr>
          <p:nvPr>
            <p:ph type="body" sz="quarter" idx="30" hasCustomPrompt="1"/>
          </p:nvPr>
        </p:nvSpPr>
        <p:spPr>
          <a:xfrm>
            <a:off x="3362055"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69" name="Picture Placeholder 8">
            <a:extLst>
              <a:ext uri="{FF2B5EF4-FFF2-40B4-BE49-F238E27FC236}">
                <a16:creationId xmlns:a16="http://schemas.microsoft.com/office/drawing/2014/main" id="{574F9D68-D350-7E4F-90EA-2807CE24F91B}"/>
              </a:ext>
            </a:extLst>
          </p:cNvPr>
          <p:cNvSpPr>
            <a:spLocks noGrp="1"/>
          </p:cNvSpPr>
          <p:nvPr>
            <p:ph type="pic" sz="quarter" idx="31"/>
          </p:nvPr>
        </p:nvSpPr>
        <p:spPr>
          <a:xfrm>
            <a:off x="3362055" y="2852936"/>
            <a:ext cx="1224657" cy="1152128"/>
          </a:xfrm>
          <a:solidFill>
            <a:schemeClr val="bg2"/>
          </a:solidFill>
        </p:spPr>
        <p:txBody>
          <a:bodyPr/>
          <a:lstStyle/>
          <a:p>
            <a:r>
              <a:rPr lang="nl-NL"/>
              <a:t>Klik op het pictogram als u een afbeelding wilt toevoegen</a:t>
            </a:r>
            <a:endParaRPr lang="en-US" dirty="0"/>
          </a:p>
        </p:txBody>
      </p:sp>
      <p:sp>
        <p:nvSpPr>
          <p:cNvPr id="70" name="Text Placeholder 12">
            <a:extLst>
              <a:ext uri="{FF2B5EF4-FFF2-40B4-BE49-F238E27FC236}">
                <a16:creationId xmlns:a16="http://schemas.microsoft.com/office/drawing/2014/main" id="{161D954B-029D-4446-BB28-9C9DC930D5F7}"/>
              </a:ext>
            </a:extLst>
          </p:cNvPr>
          <p:cNvSpPr>
            <a:spLocks noGrp="1"/>
          </p:cNvSpPr>
          <p:nvPr>
            <p:ph type="body" sz="quarter" idx="32" hasCustomPrompt="1"/>
          </p:nvPr>
        </p:nvSpPr>
        <p:spPr>
          <a:xfrm>
            <a:off x="3362055"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71" name="Picture Placeholder 8">
            <a:extLst>
              <a:ext uri="{FF2B5EF4-FFF2-40B4-BE49-F238E27FC236}">
                <a16:creationId xmlns:a16="http://schemas.microsoft.com/office/drawing/2014/main" id="{62845A80-D3AC-E049-B40E-CA9C5E1D75EF}"/>
              </a:ext>
            </a:extLst>
          </p:cNvPr>
          <p:cNvSpPr>
            <a:spLocks noGrp="1"/>
          </p:cNvSpPr>
          <p:nvPr>
            <p:ph type="pic" sz="quarter" idx="33"/>
          </p:nvPr>
        </p:nvSpPr>
        <p:spPr>
          <a:xfrm>
            <a:off x="3362055" y="4790224"/>
            <a:ext cx="1224657" cy="1152128"/>
          </a:xfrm>
          <a:solidFill>
            <a:schemeClr val="bg2"/>
          </a:solidFill>
        </p:spPr>
        <p:txBody>
          <a:bodyPr/>
          <a:lstStyle/>
          <a:p>
            <a:r>
              <a:rPr lang="nl-NL"/>
              <a:t>Klik op het pictogram als u een afbeelding wilt toevoegen</a:t>
            </a:r>
            <a:endParaRPr lang="en-US" dirty="0"/>
          </a:p>
        </p:txBody>
      </p:sp>
      <p:sp>
        <p:nvSpPr>
          <p:cNvPr id="72" name="Text Placeholder 12">
            <a:extLst>
              <a:ext uri="{FF2B5EF4-FFF2-40B4-BE49-F238E27FC236}">
                <a16:creationId xmlns:a16="http://schemas.microsoft.com/office/drawing/2014/main" id="{488E60BF-F93C-9541-9710-7C1A80851822}"/>
              </a:ext>
            </a:extLst>
          </p:cNvPr>
          <p:cNvSpPr>
            <a:spLocks noGrp="1"/>
          </p:cNvSpPr>
          <p:nvPr>
            <p:ph type="body" sz="quarter" idx="34" hasCustomPrompt="1"/>
          </p:nvPr>
        </p:nvSpPr>
        <p:spPr>
          <a:xfrm>
            <a:off x="4767651"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73" name="Picture Placeholder 8">
            <a:extLst>
              <a:ext uri="{FF2B5EF4-FFF2-40B4-BE49-F238E27FC236}">
                <a16:creationId xmlns:a16="http://schemas.microsoft.com/office/drawing/2014/main" id="{FEEEAC87-2ED9-2E4D-86DF-9ECBAE188C60}"/>
              </a:ext>
            </a:extLst>
          </p:cNvPr>
          <p:cNvSpPr>
            <a:spLocks noGrp="1"/>
          </p:cNvSpPr>
          <p:nvPr>
            <p:ph type="pic" sz="quarter" idx="35"/>
          </p:nvPr>
        </p:nvSpPr>
        <p:spPr>
          <a:xfrm>
            <a:off x="4767651" y="972289"/>
            <a:ext cx="1224657" cy="1152128"/>
          </a:xfrm>
          <a:solidFill>
            <a:schemeClr val="bg2"/>
          </a:solidFill>
        </p:spPr>
        <p:txBody>
          <a:bodyPr/>
          <a:lstStyle/>
          <a:p>
            <a:r>
              <a:rPr lang="nl-NL"/>
              <a:t>Klik op het pictogram als u een afbeelding wilt toevoegen</a:t>
            </a:r>
            <a:endParaRPr lang="en-US" dirty="0"/>
          </a:p>
        </p:txBody>
      </p:sp>
      <p:sp>
        <p:nvSpPr>
          <p:cNvPr id="74" name="Text Placeholder 12">
            <a:extLst>
              <a:ext uri="{FF2B5EF4-FFF2-40B4-BE49-F238E27FC236}">
                <a16:creationId xmlns:a16="http://schemas.microsoft.com/office/drawing/2014/main" id="{F9FC3E3A-578A-F947-A373-E3F30C72C6CE}"/>
              </a:ext>
            </a:extLst>
          </p:cNvPr>
          <p:cNvSpPr>
            <a:spLocks noGrp="1"/>
          </p:cNvSpPr>
          <p:nvPr>
            <p:ph type="body" sz="quarter" idx="36" hasCustomPrompt="1"/>
          </p:nvPr>
        </p:nvSpPr>
        <p:spPr>
          <a:xfrm>
            <a:off x="4767651"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75" name="Picture Placeholder 8">
            <a:extLst>
              <a:ext uri="{FF2B5EF4-FFF2-40B4-BE49-F238E27FC236}">
                <a16:creationId xmlns:a16="http://schemas.microsoft.com/office/drawing/2014/main" id="{2AFA8EDE-CE13-B945-B4F6-56E3F889B8ED}"/>
              </a:ext>
            </a:extLst>
          </p:cNvPr>
          <p:cNvSpPr>
            <a:spLocks noGrp="1"/>
          </p:cNvSpPr>
          <p:nvPr>
            <p:ph type="pic" sz="quarter" idx="37"/>
          </p:nvPr>
        </p:nvSpPr>
        <p:spPr>
          <a:xfrm>
            <a:off x="4767651" y="2852936"/>
            <a:ext cx="1224657" cy="1152128"/>
          </a:xfrm>
          <a:solidFill>
            <a:schemeClr val="bg2"/>
          </a:solidFill>
        </p:spPr>
        <p:txBody>
          <a:bodyPr/>
          <a:lstStyle/>
          <a:p>
            <a:r>
              <a:rPr lang="nl-NL"/>
              <a:t>Klik op het pictogram als u een afbeelding wilt toevoegen</a:t>
            </a:r>
            <a:endParaRPr lang="en-US" dirty="0"/>
          </a:p>
        </p:txBody>
      </p:sp>
      <p:sp>
        <p:nvSpPr>
          <p:cNvPr id="76" name="Text Placeholder 12">
            <a:extLst>
              <a:ext uri="{FF2B5EF4-FFF2-40B4-BE49-F238E27FC236}">
                <a16:creationId xmlns:a16="http://schemas.microsoft.com/office/drawing/2014/main" id="{C8F525B0-A7A0-B64A-B445-277D45D8E7B1}"/>
              </a:ext>
            </a:extLst>
          </p:cNvPr>
          <p:cNvSpPr>
            <a:spLocks noGrp="1"/>
          </p:cNvSpPr>
          <p:nvPr>
            <p:ph type="body" sz="quarter" idx="38" hasCustomPrompt="1"/>
          </p:nvPr>
        </p:nvSpPr>
        <p:spPr>
          <a:xfrm>
            <a:off x="4767651"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77" name="Picture Placeholder 8">
            <a:extLst>
              <a:ext uri="{FF2B5EF4-FFF2-40B4-BE49-F238E27FC236}">
                <a16:creationId xmlns:a16="http://schemas.microsoft.com/office/drawing/2014/main" id="{FD4B3624-2890-8C4D-8939-46E957AC6B43}"/>
              </a:ext>
            </a:extLst>
          </p:cNvPr>
          <p:cNvSpPr>
            <a:spLocks noGrp="1"/>
          </p:cNvSpPr>
          <p:nvPr>
            <p:ph type="pic" sz="quarter" idx="39"/>
          </p:nvPr>
        </p:nvSpPr>
        <p:spPr>
          <a:xfrm>
            <a:off x="4767651" y="4790224"/>
            <a:ext cx="1224657" cy="1152128"/>
          </a:xfrm>
          <a:solidFill>
            <a:schemeClr val="bg2"/>
          </a:solidFill>
        </p:spPr>
        <p:txBody>
          <a:bodyPr/>
          <a:lstStyle/>
          <a:p>
            <a:r>
              <a:rPr lang="nl-NL"/>
              <a:t>Klik op het pictogram als u een afbeelding wilt toevoegen</a:t>
            </a:r>
            <a:endParaRPr lang="en-US" dirty="0"/>
          </a:p>
        </p:txBody>
      </p:sp>
      <p:sp>
        <p:nvSpPr>
          <p:cNvPr id="78" name="Text Placeholder 12">
            <a:extLst>
              <a:ext uri="{FF2B5EF4-FFF2-40B4-BE49-F238E27FC236}">
                <a16:creationId xmlns:a16="http://schemas.microsoft.com/office/drawing/2014/main" id="{6D214E2A-8CA9-714B-AB6D-F9ABD0B579E7}"/>
              </a:ext>
            </a:extLst>
          </p:cNvPr>
          <p:cNvSpPr>
            <a:spLocks noGrp="1"/>
          </p:cNvSpPr>
          <p:nvPr>
            <p:ph type="body" sz="quarter" idx="40" hasCustomPrompt="1"/>
          </p:nvPr>
        </p:nvSpPr>
        <p:spPr>
          <a:xfrm>
            <a:off x="6199694"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79" name="Picture Placeholder 8">
            <a:extLst>
              <a:ext uri="{FF2B5EF4-FFF2-40B4-BE49-F238E27FC236}">
                <a16:creationId xmlns:a16="http://schemas.microsoft.com/office/drawing/2014/main" id="{D6B955F2-4FB9-B14E-AD8D-4B8FBE6BAB1A}"/>
              </a:ext>
            </a:extLst>
          </p:cNvPr>
          <p:cNvSpPr>
            <a:spLocks noGrp="1"/>
          </p:cNvSpPr>
          <p:nvPr>
            <p:ph type="pic" sz="quarter" idx="41"/>
          </p:nvPr>
        </p:nvSpPr>
        <p:spPr>
          <a:xfrm>
            <a:off x="6199694" y="972289"/>
            <a:ext cx="1224657" cy="1152128"/>
          </a:xfrm>
          <a:solidFill>
            <a:schemeClr val="bg2"/>
          </a:solidFill>
        </p:spPr>
        <p:txBody>
          <a:bodyPr/>
          <a:lstStyle/>
          <a:p>
            <a:r>
              <a:rPr lang="nl-NL"/>
              <a:t>Klik op het pictogram als u een afbeelding wilt toevoegen</a:t>
            </a:r>
            <a:endParaRPr lang="en-US" dirty="0"/>
          </a:p>
        </p:txBody>
      </p:sp>
      <p:sp>
        <p:nvSpPr>
          <p:cNvPr id="80" name="Text Placeholder 12">
            <a:extLst>
              <a:ext uri="{FF2B5EF4-FFF2-40B4-BE49-F238E27FC236}">
                <a16:creationId xmlns:a16="http://schemas.microsoft.com/office/drawing/2014/main" id="{E7596CF5-6C02-8340-A408-112A5B58EB24}"/>
              </a:ext>
            </a:extLst>
          </p:cNvPr>
          <p:cNvSpPr>
            <a:spLocks noGrp="1"/>
          </p:cNvSpPr>
          <p:nvPr>
            <p:ph type="body" sz="quarter" idx="42" hasCustomPrompt="1"/>
          </p:nvPr>
        </p:nvSpPr>
        <p:spPr>
          <a:xfrm>
            <a:off x="6199694"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81" name="Picture Placeholder 8">
            <a:extLst>
              <a:ext uri="{FF2B5EF4-FFF2-40B4-BE49-F238E27FC236}">
                <a16:creationId xmlns:a16="http://schemas.microsoft.com/office/drawing/2014/main" id="{55DBFE82-123F-FE44-AC7A-88E06FF85B37}"/>
              </a:ext>
            </a:extLst>
          </p:cNvPr>
          <p:cNvSpPr>
            <a:spLocks noGrp="1"/>
          </p:cNvSpPr>
          <p:nvPr>
            <p:ph type="pic" sz="quarter" idx="43"/>
          </p:nvPr>
        </p:nvSpPr>
        <p:spPr>
          <a:xfrm>
            <a:off x="6199694" y="2852936"/>
            <a:ext cx="1224657" cy="1152128"/>
          </a:xfrm>
          <a:solidFill>
            <a:schemeClr val="bg2"/>
          </a:solidFill>
        </p:spPr>
        <p:txBody>
          <a:bodyPr/>
          <a:lstStyle/>
          <a:p>
            <a:r>
              <a:rPr lang="nl-NL"/>
              <a:t>Klik op het pictogram als u een afbeelding wilt toevoegen</a:t>
            </a:r>
            <a:endParaRPr lang="en-US" dirty="0"/>
          </a:p>
        </p:txBody>
      </p:sp>
      <p:sp>
        <p:nvSpPr>
          <p:cNvPr id="82" name="Text Placeholder 12">
            <a:extLst>
              <a:ext uri="{FF2B5EF4-FFF2-40B4-BE49-F238E27FC236}">
                <a16:creationId xmlns:a16="http://schemas.microsoft.com/office/drawing/2014/main" id="{F1840D82-F560-F347-9BCB-C815B1236B93}"/>
              </a:ext>
            </a:extLst>
          </p:cNvPr>
          <p:cNvSpPr>
            <a:spLocks noGrp="1"/>
          </p:cNvSpPr>
          <p:nvPr>
            <p:ph type="body" sz="quarter" idx="44" hasCustomPrompt="1"/>
          </p:nvPr>
        </p:nvSpPr>
        <p:spPr>
          <a:xfrm>
            <a:off x="6199694"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83" name="Picture Placeholder 8">
            <a:extLst>
              <a:ext uri="{FF2B5EF4-FFF2-40B4-BE49-F238E27FC236}">
                <a16:creationId xmlns:a16="http://schemas.microsoft.com/office/drawing/2014/main" id="{D1250F34-D376-2949-9C33-28D532F3E108}"/>
              </a:ext>
            </a:extLst>
          </p:cNvPr>
          <p:cNvSpPr>
            <a:spLocks noGrp="1"/>
          </p:cNvSpPr>
          <p:nvPr>
            <p:ph type="pic" sz="quarter" idx="45"/>
          </p:nvPr>
        </p:nvSpPr>
        <p:spPr>
          <a:xfrm>
            <a:off x="6199694" y="4790224"/>
            <a:ext cx="1224657" cy="1152128"/>
          </a:xfrm>
          <a:solidFill>
            <a:schemeClr val="bg2"/>
          </a:solidFill>
        </p:spPr>
        <p:txBody>
          <a:bodyPr/>
          <a:lstStyle/>
          <a:p>
            <a:r>
              <a:rPr lang="nl-NL"/>
              <a:t>Klik op het pictogram als u een afbeelding wilt toevoegen</a:t>
            </a:r>
            <a:endParaRPr lang="en-US" dirty="0"/>
          </a:p>
        </p:txBody>
      </p:sp>
      <p:sp>
        <p:nvSpPr>
          <p:cNvPr id="84" name="Text Placeholder 12">
            <a:extLst>
              <a:ext uri="{FF2B5EF4-FFF2-40B4-BE49-F238E27FC236}">
                <a16:creationId xmlns:a16="http://schemas.microsoft.com/office/drawing/2014/main" id="{2E652576-CB32-664B-8A88-A60620C98325}"/>
              </a:ext>
            </a:extLst>
          </p:cNvPr>
          <p:cNvSpPr>
            <a:spLocks noGrp="1"/>
          </p:cNvSpPr>
          <p:nvPr>
            <p:ph type="body" sz="quarter" idx="46" hasCustomPrompt="1"/>
          </p:nvPr>
        </p:nvSpPr>
        <p:spPr>
          <a:xfrm>
            <a:off x="7602593"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85" name="Picture Placeholder 8">
            <a:extLst>
              <a:ext uri="{FF2B5EF4-FFF2-40B4-BE49-F238E27FC236}">
                <a16:creationId xmlns:a16="http://schemas.microsoft.com/office/drawing/2014/main" id="{E4166B57-4E09-FA40-A5F3-9ED3F40F3DB4}"/>
              </a:ext>
            </a:extLst>
          </p:cNvPr>
          <p:cNvSpPr>
            <a:spLocks noGrp="1"/>
          </p:cNvSpPr>
          <p:nvPr>
            <p:ph type="pic" sz="quarter" idx="47"/>
          </p:nvPr>
        </p:nvSpPr>
        <p:spPr>
          <a:xfrm>
            <a:off x="7602593" y="972289"/>
            <a:ext cx="1224657" cy="1152128"/>
          </a:xfrm>
          <a:solidFill>
            <a:schemeClr val="bg2"/>
          </a:solidFill>
        </p:spPr>
        <p:txBody>
          <a:bodyPr/>
          <a:lstStyle/>
          <a:p>
            <a:r>
              <a:rPr lang="nl-NL"/>
              <a:t>Klik op het pictogram als u een afbeelding wilt toevoegen</a:t>
            </a:r>
            <a:endParaRPr lang="en-US" dirty="0"/>
          </a:p>
        </p:txBody>
      </p:sp>
      <p:sp>
        <p:nvSpPr>
          <p:cNvPr id="86" name="Text Placeholder 12">
            <a:extLst>
              <a:ext uri="{FF2B5EF4-FFF2-40B4-BE49-F238E27FC236}">
                <a16:creationId xmlns:a16="http://schemas.microsoft.com/office/drawing/2014/main" id="{3A39CC8F-58E9-314A-A2E3-DD3D6A5B4E94}"/>
              </a:ext>
            </a:extLst>
          </p:cNvPr>
          <p:cNvSpPr>
            <a:spLocks noGrp="1"/>
          </p:cNvSpPr>
          <p:nvPr>
            <p:ph type="body" sz="quarter" idx="48" hasCustomPrompt="1"/>
          </p:nvPr>
        </p:nvSpPr>
        <p:spPr>
          <a:xfrm>
            <a:off x="7602593"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87" name="Picture Placeholder 8">
            <a:extLst>
              <a:ext uri="{FF2B5EF4-FFF2-40B4-BE49-F238E27FC236}">
                <a16:creationId xmlns:a16="http://schemas.microsoft.com/office/drawing/2014/main" id="{592C16BF-9FD2-B648-A817-307F47E2DDEF}"/>
              </a:ext>
            </a:extLst>
          </p:cNvPr>
          <p:cNvSpPr>
            <a:spLocks noGrp="1"/>
          </p:cNvSpPr>
          <p:nvPr>
            <p:ph type="pic" sz="quarter" idx="49"/>
          </p:nvPr>
        </p:nvSpPr>
        <p:spPr>
          <a:xfrm>
            <a:off x="7602593" y="2852936"/>
            <a:ext cx="1224657" cy="1152128"/>
          </a:xfrm>
          <a:solidFill>
            <a:schemeClr val="bg2"/>
          </a:solidFill>
        </p:spPr>
        <p:txBody>
          <a:bodyPr/>
          <a:lstStyle/>
          <a:p>
            <a:r>
              <a:rPr lang="nl-NL"/>
              <a:t>Klik op het pictogram als u een afbeelding wilt toevoegen</a:t>
            </a:r>
            <a:endParaRPr lang="en-US" dirty="0"/>
          </a:p>
        </p:txBody>
      </p:sp>
      <p:sp>
        <p:nvSpPr>
          <p:cNvPr id="88" name="Text Placeholder 12">
            <a:extLst>
              <a:ext uri="{FF2B5EF4-FFF2-40B4-BE49-F238E27FC236}">
                <a16:creationId xmlns:a16="http://schemas.microsoft.com/office/drawing/2014/main" id="{3AF328B4-E333-1042-BF20-5C692BE2DED5}"/>
              </a:ext>
            </a:extLst>
          </p:cNvPr>
          <p:cNvSpPr>
            <a:spLocks noGrp="1"/>
          </p:cNvSpPr>
          <p:nvPr>
            <p:ph type="body" sz="quarter" idx="50" hasCustomPrompt="1"/>
          </p:nvPr>
        </p:nvSpPr>
        <p:spPr>
          <a:xfrm>
            <a:off x="7602593"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89" name="Picture Placeholder 8">
            <a:extLst>
              <a:ext uri="{FF2B5EF4-FFF2-40B4-BE49-F238E27FC236}">
                <a16:creationId xmlns:a16="http://schemas.microsoft.com/office/drawing/2014/main" id="{FE1C45B4-BC2A-0848-85DF-93BB57E800FF}"/>
              </a:ext>
            </a:extLst>
          </p:cNvPr>
          <p:cNvSpPr>
            <a:spLocks noGrp="1"/>
          </p:cNvSpPr>
          <p:nvPr>
            <p:ph type="pic" sz="quarter" idx="51"/>
          </p:nvPr>
        </p:nvSpPr>
        <p:spPr>
          <a:xfrm>
            <a:off x="7602593" y="4790224"/>
            <a:ext cx="1224657" cy="1152128"/>
          </a:xfrm>
          <a:solidFill>
            <a:schemeClr val="bg2"/>
          </a:solidFill>
        </p:spPr>
        <p:txBody>
          <a:bodyPr/>
          <a:lstStyle/>
          <a:p>
            <a:r>
              <a:rPr lang="nl-NL"/>
              <a:t>Klik op het pictogram als u een afbeelding wilt toevoegen</a:t>
            </a:r>
            <a:endParaRPr lang="en-US" dirty="0"/>
          </a:p>
        </p:txBody>
      </p:sp>
      <p:sp>
        <p:nvSpPr>
          <p:cNvPr id="90" name="Text Placeholder 12">
            <a:extLst>
              <a:ext uri="{FF2B5EF4-FFF2-40B4-BE49-F238E27FC236}">
                <a16:creationId xmlns:a16="http://schemas.microsoft.com/office/drawing/2014/main" id="{BEF39294-F373-1442-A52B-90B650333EF5}"/>
              </a:ext>
            </a:extLst>
          </p:cNvPr>
          <p:cNvSpPr>
            <a:spLocks noGrp="1"/>
          </p:cNvSpPr>
          <p:nvPr>
            <p:ph type="body" sz="quarter" idx="52" hasCustomPrompt="1"/>
          </p:nvPr>
        </p:nvSpPr>
        <p:spPr>
          <a:xfrm>
            <a:off x="9012939"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91" name="Picture Placeholder 8">
            <a:extLst>
              <a:ext uri="{FF2B5EF4-FFF2-40B4-BE49-F238E27FC236}">
                <a16:creationId xmlns:a16="http://schemas.microsoft.com/office/drawing/2014/main" id="{F1BFB789-5B32-2142-86DB-1BD9132002E7}"/>
              </a:ext>
            </a:extLst>
          </p:cNvPr>
          <p:cNvSpPr>
            <a:spLocks noGrp="1"/>
          </p:cNvSpPr>
          <p:nvPr>
            <p:ph type="pic" sz="quarter" idx="53"/>
          </p:nvPr>
        </p:nvSpPr>
        <p:spPr>
          <a:xfrm>
            <a:off x="9012939" y="972289"/>
            <a:ext cx="1224657" cy="1152128"/>
          </a:xfrm>
          <a:solidFill>
            <a:schemeClr val="bg2"/>
          </a:solidFill>
        </p:spPr>
        <p:txBody>
          <a:bodyPr/>
          <a:lstStyle/>
          <a:p>
            <a:r>
              <a:rPr lang="nl-NL"/>
              <a:t>Klik op het pictogram als u een afbeelding wilt toevoegen</a:t>
            </a:r>
            <a:endParaRPr lang="en-US" dirty="0"/>
          </a:p>
        </p:txBody>
      </p:sp>
      <p:sp>
        <p:nvSpPr>
          <p:cNvPr id="92" name="Text Placeholder 12">
            <a:extLst>
              <a:ext uri="{FF2B5EF4-FFF2-40B4-BE49-F238E27FC236}">
                <a16:creationId xmlns:a16="http://schemas.microsoft.com/office/drawing/2014/main" id="{675A9E3C-585C-B248-896C-1414E40E7A73}"/>
              </a:ext>
            </a:extLst>
          </p:cNvPr>
          <p:cNvSpPr>
            <a:spLocks noGrp="1"/>
          </p:cNvSpPr>
          <p:nvPr>
            <p:ph type="body" sz="quarter" idx="54" hasCustomPrompt="1"/>
          </p:nvPr>
        </p:nvSpPr>
        <p:spPr>
          <a:xfrm>
            <a:off x="9012939"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93" name="Picture Placeholder 8">
            <a:extLst>
              <a:ext uri="{FF2B5EF4-FFF2-40B4-BE49-F238E27FC236}">
                <a16:creationId xmlns:a16="http://schemas.microsoft.com/office/drawing/2014/main" id="{29364FDE-F38F-AA40-A782-82BB5A87E64D}"/>
              </a:ext>
            </a:extLst>
          </p:cNvPr>
          <p:cNvSpPr>
            <a:spLocks noGrp="1"/>
          </p:cNvSpPr>
          <p:nvPr>
            <p:ph type="pic" sz="quarter" idx="55"/>
          </p:nvPr>
        </p:nvSpPr>
        <p:spPr>
          <a:xfrm>
            <a:off x="9012939" y="2852936"/>
            <a:ext cx="1224657" cy="1152128"/>
          </a:xfrm>
          <a:solidFill>
            <a:schemeClr val="bg2"/>
          </a:solidFill>
        </p:spPr>
        <p:txBody>
          <a:bodyPr/>
          <a:lstStyle/>
          <a:p>
            <a:r>
              <a:rPr lang="nl-NL"/>
              <a:t>Klik op het pictogram als u een afbeelding wilt toevoegen</a:t>
            </a:r>
            <a:endParaRPr lang="en-US" dirty="0"/>
          </a:p>
        </p:txBody>
      </p:sp>
      <p:sp>
        <p:nvSpPr>
          <p:cNvPr id="94" name="Text Placeholder 12">
            <a:extLst>
              <a:ext uri="{FF2B5EF4-FFF2-40B4-BE49-F238E27FC236}">
                <a16:creationId xmlns:a16="http://schemas.microsoft.com/office/drawing/2014/main" id="{6BDD965A-6A84-7042-98AA-3F3DEB403997}"/>
              </a:ext>
            </a:extLst>
          </p:cNvPr>
          <p:cNvSpPr>
            <a:spLocks noGrp="1"/>
          </p:cNvSpPr>
          <p:nvPr>
            <p:ph type="body" sz="quarter" idx="56" hasCustomPrompt="1"/>
          </p:nvPr>
        </p:nvSpPr>
        <p:spPr>
          <a:xfrm>
            <a:off x="9012939"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95" name="Picture Placeholder 8">
            <a:extLst>
              <a:ext uri="{FF2B5EF4-FFF2-40B4-BE49-F238E27FC236}">
                <a16:creationId xmlns:a16="http://schemas.microsoft.com/office/drawing/2014/main" id="{7B42BFA0-5CE4-1847-87E6-196EFFCF7AB9}"/>
              </a:ext>
            </a:extLst>
          </p:cNvPr>
          <p:cNvSpPr>
            <a:spLocks noGrp="1"/>
          </p:cNvSpPr>
          <p:nvPr>
            <p:ph type="pic" sz="quarter" idx="57"/>
          </p:nvPr>
        </p:nvSpPr>
        <p:spPr>
          <a:xfrm>
            <a:off x="9012939" y="4790224"/>
            <a:ext cx="1224657" cy="1152128"/>
          </a:xfrm>
          <a:solidFill>
            <a:schemeClr val="bg2"/>
          </a:solidFill>
        </p:spPr>
        <p:txBody>
          <a:bodyPr/>
          <a:lstStyle/>
          <a:p>
            <a:r>
              <a:rPr lang="nl-NL"/>
              <a:t>Klik op het pictogram als u een afbeelding wilt toevoegen</a:t>
            </a:r>
            <a:endParaRPr lang="en-US" dirty="0"/>
          </a:p>
        </p:txBody>
      </p:sp>
      <p:sp>
        <p:nvSpPr>
          <p:cNvPr id="96" name="Text Placeholder 12">
            <a:extLst>
              <a:ext uri="{FF2B5EF4-FFF2-40B4-BE49-F238E27FC236}">
                <a16:creationId xmlns:a16="http://schemas.microsoft.com/office/drawing/2014/main" id="{FEC924B8-D6BA-A149-84F7-1B4FA99CEC3D}"/>
              </a:ext>
            </a:extLst>
          </p:cNvPr>
          <p:cNvSpPr>
            <a:spLocks noGrp="1"/>
          </p:cNvSpPr>
          <p:nvPr>
            <p:ph type="body" sz="quarter" idx="58" hasCustomPrompt="1"/>
          </p:nvPr>
        </p:nvSpPr>
        <p:spPr>
          <a:xfrm>
            <a:off x="10416480"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97" name="Picture Placeholder 8">
            <a:extLst>
              <a:ext uri="{FF2B5EF4-FFF2-40B4-BE49-F238E27FC236}">
                <a16:creationId xmlns:a16="http://schemas.microsoft.com/office/drawing/2014/main" id="{B57BAD7E-DAA7-6949-87C2-850149806667}"/>
              </a:ext>
            </a:extLst>
          </p:cNvPr>
          <p:cNvSpPr>
            <a:spLocks noGrp="1"/>
          </p:cNvSpPr>
          <p:nvPr>
            <p:ph type="pic" sz="quarter" idx="59"/>
          </p:nvPr>
        </p:nvSpPr>
        <p:spPr>
          <a:xfrm>
            <a:off x="10416480" y="972289"/>
            <a:ext cx="1224657" cy="1152128"/>
          </a:xfrm>
          <a:solidFill>
            <a:schemeClr val="bg2"/>
          </a:solidFill>
        </p:spPr>
        <p:txBody>
          <a:bodyPr/>
          <a:lstStyle/>
          <a:p>
            <a:r>
              <a:rPr lang="nl-NL"/>
              <a:t>Klik op het pictogram als u een afbeelding wilt toevoegen</a:t>
            </a:r>
            <a:endParaRPr lang="en-US" dirty="0"/>
          </a:p>
        </p:txBody>
      </p:sp>
      <p:sp>
        <p:nvSpPr>
          <p:cNvPr id="98" name="Text Placeholder 12">
            <a:extLst>
              <a:ext uri="{FF2B5EF4-FFF2-40B4-BE49-F238E27FC236}">
                <a16:creationId xmlns:a16="http://schemas.microsoft.com/office/drawing/2014/main" id="{1B26F47C-7F50-3646-816E-8287244A931E}"/>
              </a:ext>
            </a:extLst>
          </p:cNvPr>
          <p:cNvSpPr>
            <a:spLocks noGrp="1"/>
          </p:cNvSpPr>
          <p:nvPr>
            <p:ph type="body" sz="quarter" idx="60" hasCustomPrompt="1"/>
          </p:nvPr>
        </p:nvSpPr>
        <p:spPr>
          <a:xfrm>
            <a:off x="10416480"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99" name="Picture Placeholder 8">
            <a:extLst>
              <a:ext uri="{FF2B5EF4-FFF2-40B4-BE49-F238E27FC236}">
                <a16:creationId xmlns:a16="http://schemas.microsoft.com/office/drawing/2014/main" id="{C2153297-79A0-6C48-ABD0-F830FF142A3B}"/>
              </a:ext>
            </a:extLst>
          </p:cNvPr>
          <p:cNvSpPr>
            <a:spLocks noGrp="1"/>
          </p:cNvSpPr>
          <p:nvPr>
            <p:ph type="pic" sz="quarter" idx="61"/>
          </p:nvPr>
        </p:nvSpPr>
        <p:spPr>
          <a:xfrm>
            <a:off x="10416480" y="2852936"/>
            <a:ext cx="1224657" cy="1152128"/>
          </a:xfrm>
          <a:solidFill>
            <a:schemeClr val="bg2"/>
          </a:solidFill>
        </p:spPr>
        <p:txBody>
          <a:bodyPr/>
          <a:lstStyle/>
          <a:p>
            <a:r>
              <a:rPr lang="nl-NL"/>
              <a:t>Klik op het pictogram als u een afbeelding wilt toevoegen</a:t>
            </a:r>
            <a:endParaRPr lang="en-US" dirty="0"/>
          </a:p>
        </p:txBody>
      </p:sp>
      <p:sp>
        <p:nvSpPr>
          <p:cNvPr id="100" name="Text Placeholder 12">
            <a:extLst>
              <a:ext uri="{FF2B5EF4-FFF2-40B4-BE49-F238E27FC236}">
                <a16:creationId xmlns:a16="http://schemas.microsoft.com/office/drawing/2014/main" id="{99FBB044-8A68-D04F-B2B5-2630A13452E2}"/>
              </a:ext>
            </a:extLst>
          </p:cNvPr>
          <p:cNvSpPr>
            <a:spLocks noGrp="1"/>
          </p:cNvSpPr>
          <p:nvPr>
            <p:ph type="body" sz="quarter" idx="62" hasCustomPrompt="1"/>
          </p:nvPr>
        </p:nvSpPr>
        <p:spPr>
          <a:xfrm>
            <a:off x="10416480"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dirty="0"/>
              <a:t>Naam</a:t>
            </a:r>
          </a:p>
          <a:p>
            <a:pPr lvl="1"/>
            <a:r>
              <a:rPr lang="en-GB" dirty="0" err="1"/>
              <a:t>Omschrijving</a:t>
            </a:r>
            <a:r>
              <a:rPr lang="en-GB" dirty="0"/>
              <a:t> </a:t>
            </a:r>
            <a:r>
              <a:rPr lang="en-GB" dirty="0" err="1"/>
              <a:t>omschrijving</a:t>
            </a:r>
            <a:endParaRPr lang="en-US" dirty="0"/>
          </a:p>
        </p:txBody>
      </p:sp>
      <p:sp>
        <p:nvSpPr>
          <p:cNvPr id="101" name="Picture Placeholder 8">
            <a:extLst>
              <a:ext uri="{FF2B5EF4-FFF2-40B4-BE49-F238E27FC236}">
                <a16:creationId xmlns:a16="http://schemas.microsoft.com/office/drawing/2014/main" id="{CB569B53-8DEC-CF4A-8EAC-A0F5CA4545A9}"/>
              </a:ext>
            </a:extLst>
          </p:cNvPr>
          <p:cNvSpPr>
            <a:spLocks noGrp="1"/>
          </p:cNvSpPr>
          <p:nvPr>
            <p:ph type="pic" sz="quarter" idx="63"/>
          </p:nvPr>
        </p:nvSpPr>
        <p:spPr>
          <a:xfrm>
            <a:off x="10416480" y="4790224"/>
            <a:ext cx="1224657" cy="1152128"/>
          </a:xfrm>
          <a:solidFill>
            <a:schemeClr val="bg2"/>
          </a:solidFill>
        </p:spPr>
        <p:txBody>
          <a:bodyPr/>
          <a:lstStyle/>
          <a:p>
            <a:r>
              <a:rPr lang="nl-NL"/>
              <a:t>Klik op het pictogram als u een afbeelding wilt toevoegen</a:t>
            </a:r>
            <a:endParaRPr lang="en-US" dirty="0"/>
          </a:p>
        </p:txBody>
      </p:sp>
    </p:spTree>
    <p:extLst>
      <p:ext uri="{BB962C8B-B14F-4D97-AF65-F5344CB8AC3E}">
        <p14:creationId xmlns:p14="http://schemas.microsoft.com/office/powerpoint/2010/main" val="2098862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lu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C9DD0-AB83-114E-99BC-04B167F09674}"/>
              </a:ext>
            </a:extLst>
          </p:cNvPr>
          <p:cNvSpPr>
            <a:spLocks noGrp="1"/>
          </p:cNvSpPr>
          <p:nvPr>
            <p:ph type="title"/>
          </p:nvPr>
        </p:nvSpPr>
        <p:spPr/>
        <p:txBody>
          <a:bodyPr/>
          <a:lstStyle/>
          <a:p>
            <a:r>
              <a:rPr lang="nl-NL"/>
              <a:t>Klik om stijl te bewerken</a:t>
            </a:r>
            <a:endParaRPr lang="en-US" dirty="0"/>
          </a:p>
        </p:txBody>
      </p:sp>
      <p:sp>
        <p:nvSpPr>
          <p:cNvPr id="3" name="Date Placeholder 2">
            <a:extLst>
              <a:ext uri="{FF2B5EF4-FFF2-40B4-BE49-F238E27FC236}">
                <a16:creationId xmlns:a16="http://schemas.microsoft.com/office/drawing/2014/main" id="{0D700559-2166-C641-9F09-7E01BBA0C1C6}"/>
              </a:ext>
            </a:extLst>
          </p:cNvPr>
          <p:cNvSpPr>
            <a:spLocks noGrp="1"/>
          </p:cNvSpPr>
          <p:nvPr>
            <p:ph type="dt" sz="half" idx="10"/>
          </p:nvPr>
        </p:nvSpPr>
        <p:spPr/>
        <p:txBody>
          <a:bodyPr/>
          <a:lstStyle/>
          <a:p>
            <a:fld id="{81952F03-921D-A742-961B-A028B38E8141}" type="datetime4">
              <a:rPr lang="nl-NL" smtClean="0"/>
              <a:t>8 juli 2024</a:t>
            </a:fld>
            <a:endParaRPr lang="en-US" dirty="0"/>
          </a:p>
        </p:txBody>
      </p:sp>
      <p:sp>
        <p:nvSpPr>
          <p:cNvPr id="4" name="Footer Placeholder 3">
            <a:extLst>
              <a:ext uri="{FF2B5EF4-FFF2-40B4-BE49-F238E27FC236}">
                <a16:creationId xmlns:a16="http://schemas.microsoft.com/office/drawing/2014/main" id="{60F78C86-B234-F847-B416-2169F3E0335C}"/>
              </a:ext>
            </a:extLst>
          </p:cNvPr>
          <p:cNvSpPr>
            <a:spLocks noGrp="1"/>
          </p:cNvSpPr>
          <p:nvPr>
            <p:ph type="ftr" sz="quarter" idx="11"/>
          </p:nvPr>
        </p:nvSpPr>
        <p:spPr/>
        <p:txBody>
          <a:bodyPr/>
          <a:lstStyle/>
          <a:p>
            <a:r>
              <a:rPr lang="nl-NL" noProof="0" dirty="0"/>
              <a:t>NAAM PRESENTATIE</a:t>
            </a:r>
          </a:p>
        </p:txBody>
      </p:sp>
      <p:sp>
        <p:nvSpPr>
          <p:cNvPr id="5" name="Slide Number Placeholder 4">
            <a:extLst>
              <a:ext uri="{FF2B5EF4-FFF2-40B4-BE49-F238E27FC236}">
                <a16:creationId xmlns:a16="http://schemas.microsoft.com/office/drawing/2014/main" id="{D61A0AB5-9681-9C41-A862-61F4B58A8C72}"/>
              </a:ext>
            </a:extLst>
          </p:cNvPr>
          <p:cNvSpPr>
            <a:spLocks noGrp="1"/>
          </p:cNvSpPr>
          <p:nvPr>
            <p:ph type="sldNum" sz="quarter" idx="12"/>
          </p:nvPr>
        </p:nvSpPr>
        <p:spPr/>
        <p:txBody>
          <a:bodyPr/>
          <a:lstStyle/>
          <a:p>
            <a:fld id="{EC1B0D69-B8A6-8744-9E7E-380CD2AD97F8}" type="slidenum">
              <a:rPr lang="nl-NL" noProof="0" smtClean="0"/>
              <a:t>‹#›</a:t>
            </a:fld>
            <a:endParaRPr lang="nl-NL" noProof="0" dirty="0"/>
          </a:p>
        </p:txBody>
      </p:sp>
      <p:sp>
        <p:nvSpPr>
          <p:cNvPr id="7" name="Content Placeholder 6">
            <a:extLst>
              <a:ext uri="{FF2B5EF4-FFF2-40B4-BE49-F238E27FC236}">
                <a16:creationId xmlns:a16="http://schemas.microsoft.com/office/drawing/2014/main" id="{8FC85662-769C-8A41-81FB-CB95F829A3C6}"/>
              </a:ext>
            </a:extLst>
          </p:cNvPr>
          <p:cNvSpPr>
            <a:spLocks noGrp="1"/>
          </p:cNvSpPr>
          <p:nvPr>
            <p:ph sz="quarter" idx="13"/>
          </p:nvPr>
        </p:nvSpPr>
        <p:spPr>
          <a:xfrm>
            <a:off x="550863" y="1989138"/>
            <a:ext cx="5040312" cy="4176712"/>
          </a:xfrm>
        </p:spPr>
        <p:txBody>
          <a:bodyPr/>
          <a:lstStyle/>
          <a:p>
            <a:pPr lvl="0"/>
            <a:r>
              <a:rPr lang="nl-NL"/>
              <a:t>Klikken om de tekststijl van het model te bewerken</a:t>
            </a:r>
          </a:p>
        </p:txBody>
      </p:sp>
      <p:sp>
        <p:nvSpPr>
          <p:cNvPr id="8" name="Content Placeholder 6">
            <a:extLst>
              <a:ext uri="{FF2B5EF4-FFF2-40B4-BE49-F238E27FC236}">
                <a16:creationId xmlns:a16="http://schemas.microsoft.com/office/drawing/2014/main" id="{72C20C8F-385E-8948-9298-BE56D4DC4E1A}"/>
              </a:ext>
            </a:extLst>
          </p:cNvPr>
          <p:cNvSpPr>
            <a:spLocks noGrp="1"/>
          </p:cNvSpPr>
          <p:nvPr>
            <p:ph sz="quarter" idx="14"/>
          </p:nvPr>
        </p:nvSpPr>
        <p:spPr>
          <a:xfrm>
            <a:off x="6595202" y="1989138"/>
            <a:ext cx="5040312" cy="4176712"/>
          </a:xfrm>
        </p:spPr>
        <p:txBody>
          <a:bodyPr/>
          <a:lstStyle/>
          <a:p>
            <a:pPr lvl="0"/>
            <a:r>
              <a:rPr lang="nl-NL"/>
              <a:t>Klikken om de tekststijl van het model te bewerken</a:t>
            </a:r>
          </a:p>
        </p:txBody>
      </p:sp>
    </p:spTree>
    <p:extLst>
      <p:ext uri="{BB962C8B-B14F-4D97-AF65-F5344CB8AC3E}">
        <p14:creationId xmlns:p14="http://schemas.microsoft.com/office/powerpoint/2010/main" val="2661057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lef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p>
            <a:r>
              <a:rPr lang="nl-NL"/>
              <a:t>Klik om stijl te bewerken</a:t>
            </a:r>
            <a:endParaRPr lang="en-US" dirty="0"/>
          </a:p>
        </p:txBody>
      </p:sp>
      <p:grpSp>
        <p:nvGrpSpPr>
          <p:cNvPr id="5" name="Group 4">
            <a:extLst>
              <a:ext uri="{FF2B5EF4-FFF2-40B4-BE49-F238E27FC236}">
                <a16:creationId xmlns:a16="http://schemas.microsoft.com/office/drawing/2014/main" id="{592F9012-E1D2-4A4D-BAEB-24040D8D491C}"/>
              </a:ext>
            </a:extLst>
          </p:cNvPr>
          <p:cNvGrpSpPr/>
          <p:nvPr userDrawn="1"/>
        </p:nvGrpSpPr>
        <p:grpSpPr>
          <a:xfrm>
            <a:off x="11496599" y="332656"/>
            <a:ext cx="407012" cy="348834"/>
            <a:chOff x="11496599" y="332656"/>
            <a:chExt cx="407012" cy="348834"/>
          </a:xfrm>
        </p:grpSpPr>
        <p:sp>
          <p:nvSpPr>
            <p:cNvPr id="13" name="Freeform 12">
              <a:extLst>
                <a:ext uri="{FF2B5EF4-FFF2-40B4-BE49-F238E27FC236}">
                  <a16:creationId xmlns:a16="http://schemas.microsoft.com/office/drawing/2014/main" id="{26019297-87CF-E441-94AE-A7404D0DD5EF}"/>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gr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DA5CD062-A46D-384E-BA58-5879B4619C27}"/>
              </a:ext>
            </a:extLst>
          </p:cNvPr>
          <p:cNvSpPr>
            <a:spLocks noGrp="1"/>
          </p:cNvSpPr>
          <p:nvPr>
            <p:ph sz="quarter" idx="12" hasCustomPrompt="1"/>
          </p:nvPr>
        </p:nvSpPr>
        <p:spPr>
          <a:xfrm>
            <a:off x="550862" y="692150"/>
            <a:ext cx="5040313" cy="5472000"/>
          </a:xfrm>
          <a:solidFill>
            <a:schemeClr val="bg2"/>
          </a:solidFill>
        </p:spPr>
        <p:txBody>
          <a:bodyPr/>
          <a:lstStyle/>
          <a:p>
            <a:pPr lvl="0"/>
            <a:r>
              <a:rPr lang="en-GB" dirty="0" err="1"/>
              <a:t>Grafiek</a:t>
            </a:r>
            <a:r>
              <a:rPr lang="en-GB" dirty="0"/>
              <a:t> , table, content</a:t>
            </a:r>
            <a:endParaRPr lang="en-US" dirty="0"/>
          </a:p>
        </p:txBody>
      </p:sp>
      <p:sp>
        <p:nvSpPr>
          <p:cNvPr id="3" name="Tijdelijke aanduiding voor datum 2">
            <a:extLst>
              <a:ext uri="{FF2B5EF4-FFF2-40B4-BE49-F238E27FC236}">
                <a16:creationId xmlns:a16="http://schemas.microsoft.com/office/drawing/2014/main" id="{42B467B4-77E9-A64E-8FB5-3AD82F3ECECB}"/>
              </a:ext>
            </a:extLst>
          </p:cNvPr>
          <p:cNvSpPr>
            <a:spLocks noGrp="1"/>
          </p:cNvSpPr>
          <p:nvPr>
            <p:ph type="dt" sz="half" idx="13"/>
          </p:nvPr>
        </p:nvSpPr>
        <p:spPr/>
        <p:txBody>
          <a:bodyPr/>
          <a:lstStyle/>
          <a:p>
            <a:fld id="{721DB29F-2BDE-BF40-A663-2A4F6A3F96AF}" type="datetime4">
              <a:rPr lang="nl-NL" smtClean="0"/>
              <a:t>8 juli 2024</a:t>
            </a:fld>
            <a:endParaRPr lang="en-US" dirty="0"/>
          </a:p>
        </p:txBody>
      </p:sp>
      <p:sp>
        <p:nvSpPr>
          <p:cNvPr id="6" name="Tijdelijke aanduiding voor voettekst 5">
            <a:extLst>
              <a:ext uri="{FF2B5EF4-FFF2-40B4-BE49-F238E27FC236}">
                <a16:creationId xmlns:a16="http://schemas.microsoft.com/office/drawing/2014/main" id="{30CFF4FB-212D-2A4D-B81D-FADE2422FEBF}"/>
              </a:ext>
            </a:extLst>
          </p:cNvPr>
          <p:cNvSpPr>
            <a:spLocks noGrp="1"/>
          </p:cNvSpPr>
          <p:nvPr>
            <p:ph type="ftr" sz="quarter" idx="14"/>
          </p:nvPr>
        </p:nvSpPr>
        <p:spPr/>
        <p:txBody>
          <a:bodyPr/>
          <a:lstStyle/>
          <a:p>
            <a:r>
              <a:rPr lang="nl-NL" noProof="0" dirty="0"/>
              <a:t>NAAM PRESENTATIE</a:t>
            </a:r>
          </a:p>
        </p:txBody>
      </p:sp>
      <p:sp>
        <p:nvSpPr>
          <p:cNvPr id="7" name="Tijdelijke aanduiding voor dianummer 6">
            <a:extLst>
              <a:ext uri="{FF2B5EF4-FFF2-40B4-BE49-F238E27FC236}">
                <a16:creationId xmlns:a16="http://schemas.microsoft.com/office/drawing/2014/main" id="{DC682794-95ED-3F42-8997-4CCB5FCF5EAB}"/>
              </a:ext>
            </a:extLst>
          </p:cNvPr>
          <p:cNvSpPr>
            <a:spLocks noGrp="1"/>
          </p:cNvSpPr>
          <p:nvPr>
            <p:ph type="sldNum" sz="quarter" idx="15"/>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355089304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bottom">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CD062-A46D-384E-BA58-5879B4619C27}"/>
              </a:ext>
            </a:extLst>
          </p:cNvPr>
          <p:cNvSpPr>
            <a:spLocks noGrp="1"/>
          </p:cNvSpPr>
          <p:nvPr>
            <p:ph sz="quarter" idx="12" hasCustomPrompt="1"/>
          </p:nvPr>
        </p:nvSpPr>
        <p:spPr>
          <a:xfrm>
            <a:off x="550862" y="2349500"/>
            <a:ext cx="11090276" cy="3816000"/>
          </a:xfrm>
          <a:solidFill>
            <a:schemeClr val="bg2"/>
          </a:solidFill>
        </p:spPr>
        <p:txBody>
          <a:bodyPr/>
          <a:lstStyle/>
          <a:p>
            <a:pPr lvl="0"/>
            <a:r>
              <a:rPr lang="nl-NL" noProof="0" dirty="0"/>
              <a:t>Grafiek , </a:t>
            </a:r>
            <a:r>
              <a:rPr lang="nl-NL" noProof="0" dirty="0" err="1"/>
              <a:t>table</a:t>
            </a:r>
            <a:r>
              <a:rPr lang="nl-NL" noProof="0" dirty="0"/>
              <a:t>, content</a:t>
            </a:r>
          </a:p>
        </p:txBody>
      </p:sp>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3" y="692150"/>
            <a:ext cx="11090276" cy="1314450"/>
          </a:xfrm>
        </p:spPr>
        <p:txBody>
          <a:bodyPr anchor="t"/>
          <a:lstStyle/>
          <a:p>
            <a:r>
              <a:rPr lang="nl-NL"/>
              <a:t>Klik om stijl te bewerken</a:t>
            </a:r>
            <a:endParaRPr lang="en-US" dirty="0"/>
          </a:p>
        </p:txBody>
      </p:sp>
      <p:grpSp>
        <p:nvGrpSpPr>
          <p:cNvPr id="5" name="Group 4">
            <a:extLst>
              <a:ext uri="{FF2B5EF4-FFF2-40B4-BE49-F238E27FC236}">
                <a16:creationId xmlns:a16="http://schemas.microsoft.com/office/drawing/2014/main" id="{592F9012-E1D2-4A4D-BAEB-24040D8D491C}"/>
              </a:ext>
            </a:extLst>
          </p:cNvPr>
          <p:cNvGrpSpPr/>
          <p:nvPr userDrawn="1"/>
        </p:nvGrpSpPr>
        <p:grpSpPr>
          <a:xfrm>
            <a:off x="11496599" y="332656"/>
            <a:ext cx="407012" cy="348834"/>
            <a:chOff x="11496599" y="332656"/>
            <a:chExt cx="407012" cy="348834"/>
          </a:xfrm>
        </p:grpSpPr>
        <p:sp>
          <p:nvSpPr>
            <p:cNvPr id="13" name="Freeform 12">
              <a:extLst>
                <a:ext uri="{FF2B5EF4-FFF2-40B4-BE49-F238E27FC236}">
                  <a16:creationId xmlns:a16="http://schemas.microsoft.com/office/drawing/2014/main" id="{26019297-87CF-E441-94AE-A7404D0DD5EF}"/>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grpSp>
      <p:sp>
        <p:nvSpPr>
          <p:cNvPr id="3" name="Tijdelijke aanduiding voor datum 2">
            <a:extLst>
              <a:ext uri="{FF2B5EF4-FFF2-40B4-BE49-F238E27FC236}">
                <a16:creationId xmlns:a16="http://schemas.microsoft.com/office/drawing/2014/main" id="{EA130835-FF24-324C-AED1-AB491E2276A1}"/>
              </a:ext>
            </a:extLst>
          </p:cNvPr>
          <p:cNvSpPr>
            <a:spLocks noGrp="1"/>
          </p:cNvSpPr>
          <p:nvPr>
            <p:ph type="dt" sz="half" idx="13"/>
          </p:nvPr>
        </p:nvSpPr>
        <p:spPr/>
        <p:txBody>
          <a:bodyPr/>
          <a:lstStyle/>
          <a:p>
            <a:fld id="{63AC7553-1A53-9C42-925B-8EF3D5E8C661}" type="datetime4">
              <a:rPr lang="nl-NL" smtClean="0"/>
              <a:t>8 juli 2024</a:t>
            </a:fld>
            <a:endParaRPr lang="en-US" dirty="0"/>
          </a:p>
        </p:txBody>
      </p:sp>
      <p:sp>
        <p:nvSpPr>
          <p:cNvPr id="6" name="Tijdelijke aanduiding voor voettekst 5">
            <a:extLst>
              <a:ext uri="{FF2B5EF4-FFF2-40B4-BE49-F238E27FC236}">
                <a16:creationId xmlns:a16="http://schemas.microsoft.com/office/drawing/2014/main" id="{E291CBFA-3265-D74E-9E5F-3250B16507A6}"/>
              </a:ext>
            </a:extLst>
          </p:cNvPr>
          <p:cNvSpPr>
            <a:spLocks noGrp="1"/>
          </p:cNvSpPr>
          <p:nvPr>
            <p:ph type="ftr" sz="quarter" idx="14"/>
          </p:nvPr>
        </p:nvSpPr>
        <p:spPr/>
        <p:txBody>
          <a:bodyPr/>
          <a:lstStyle/>
          <a:p>
            <a:r>
              <a:rPr lang="nl-NL" noProof="0" dirty="0"/>
              <a:t>NAAM PRESENTATIE</a:t>
            </a:r>
          </a:p>
        </p:txBody>
      </p:sp>
      <p:sp>
        <p:nvSpPr>
          <p:cNvPr id="7" name="Tijdelijke aanduiding voor dianummer 6">
            <a:extLst>
              <a:ext uri="{FF2B5EF4-FFF2-40B4-BE49-F238E27FC236}">
                <a16:creationId xmlns:a16="http://schemas.microsoft.com/office/drawing/2014/main" id="{E96E8AF7-39D7-1E4D-88D0-888C3B9682F5}"/>
              </a:ext>
            </a:extLst>
          </p:cNvPr>
          <p:cNvSpPr>
            <a:spLocks noGrp="1"/>
          </p:cNvSpPr>
          <p:nvPr>
            <p:ph type="sldNum" sz="quarter" idx="15"/>
          </p:nvPr>
        </p:nvSpPr>
        <p:spPr/>
        <p:txBody>
          <a:bodyPr/>
          <a:lstStyle/>
          <a:p>
            <a:fld id="{EC1B0D69-B8A6-8744-9E7E-380CD2AD97F8}" type="slidenum">
              <a:rPr lang="nl-NL" noProof="0" smtClean="0"/>
              <a:pPr/>
              <a:t>‹#›</a:t>
            </a:fld>
            <a:endParaRPr lang="nl-NL" noProof="0" dirty="0"/>
          </a:p>
        </p:txBody>
      </p:sp>
    </p:spTree>
    <p:extLst>
      <p:ext uri="{BB962C8B-B14F-4D97-AF65-F5344CB8AC3E}">
        <p14:creationId xmlns:p14="http://schemas.microsoft.com/office/powerpoint/2010/main" val="231724875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all out">
    <p:bg>
      <p:bgPr>
        <a:solidFill>
          <a:schemeClr val="accent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874B71D-7E90-DC47-ADA8-2E56B23E3E58}"/>
              </a:ext>
            </a:extLst>
          </p:cNvPr>
          <p:cNvGrpSpPr/>
          <p:nvPr userDrawn="1"/>
        </p:nvGrpSpPr>
        <p:grpSpPr>
          <a:xfrm>
            <a:off x="11496600" y="332656"/>
            <a:ext cx="407011" cy="348834"/>
            <a:chOff x="11496600" y="332656"/>
            <a:chExt cx="407011" cy="348834"/>
          </a:xfrm>
        </p:grpSpPr>
        <p:sp>
          <p:nvSpPr>
            <p:cNvPr id="16" name="Shape">
              <a:extLst>
                <a:ext uri="{FF2B5EF4-FFF2-40B4-BE49-F238E27FC236}">
                  <a16:creationId xmlns:a16="http://schemas.microsoft.com/office/drawing/2014/main" id="{11A046CB-86B2-344D-AF82-FACB1BA94968}"/>
                </a:ext>
              </a:extLst>
            </p:cNvPr>
            <p:cNvSpPr/>
            <p:nvPr userDrawn="1"/>
          </p:nvSpPr>
          <p:spPr>
            <a:xfrm>
              <a:off x="11612917" y="332656"/>
              <a:ext cx="58111" cy="1452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alpha val="68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sp>
          <p:nvSpPr>
            <p:cNvPr id="17" name="Shape">
              <a:extLst>
                <a:ext uri="{FF2B5EF4-FFF2-40B4-BE49-F238E27FC236}">
                  <a16:creationId xmlns:a16="http://schemas.microsoft.com/office/drawing/2014/main" id="{018AB066-8A27-AF4A-B176-DE92C738F2E4}"/>
                </a:ext>
              </a:extLst>
            </p:cNvPr>
            <p:cNvSpPr/>
            <p:nvPr userDrawn="1"/>
          </p:nvSpPr>
          <p:spPr>
            <a:xfrm>
              <a:off x="11612917" y="536212"/>
              <a:ext cx="58111" cy="145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alpha val="68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sp>
          <p:nvSpPr>
            <p:cNvPr id="18" name="Shape">
              <a:extLst>
                <a:ext uri="{FF2B5EF4-FFF2-40B4-BE49-F238E27FC236}">
                  <a16:creationId xmlns:a16="http://schemas.microsoft.com/office/drawing/2014/main" id="{24725C09-C52E-E846-A4CA-4BECFCEF712D}"/>
                </a:ext>
              </a:extLst>
            </p:cNvPr>
            <p:cNvSpPr/>
            <p:nvPr userDrawn="1"/>
          </p:nvSpPr>
          <p:spPr>
            <a:xfrm>
              <a:off x="11496600" y="332656"/>
              <a:ext cx="58111" cy="348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alpha val="68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sp>
          <p:nvSpPr>
            <p:cNvPr id="19" name="Shape">
              <a:extLst>
                <a:ext uri="{FF2B5EF4-FFF2-40B4-BE49-F238E27FC236}">
                  <a16:creationId xmlns:a16="http://schemas.microsoft.com/office/drawing/2014/main" id="{4E461D7F-241A-1444-9F7B-12B0FE4C9B1D}"/>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dirty="0">
                <a:latin typeface="Arial" panose="020B0604020202020204" pitchFamily="34" charset="0"/>
              </a:endParaRPr>
            </a:p>
          </p:txBody>
        </p:sp>
      </p:grpSp>
      <p:sp>
        <p:nvSpPr>
          <p:cNvPr id="9" name="Title 1">
            <a:extLst>
              <a:ext uri="{FF2B5EF4-FFF2-40B4-BE49-F238E27FC236}">
                <a16:creationId xmlns:a16="http://schemas.microsoft.com/office/drawing/2014/main" id="{913CDB32-C92A-4941-BFB9-C975562FCB00}"/>
              </a:ext>
            </a:extLst>
          </p:cNvPr>
          <p:cNvSpPr txBox="1">
            <a:spLocks/>
          </p:cNvSpPr>
          <p:nvPr userDrawn="1"/>
        </p:nvSpPr>
        <p:spPr>
          <a:xfrm>
            <a:off x="1063496" y="2862695"/>
            <a:ext cx="10162864" cy="137179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400" b="0" i="0" kern="1200">
                <a:solidFill>
                  <a:schemeClr val="bg1"/>
                </a:solidFill>
                <a:latin typeface="Avenir" panose="02000503020000020003" pitchFamily="2" charset="0"/>
                <a:ea typeface="+mj-ea"/>
                <a:cs typeface="+mj-cs"/>
              </a:defRPr>
            </a:lvl1pPr>
          </a:lstStyle>
          <a:p>
            <a:endParaRPr lang="en-US" sz="11500" b="1" i="0" dirty="0">
              <a:latin typeface="Arial Black" panose="020B0604020202020204" pitchFamily="34" charset="0"/>
            </a:endParaRPr>
          </a:p>
        </p:txBody>
      </p:sp>
      <p:sp>
        <p:nvSpPr>
          <p:cNvPr id="10" name="Title 1">
            <a:extLst>
              <a:ext uri="{FF2B5EF4-FFF2-40B4-BE49-F238E27FC236}">
                <a16:creationId xmlns:a16="http://schemas.microsoft.com/office/drawing/2014/main" id="{AA0D0540-3E6E-0945-B120-276732767085}"/>
              </a:ext>
            </a:extLst>
          </p:cNvPr>
          <p:cNvSpPr txBox="1">
            <a:spLocks/>
          </p:cNvSpPr>
          <p:nvPr userDrawn="1"/>
        </p:nvSpPr>
        <p:spPr>
          <a:xfrm>
            <a:off x="1075036" y="4460272"/>
            <a:ext cx="10162864" cy="64807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4400" b="0" i="0" kern="1200">
                <a:solidFill>
                  <a:schemeClr val="bg1"/>
                </a:solidFill>
                <a:latin typeface="Avenir" panose="02000503020000020003" pitchFamily="2" charset="0"/>
                <a:ea typeface="+mj-ea"/>
                <a:cs typeface="+mj-cs"/>
              </a:defRPr>
            </a:lvl1pPr>
          </a:lstStyle>
          <a:p>
            <a:endParaRPr lang="en-US" sz="2500" b="0" i="0" dirty="0">
              <a:latin typeface="Arial" panose="020B0604020202020204" pitchFamily="34" charset="0"/>
            </a:endParaRPr>
          </a:p>
        </p:txBody>
      </p:sp>
      <p:sp>
        <p:nvSpPr>
          <p:cNvPr id="8" name="Text Placeholder 7">
            <a:extLst>
              <a:ext uri="{FF2B5EF4-FFF2-40B4-BE49-F238E27FC236}">
                <a16:creationId xmlns:a16="http://schemas.microsoft.com/office/drawing/2014/main" id="{C20CC193-7C60-E349-BC31-C15E811787A3}"/>
              </a:ext>
            </a:extLst>
          </p:cNvPr>
          <p:cNvSpPr>
            <a:spLocks noGrp="1"/>
          </p:cNvSpPr>
          <p:nvPr>
            <p:ph type="body" sz="quarter" idx="11"/>
          </p:nvPr>
        </p:nvSpPr>
        <p:spPr>
          <a:xfrm>
            <a:off x="529370" y="5732462"/>
            <a:ext cx="11090275" cy="720726"/>
          </a:xfrm>
        </p:spPr>
        <p:txBody>
          <a:bodyPr/>
          <a:lstStyle>
            <a:lvl1pPr algn="ctr">
              <a:defRPr b="1" i="0">
                <a:solidFill>
                  <a:schemeClr val="bg1"/>
                </a:solidFill>
                <a:latin typeface="Arial" panose="020B0604020202020204" pitchFamily="34" charset="0"/>
              </a:defRPr>
            </a:lvl1pPr>
            <a:lvl2pPr marL="6350" indent="0" algn="ctr">
              <a:buNone/>
              <a:tabLst/>
              <a:defRPr sz="1400">
                <a:solidFill>
                  <a:schemeClr val="bg1"/>
                </a:solidFill>
              </a:defRPr>
            </a:lvl2pPr>
            <a:lvl3pPr marL="6350" indent="0" algn="ctr">
              <a:buNone/>
              <a:tabLst/>
              <a:defRPr sz="1400">
                <a:solidFill>
                  <a:schemeClr val="bg1"/>
                </a:solidFill>
              </a:defRPr>
            </a:lvl3pPr>
            <a:lvl4pPr marL="6350" indent="0" algn="ctr">
              <a:buNone/>
              <a:tabLst/>
              <a:defRPr sz="1400">
                <a:solidFill>
                  <a:schemeClr val="bg1"/>
                </a:solidFill>
              </a:defRPr>
            </a:lvl4pPr>
            <a:lvl5pPr marL="6350" indent="0" algn="ctr">
              <a:buNone/>
              <a:tabLst/>
              <a:defRPr sz="1400">
                <a:solidFill>
                  <a:schemeClr val="bg1"/>
                </a:solidFill>
              </a:defRPr>
            </a:lvl5pPr>
          </a:lstStyle>
          <a:p>
            <a:pPr lvl="0"/>
            <a:r>
              <a:rPr lang="nl-NL"/>
              <a:t>Klikken om de tekststijl van het model te bewerken</a:t>
            </a:r>
          </a:p>
        </p:txBody>
      </p:sp>
      <p:sp>
        <p:nvSpPr>
          <p:cNvPr id="11" name="Title 10">
            <a:extLst>
              <a:ext uri="{FF2B5EF4-FFF2-40B4-BE49-F238E27FC236}">
                <a16:creationId xmlns:a16="http://schemas.microsoft.com/office/drawing/2014/main" id="{40D08C5E-16C4-994E-A482-905047804535}"/>
              </a:ext>
            </a:extLst>
          </p:cNvPr>
          <p:cNvSpPr>
            <a:spLocks noGrp="1"/>
          </p:cNvSpPr>
          <p:nvPr>
            <p:ph type="title"/>
          </p:nvPr>
        </p:nvSpPr>
        <p:spPr>
          <a:xfrm>
            <a:off x="550863" y="1412776"/>
            <a:ext cx="11090275" cy="4034878"/>
          </a:xfrm>
        </p:spPr>
        <p:txBody>
          <a:bodyPr/>
          <a:lstStyle>
            <a:lvl1pPr algn="ctr">
              <a:defRPr b="1" i="0">
                <a:solidFill>
                  <a:schemeClr val="bg1"/>
                </a:solidFill>
                <a:latin typeface="Arial Black" panose="020B0604020202020204" pitchFamily="34" charset="0"/>
              </a:defRPr>
            </a:lvl1pPr>
          </a:lstStyle>
          <a:p>
            <a:r>
              <a:rPr lang="nl-NL"/>
              <a:t>Klik om stijl te bewerken</a:t>
            </a:r>
            <a:endParaRPr lang="en-US" dirty="0"/>
          </a:p>
        </p:txBody>
      </p:sp>
      <p:sp>
        <p:nvSpPr>
          <p:cNvPr id="13" name="Text Placeholder 12">
            <a:extLst>
              <a:ext uri="{FF2B5EF4-FFF2-40B4-BE49-F238E27FC236}">
                <a16:creationId xmlns:a16="http://schemas.microsoft.com/office/drawing/2014/main" id="{D4A55268-B5AB-8647-8B66-B3E837CE5FDA}"/>
              </a:ext>
            </a:extLst>
          </p:cNvPr>
          <p:cNvSpPr>
            <a:spLocks noGrp="1"/>
          </p:cNvSpPr>
          <p:nvPr>
            <p:ph type="body" sz="quarter" idx="12"/>
          </p:nvPr>
        </p:nvSpPr>
        <p:spPr>
          <a:xfrm>
            <a:off x="550863" y="476250"/>
            <a:ext cx="11090275" cy="720725"/>
          </a:xfrm>
        </p:spPr>
        <p:txBody>
          <a:bodyPr/>
          <a:lstStyle>
            <a:lvl1pPr algn="ctr">
              <a:defRPr>
                <a:solidFill>
                  <a:schemeClr val="bg1"/>
                </a:solidFill>
              </a:defRPr>
            </a:lvl1pPr>
            <a:lvl2pPr marL="6350" indent="0" algn="ctr">
              <a:buNone/>
              <a:tabLst/>
              <a:defRPr>
                <a:solidFill>
                  <a:schemeClr val="bg1"/>
                </a:solidFill>
              </a:defRPr>
            </a:lvl2pPr>
            <a:lvl3pPr marL="6350" indent="0" algn="ctr">
              <a:buNone/>
              <a:tabLst/>
              <a:defRPr>
                <a:solidFill>
                  <a:schemeClr val="bg1"/>
                </a:solidFill>
              </a:defRPr>
            </a:lvl3pPr>
            <a:lvl4pPr marL="6350" indent="0" algn="ctr">
              <a:buNone/>
              <a:tabLst/>
              <a:defRPr>
                <a:solidFill>
                  <a:schemeClr val="bg1"/>
                </a:solidFill>
              </a:defRPr>
            </a:lvl4pPr>
            <a:lvl5pPr marL="6350" indent="0" algn="ctr">
              <a:buNone/>
              <a:tabLst/>
              <a:defRPr>
                <a:solidFill>
                  <a:schemeClr val="bg1"/>
                </a:solidFill>
              </a:defRPr>
            </a:lvl5pPr>
          </a:lstStyle>
          <a:p>
            <a:pPr lvl="0"/>
            <a:r>
              <a:rPr lang="nl-NL"/>
              <a:t>Klikken om de tekststijl van het model te bewerken</a:t>
            </a:r>
          </a:p>
        </p:txBody>
      </p:sp>
    </p:spTree>
    <p:extLst>
      <p:ext uri="{BB962C8B-B14F-4D97-AF65-F5344CB8AC3E}">
        <p14:creationId xmlns:p14="http://schemas.microsoft.com/office/powerpoint/2010/main" val="2011232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ntent bottom">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CD062-A46D-384E-BA58-5879B4619C27}"/>
              </a:ext>
            </a:extLst>
          </p:cNvPr>
          <p:cNvSpPr>
            <a:spLocks noGrp="1"/>
          </p:cNvSpPr>
          <p:nvPr>
            <p:ph sz="quarter" idx="12"/>
          </p:nvPr>
        </p:nvSpPr>
        <p:spPr>
          <a:xfrm>
            <a:off x="0" y="0"/>
            <a:ext cx="12192000" cy="6858000"/>
          </a:xfrm>
          <a:solidFill>
            <a:schemeClr val="bg2"/>
          </a:solidFill>
        </p:spPr>
        <p:txBody>
          <a:bodyPr/>
          <a:lstStyle/>
          <a:p>
            <a:pPr lvl="0"/>
            <a:r>
              <a:rPr lang="nl-NL"/>
              <a:t>Klikken om de tekststijl van het model te bewerken</a:t>
            </a:r>
          </a:p>
        </p:txBody>
      </p:sp>
      <p:pic>
        <p:nvPicPr>
          <p:cNvPr id="6" name="Picture 5">
            <a:extLst>
              <a:ext uri="{FF2B5EF4-FFF2-40B4-BE49-F238E27FC236}">
                <a16:creationId xmlns:a16="http://schemas.microsoft.com/office/drawing/2014/main" id="{D91145C2-8668-BF4B-96D8-A87283B1BB59}"/>
              </a:ext>
            </a:extLst>
          </p:cNvPr>
          <p:cNvPicPr>
            <a:picLocks noChangeAspect="1"/>
          </p:cNvPicPr>
          <p:nvPr userDrawn="1"/>
        </p:nvPicPr>
        <p:blipFill>
          <a:blip r:embed="rId2"/>
          <a:stretch>
            <a:fillRect/>
          </a:stretch>
        </p:blipFill>
        <p:spPr>
          <a:xfrm>
            <a:off x="0" y="9449"/>
            <a:ext cx="12192000" cy="6839101"/>
          </a:xfrm>
          <a:prstGeom prst="rect">
            <a:avLst/>
          </a:prstGeom>
        </p:spPr>
      </p:pic>
    </p:spTree>
    <p:extLst>
      <p:ext uri="{BB962C8B-B14F-4D97-AF65-F5344CB8AC3E}">
        <p14:creationId xmlns:p14="http://schemas.microsoft.com/office/powerpoint/2010/main" val="231047274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stijl te bewerken</a:t>
            </a:r>
            <a:endParaRPr lang="nl-NL" noProof="0" dirty="0"/>
          </a:p>
        </p:txBody>
      </p:sp>
      <p:sp>
        <p:nvSpPr>
          <p:cNvPr id="3" name="Tijdelijke aanduiding voor inhoud 2"/>
          <p:cNvSpPr>
            <a:spLocks noGrp="1"/>
          </p:cNvSpPr>
          <p:nvPr>
            <p:ph idx="1"/>
          </p:nvPr>
        </p:nvSpPr>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7" name="Tijdelijke aanduiding voor datum 6"/>
          <p:cNvSpPr>
            <a:spLocks noGrp="1"/>
          </p:cNvSpPr>
          <p:nvPr>
            <p:ph type="dt" sz="half" idx="10"/>
          </p:nvPr>
        </p:nvSpPr>
        <p:spPr/>
        <p:txBody>
          <a:bodyPr rtlCol="0"/>
          <a:lstStyle/>
          <a:p>
            <a:pPr rtl="0"/>
            <a:fld id="{94C4AEA9-2D3D-4F8E-889F-D4AE6D44DB3A}" type="datetime1">
              <a:rPr lang="nl-NL" noProof="0" smtClean="0"/>
              <a:t>08-07-2024</a:t>
            </a:fld>
            <a:endParaRPr lang="nl-NL" noProof="0"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8A7A6979-0714-4377-B894-6BE4C2D6E202}" type="slidenum">
              <a:rPr lang="nl-NL" noProof="0" smtClean="0"/>
              <a:pPr rtl="0"/>
              <a:t>‹#›</a:t>
            </a:fld>
            <a:endParaRPr lang="nl-NL" noProof="0" dirty="0"/>
          </a:p>
        </p:txBody>
      </p:sp>
    </p:spTree>
    <p:extLst>
      <p:ext uri="{BB962C8B-B14F-4D97-AF65-F5344CB8AC3E}">
        <p14:creationId xmlns:p14="http://schemas.microsoft.com/office/powerpoint/2010/main" val="2327448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cSld name="Inhoud met bij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l-NL"/>
              <a:t>Klik om de stijl te bewerken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1D3EAD1-857C-49AC-BA60-EEF51DF81A11}" type="datetimeFigureOut">
              <a:rPr lang="en-US" smtClean="0"/>
              <a:t>7/8/24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54A782-685B-49F2-812C-52A25838C6DB}" type="slidenum">
              <a:rPr lang="en-US" smtClean="0"/>
              <a:t>‹#›</a:t>
            </a:fld>
            <a:endParaRPr lang="en-US"/>
          </a:p>
        </p:txBody>
      </p:sp>
    </p:spTree>
    <p:extLst>
      <p:ext uri="{BB962C8B-B14F-4D97-AF65-F5344CB8AC3E}">
        <p14:creationId xmlns:p14="http://schemas.microsoft.com/office/powerpoint/2010/main" val="2758043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Inhoud">
    <p:spTree>
      <p:nvGrpSpPr>
        <p:cNvPr id="1" name=""/>
        <p:cNvGrpSpPr/>
        <p:nvPr/>
      </p:nvGrpSpPr>
      <p:grpSpPr>
        <a:xfrm>
          <a:off x="0" y="0"/>
          <a:ext cx="0" cy="0"/>
          <a:chOff x="0" y="0"/>
          <a:chExt cx="0" cy="0"/>
        </a:xfrm>
      </p:grpSpPr>
      <p:sp>
        <p:nvSpPr>
          <p:cNvPr id="11" name="Tijdelijke aanduiding voor tekst 10"/>
          <p:cNvSpPr>
            <a:spLocks noGrp="1"/>
          </p:cNvSpPr>
          <p:nvPr>
            <p:ph type="body" sz="quarter" idx="10" hasCustomPrompt="1"/>
          </p:nvPr>
        </p:nvSpPr>
        <p:spPr>
          <a:xfrm>
            <a:off x="957626" y="831533"/>
            <a:ext cx="10071621" cy="609600"/>
          </a:xfrm>
        </p:spPr>
        <p:txBody>
          <a:bodyPr/>
          <a:lstStyle>
            <a:lvl1pPr>
              <a:defRPr sz="2933" b="1">
                <a:solidFill>
                  <a:schemeClr val="bg2"/>
                </a:solidFill>
              </a:defRPr>
            </a:lvl1pPr>
          </a:lstStyle>
          <a:p>
            <a:pPr lvl="0"/>
            <a:r>
              <a:rPr lang="nl-NL"/>
              <a:t>Inhoud</a:t>
            </a:r>
          </a:p>
        </p:txBody>
      </p:sp>
      <p:sp>
        <p:nvSpPr>
          <p:cNvPr id="13" name="Tijdelijke aanduiding voor tekst 10"/>
          <p:cNvSpPr>
            <a:spLocks noGrp="1"/>
          </p:cNvSpPr>
          <p:nvPr>
            <p:ph type="body" sz="quarter" idx="11"/>
          </p:nvPr>
        </p:nvSpPr>
        <p:spPr>
          <a:xfrm>
            <a:off x="957626" y="1595121"/>
            <a:ext cx="10071621" cy="4389755"/>
          </a:xfrm>
        </p:spPr>
        <p:txBody>
          <a:bodyPr/>
          <a:lstStyle>
            <a:lvl1pPr marL="457189" indent="-457189">
              <a:buFont typeface="Arial" charset="0"/>
              <a:buChar char="•"/>
              <a:defRPr/>
            </a:lvl1pPr>
          </a:lstStyle>
          <a:p>
            <a:pPr lvl="0"/>
            <a:r>
              <a:rPr lang="nl-NL"/>
              <a:t>Klik om de tekststijl van het model te bewerken</a:t>
            </a:r>
          </a:p>
        </p:txBody>
      </p:sp>
    </p:spTree>
    <p:extLst>
      <p:ext uri="{BB962C8B-B14F-4D97-AF65-F5344CB8AC3E}">
        <p14:creationId xmlns:p14="http://schemas.microsoft.com/office/powerpoint/2010/main" val="2440555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42738-4922-0648-BDE8-35216C522155}"/>
              </a:ext>
            </a:extLst>
          </p:cNvPr>
          <p:cNvSpPr>
            <a:spLocks noGrp="1"/>
          </p:cNvSpPr>
          <p:nvPr>
            <p:ph type="title"/>
          </p:nvPr>
        </p:nvSpPr>
        <p:spPr>
          <a:xfrm>
            <a:off x="550863" y="476250"/>
            <a:ext cx="11090275" cy="1009651"/>
          </a:xfrm>
          <a:prstGeom prst="rect">
            <a:avLst/>
          </a:prstGeom>
        </p:spPr>
        <p:txBody>
          <a:bodyPr vert="horz" lIns="0" tIns="45720" rIns="91440" bIns="45720" rtlCol="0" anchor="ctr">
            <a:normAutofit/>
          </a:bodyPr>
          <a:lstStyle/>
          <a:p>
            <a:r>
              <a:rPr lang="nl-NL" dirty="0"/>
              <a:t>Klik om stijl te bewerken</a:t>
            </a:r>
            <a:endParaRPr lang="en-US" dirty="0"/>
          </a:p>
        </p:txBody>
      </p:sp>
      <p:sp>
        <p:nvSpPr>
          <p:cNvPr id="3" name="Text Placeholder 2">
            <a:extLst>
              <a:ext uri="{FF2B5EF4-FFF2-40B4-BE49-F238E27FC236}">
                <a16:creationId xmlns:a16="http://schemas.microsoft.com/office/drawing/2014/main" id="{E4974C5E-6F99-5E4E-8935-D507F12EC384}"/>
              </a:ext>
            </a:extLst>
          </p:cNvPr>
          <p:cNvSpPr>
            <a:spLocks noGrp="1"/>
          </p:cNvSpPr>
          <p:nvPr>
            <p:ph type="body" idx="1"/>
          </p:nvPr>
        </p:nvSpPr>
        <p:spPr>
          <a:xfrm>
            <a:off x="550863" y="1825625"/>
            <a:ext cx="11090275" cy="4351338"/>
          </a:xfrm>
          <a:prstGeom prst="rect">
            <a:avLst/>
          </a:prstGeom>
        </p:spPr>
        <p:txBody>
          <a:bodyPr vert="horz" lIns="0" tIns="45720" rIns="91440" bIns="45720" rtlCol="0">
            <a:normAutofit/>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4" name="Date Placeholder 3">
            <a:extLst>
              <a:ext uri="{FF2B5EF4-FFF2-40B4-BE49-F238E27FC236}">
                <a16:creationId xmlns:a16="http://schemas.microsoft.com/office/drawing/2014/main" id="{09BCDAA8-9D7C-144B-86EC-3A98055988A9}"/>
              </a:ext>
            </a:extLst>
          </p:cNvPr>
          <p:cNvSpPr>
            <a:spLocks noGrp="1"/>
          </p:cNvSpPr>
          <p:nvPr>
            <p:ph type="dt" sz="half" idx="2"/>
          </p:nvPr>
        </p:nvSpPr>
        <p:spPr>
          <a:xfrm>
            <a:off x="479376" y="6356350"/>
            <a:ext cx="2814686" cy="365125"/>
          </a:xfrm>
          <a:prstGeom prst="rect">
            <a:avLst/>
          </a:prstGeom>
        </p:spPr>
        <p:txBody>
          <a:bodyPr vert="horz" lIns="91440" tIns="45720" rIns="91440" bIns="45720" rtlCol="0" anchor="ctr"/>
          <a:lstStyle>
            <a:lvl1pPr algn="l">
              <a:defRPr sz="1100" b="0" i="0">
                <a:solidFill>
                  <a:schemeClr val="tx1">
                    <a:tint val="75000"/>
                  </a:schemeClr>
                </a:solidFill>
                <a:latin typeface="Arial" panose="020B0604020202020204" pitchFamily="34" charset="0"/>
              </a:defRPr>
            </a:lvl1pPr>
          </a:lstStyle>
          <a:p>
            <a:fld id="{FA7E01F0-4D7D-EF43-B804-D4924E605778}" type="datetime4">
              <a:rPr lang="nl-NL" smtClean="0"/>
              <a:t>8 juli 2024</a:t>
            </a:fld>
            <a:endParaRPr lang="en-US" dirty="0"/>
          </a:p>
        </p:txBody>
      </p:sp>
      <p:sp>
        <p:nvSpPr>
          <p:cNvPr id="5" name="Footer Placeholder 4">
            <a:extLst>
              <a:ext uri="{FF2B5EF4-FFF2-40B4-BE49-F238E27FC236}">
                <a16:creationId xmlns:a16="http://schemas.microsoft.com/office/drawing/2014/main" id="{4BE52E4E-3B4A-8A4D-8CF5-2FFAEAFA64D2}"/>
              </a:ext>
            </a:extLst>
          </p:cNvPr>
          <p:cNvSpPr>
            <a:spLocks noGrp="1"/>
          </p:cNvSpPr>
          <p:nvPr>
            <p:ph type="ftr" sz="quarter" idx="3"/>
          </p:nvPr>
        </p:nvSpPr>
        <p:spPr>
          <a:xfrm>
            <a:off x="6602400" y="6356350"/>
            <a:ext cx="4752000" cy="363600"/>
          </a:xfrm>
          <a:prstGeom prst="rect">
            <a:avLst/>
          </a:prstGeom>
        </p:spPr>
        <p:txBody>
          <a:bodyPr vert="horz" lIns="91440" tIns="45720" rIns="91440" bIns="45720" rtlCol="0" anchor="ctr"/>
          <a:lstStyle>
            <a:lvl1pPr algn="r">
              <a:defRPr sz="1100" b="0" i="0">
                <a:solidFill>
                  <a:schemeClr val="tx1">
                    <a:tint val="75000"/>
                  </a:schemeClr>
                </a:solidFill>
                <a:latin typeface="Arial" panose="020B0604020202020204" pitchFamily="34" charset="0"/>
              </a:defRPr>
            </a:lvl1pPr>
          </a:lstStyle>
          <a:p>
            <a:r>
              <a:rPr lang="nl-NL" noProof="0" dirty="0"/>
              <a:t>NAAM PRESENTATIE</a:t>
            </a:r>
          </a:p>
        </p:txBody>
      </p:sp>
      <p:sp>
        <p:nvSpPr>
          <p:cNvPr id="6" name="Slide Number Placeholder 5">
            <a:extLst>
              <a:ext uri="{FF2B5EF4-FFF2-40B4-BE49-F238E27FC236}">
                <a16:creationId xmlns:a16="http://schemas.microsoft.com/office/drawing/2014/main" id="{19801C2E-C291-CC4F-B519-367589415ABA}"/>
              </a:ext>
            </a:extLst>
          </p:cNvPr>
          <p:cNvSpPr>
            <a:spLocks noGrp="1"/>
          </p:cNvSpPr>
          <p:nvPr>
            <p:ph type="sldNum" sz="quarter" idx="4"/>
          </p:nvPr>
        </p:nvSpPr>
        <p:spPr>
          <a:xfrm>
            <a:off x="11641138" y="6356350"/>
            <a:ext cx="366414" cy="365125"/>
          </a:xfrm>
          <a:prstGeom prst="rect">
            <a:avLst/>
          </a:prstGeom>
        </p:spPr>
        <p:txBody>
          <a:bodyPr vert="horz" lIns="91440" tIns="45720" rIns="91440" bIns="45720" rtlCol="0" anchor="ctr"/>
          <a:lstStyle>
            <a:lvl1pPr algn="r">
              <a:defRPr sz="1100" b="0" i="0">
                <a:solidFill>
                  <a:schemeClr val="tx1">
                    <a:tint val="75000"/>
                  </a:schemeClr>
                </a:solidFill>
                <a:latin typeface="Arial" panose="020B0604020202020204" pitchFamily="34" charset="0"/>
              </a:defRPr>
            </a:lvl1pPr>
          </a:lstStyle>
          <a:p>
            <a:fld id="{EC1B0D69-B8A6-8744-9E7E-380CD2AD97F8}" type="slidenum">
              <a:rPr lang="nl-NL" noProof="0" smtClean="0"/>
              <a:pPr/>
              <a:t>‹#›</a:t>
            </a:fld>
            <a:endParaRPr lang="nl-NL" noProof="0" dirty="0"/>
          </a:p>
        </p:txBody>
      </p:sp>
      <p:grpSp>
        <p:nvGrpSpPr>
          <p:cNvPr id="7" name="Group 6">
            <a:extLst>
              <a:ext uri="{FF2B5EF4-FFF2-40B4-BE49-F238E27FC236}">
                <a16:creationId xmlns:a16="http://schemas.microsoft.com/office/drawing/2014/main" id="{C0FDCB9A-8761-334E-B1B4-D2DA4945FFAB}"/>
              </a:ext>
            </a:extLst>
          </p:cNvPr>
          <p:cNvGrpSpPr/>
          <p:nvPr userDrawn="1"/>
        </p:nvGrpSpPr>
        <p:grpSpPr>
          <a:xfrm>
            <a:off x="11496599" y="332656"/>
            <a:ext cx="407012" cy="348834"/>
            <a:chOff x="11496599" y="332656"/>
            <a:chExt cx="407012" cy="348834"/>
          </a:xfrm>
        </p:grpSpPr>
        <p:sp>
          <p:nvSpPr>
            <p:cNvPr id="8" name="Freeform 7">
              <a:extLst>
                <a:ext uri="{FF2B5EF4-FFF2-40B4-BE49-F238E27FC236}">
                  <a16:creationId xmlns:a16="http://schemas.microsoft.com/office/drawing/2014/main" id="{FC70E99D-78B4-B649-86A3-99FA95F8B9EA}"/>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sp>
          <p:nvSpPr>
            <p:cNvPr id="9" name="Shape">
              <a:extLst>
                <a:ext uri="{FF2B5EF4-FFF2-40B4-BE49-F238E27FC236}">
                  <a16:creationId xmlns:a16="http://schemas.microsoft.com/office/drawing/2014/main" id="{470A971C-1229-3147-818F-F169AF366571}"/>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b="0" i="0">
                <a:latin typeface="Arial" panose="020B0604020202020204" pitchFamily="34" charset="0"/>
              </a:endParaRPr>
            </a:p>
          </p:txBody>
        </p:sp>
      </p:grpSp>
    </p:spTree>
    <p:extLst>
      <p:ext uri="{BB962C8B-B14F-4D97-AF65-F5344CB8AC3E}">
        <p14:creationId xmlns:p14="http://schemas.microsoft.com/office/powerpoint/2010/main" val="229370782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4" r:id="rId3"/>
    <p:sldLayoutId id="2147483669" r:id="rId4"/>
    <p:sldLayoutId id="2147483650" r:id="rId5"/>
    <p:sldLayoutId id="2147483681" r:id="rId6"/>
    <p:sldLayoutId id="2147483679" r:id="rId7"/>
    <p:sldLayoutId id="2147483670" r:id="rId8"/>
    <p:sldLayoutId id="2147483663" r:id="rId9"/>
    <p:sldLayoutId id="2147483672" r:id="rId10"/>
    <p:sldLayoutId id="2147483674" r:id="rId11"/>
    <p:sldLayoutId id="2147483675" r:id="rId12"/>
    <p:sldLayoutId id="2147483676" r:id="rId13"/>
    <p:sldLayoutId id="2147483677" r:id="rId14"/>
    <p:sldLayoutId id="2147483678" r:id="rId15"/>
    <p:sldLayoutId id="2147483668" r:id="rId16"/>
    <p:sldLayoutId id="2147483680" r:id="rId17"/>
    <p:sldLayoutId id="2147483682" r:id="rId18"/>
    <p:sldLayoutId id="2147483683" r:id="rId19"/>
    <p:sldLayoutId id="2147483684" r:id="rId20"/>
  </p:sldLayoutIdLst>
  <p:hf hdr="0"/>
  <p:txStyles>
    <p:titleStyle>
      <a:lvl1pPr algn="l" defTabSz="914400" rtl="0" eaLnBrk="1" latinLnBrk="0" hangingPunct="1">
        <a:lnSpc>
          <a:spcPct val="90000"/>
        </a:lnSpc>
        <a:spcBef>
          <a:spcPct val="0"/>
        </a:spcBef>
        <a:buNone/>
        <a:defRPr sz="4400" b="0" i="0" kern="1200">
          <a:solidFill>
            <a:srgbClr val="0099D4"/>
          </a:solidFill>
          <a:latin typeface="Arial" panose="020B0604020202020204" pitchFamily="34" charset="0"/>
          <a:ea typeface="+mj-ea"/>
          <a:cs typeface="+mj-cs"/>
        </a:defRPr>
      </a:lvl1pPr>
    </p:titleStyle>
    <p:bodyStyle>
      <a:lvl1pPr marL="0" indent="0" algn="l" defTabSz="914400" rtl="0" eaLnBrk="1" latinLnBrk="0" hangingPunct="1">
        <a:lnSpc>
          <a:spcPct val="110000"/>
        </a:lnSpc>
        <a:spcBef>
          <a:spcPts val="600"/>
        </a:spcBef>
        <a:buClr>
          <a:srgbClr val="0099D4"/>
        </a:buClr>
        <a:buFont typeface="Arial" panose="020B0604020202020204" pitchFamily="34" charset="0"/>
        <a:buNone/>
        <a:tabLst/>
        <a:defRPr sz="1800" b="0" i="0" kern="1200">
          <a:solidFill>
            <a:schemeClr val="tx1"/>
          </a:solidFill>
          <a:latin typeface="Arial" panose="020B0604020202020204" pitchFamily="34" charset="0"/>
          <a:ea typeface="+mn-ea"/>
          <a:cs typeface="+mn-cs"/>
        </a:defRPr>
      </a:lvl1pPr>
      <a:lvl2pPr marL="269875"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2pPr>
      <a:lvl3pPr marL="533400"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3pPr>
      <a:lvl4pPr marL="804863" indent="-271463"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4pPr>
      <a:lvl5pPr marL="1068388"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158" userDrawn="1">
          <p15:clr>
            <a:srgbClr val="F26B43"/>
          </p15:clr>
        </p15:guide>
        <p15:guide id="4" orient="horz" pos="436" userDrawn="1">
          <p15:clr>
            <a:srgbClr val="F26B43"/>
          </p15:clr>
        </p15:guide>
        <p15:guide id="5" orient="horz" pos="300" userDrawn="1">
          <p15:clr>
            <a:srgbClr val="F26B43"/>
          </p15:clr>
        </p15:guide>
        <p15:guide id="6" pos="347" userDrawn="1">
          <p15:clr>
            <a:srgbClr val="F26B43"/>
          </p15:clr>
        </p15:guide>
        <p15:guide id="7" pos="7333" userDrawn="1">
          <p15:clr>
            <a:srgbClr val="F26B43"/>
          </p15:clr>
        </p15:guide>
        <p15:guide id="8" orient="horz" pos="4065" userDrawn="1">
          <p15:clr>
            <a:srgbClr val="F26B43"/>
          </p15:clr>
        </p15:guide>
        <p15:guide id="9" pos="3522" userDrawn="1">
          <p15:clr>
            <a:srgbClr val="F26B43"/>
          </p15:clr>
        </p15:guide>
        <p15:guide id="10" orient="horz" pos="1480" userDrawn="1">
          <p15:clr>
            <a:srgbClr val="F26B43"/>
          </p15:clr>
        </p15:guide>
        <p15:guide id="11" orient="horz" pos="3884" userDrawn="1">
          <p15:clr>
            <a:srgbClr val="F26B43"/>
          </p15:clr>
        </p15:guide>
        <p15:guide id="12"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dg-huis.hu.nl/" TargetMode="External"/><Relationship Id="rId2" Type="http://schemas.openxmlformats.org/officeDocument/2006/relationships/hyperlink" Target="https://ho.sustainabul.com/page/sustainabul-2024" TargetMode="Externa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mijnverborgenimpact.nl"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964A64A-324A-0347-9067-1916E2DEC92D}"/>
              </a:ext>
            </a:extLst>
          </p:cNvPr>
          <p:cNvSpPr>
            <a:spLocks noGrp="1"/>
          </p:cNvSpPr>
          <p:nvPr>
            <p:ph type="ctrTitle"/>
          </p:nvPr>
        </p:nvSpPr>
        <p:spPr/>
        <p:txBody>
          <a:bodyPr/>
          <a:lstStyle/>
          <a:p>
            <a:r>
              <a:rPr lang="nl-NL" dirty="0">
                <a:latin typeface="Husans-Normal" panose="02000506040000020004" pitchFamily="2" charset="0"/>
              </a:rPr>
              <a:t>DUURZAAMHEIDS</a:t>
            </a:r>
            <a:br>
              <a:rPr lang="nl-NL" dirty="0">
                <a:latin typeface="Husans-Normal" panose="02000506040000020004" pitchFamily="2" charset="0"/>
              </a:rPr>
            </a:br>
            <a:r>
              <a:rPr lang="nl-NL" dirty="0">
                <a:latin typeface="Husans-Normal" panose="02000506040000020004" pitchFamily="2" charset="0"/>
              </a:rPr>
              <a:t>MONITOR </a:t>
            </a:r>
          </a:p>
        </p:txBody>
      </p:sp>
      <p:sp>
        <p:nvSpPr>
          <p:cNvPr id="3" name="Subtitle 2">
            <a:extLst>
              <a:ext uri="{FF2B5EF4-FFF2-40B4-BE49-F238E27FC236}">
                <a16:creationId xmlns:a16="http://schemas.microsoft.com/office/drawing/2014/main" id="{629C5C66-EA92-8944-8A06-BB25ABC7BD4D}"/>
              </a:ext>
            </a:extLst>
          </p:cNvPr>
          <p:cNvSpPr>
            <a:spLocks noGrp="1"/>
          </p:cNvSpPr>
          <p:nvPr>
            <p:ph type="subTitle" idx="1"/>
          </p:nvPr>
        </p:nvSpPr>
        <p:spPr/>
        <p:txBody>
          <a:bodyPr>
            <a:normAutofit fontScale="92500" lnSpcReduction="20000"/>
          </a:bodyPr>
          <a:lstStyle/>
          <a:p>
            <a:r>
              <a:rPr lang="en-US" dirty="0">
                <a:latin typeface="Avenir Book" panose="02000503020000020003" pitchFamily="2" charset="0"/>
              </a:rPr>
              <a:t>DATUM</a:t>
            </a:r>
          </a:p>
        </p:txBody>
      </p:sp>
      <p:sp>
        <p:nvSpPr>
          <p:cNvPr id="9" name="Text Placeholder 8">
            <a:extLst>
              <a:ext uri="{FF2B5EF4-FFF2-40B4-BE49-F238E27FC236}">
                <a16:creationId xmlns:a16="http://schemas.microsoft.com/office/drawing/2014/main" id="{224E7B7D-FA7E-7245-8D67-28F97910C800}"/>
              </a:ext>
            </a:extLst>
          </p:cNvPr>
          <p:cNvSpPr>
            <a:spLocks noGrp="1"/>
          </p:cNvSpPr>
          <p:nvPr>
            <p:ph type="body" sz="quarter" idx="13"/>
          </p:nvPr>
        </p:nvSpPr>
        <p:spPr/>
        <p:txBody>
          <a:bodyPr>
            <a:normAutofit fontScale="92500" lnSpcReduction="20000"/>
          </a:bodyPr>
          <a:lstStyle/>
          <a:p>
            <a:r>
              <a:rPr lang="nl-NL" dirty="0">
                <a:latin typeface="Avenir Book" panose="02000503020000020003" pitchFamily="2" charset="0"/>
              </a:rPr>
              <a:t>Naam </a:t>
            </a:r>
          </a:p>
        </p:txBody>
      </p:sp>
      <p:sp>
        <p:nvSpPr>
          <p:cNvPr id="4" name="Tijdelijke aanduiding voor afbeelding 3">
            <a:extLst>
              <a:ext uri="{FF2B5EF4-FFF2-40B4-BE49-F238E27FC236}">
                <a16:creationId xmlns:a16="http://schemas.microsoft.com/office/drawing/2014/main" id="{400A6BC8-DF85-6DDC-CB80-37539AFB5C5C}"/>
              </a:ext>
            </a:extLst>
          </p:cNvPr>
          <p:cNvSpPr>
            <a:spLocks noGrp="1"/>
          </p:cNvSpPr>
          <p:nvPr>
            <p:ph type="pic" sz="quarter" idx="14"/>
          </p:nvPr>
        </p:nvSpPr>
        <p:spPr/>
        <p:txBody>
          <a:bodyPr/>
          <a:lstStyle/>
          <a:p>
            <a:endParaRPr lang="en-NL"/>
          </a:p>
        </p:txBody>
      </p:sp>
      <p:pic>
        <p:nvPicPr>
          <p:cNvPr id="7" name="Tijdelijke aanduiding voor afbeelding 6" descr="Wereldbol en twee handen">
            <a:extLst>
              <a:ext uri="{FF2B5EF4-FFF2-40B4-BE49-F238E27FC236}">
                <a16:creationId xmlns:a16="http://schemas.microsoft.com/office/drawing/2014/main" id="{7FF3B0F5-1FA9-B203-18AA-259A7715573E}"/>
              </a:ext>
            </a:extLst>
          </p:cNvPr>
          <p:cNvPicPr>
            <a:picLocks noChangeAspect="1"/>
          </p:cNvPicPr>
          <p:nvPr/>
        </p:nvPicPr>
        <p:blipFill rotWithShape="1">
          <a:blip r:embed="rId2"/>
          <a:srcRect l="5314" t="20051" r="5189" b="20130"/>
          <a:stretch/>
        </p:blipFill>
        <p:spPr>
          <a:xfrm>
            <a:off x="6098227" y="10"/>
            <a:ext cx="6098379" cy="5659523"/>
          </a:xfrm>
          <a:prstGeom prst="rect">
            <a:avLst/>
          </a:prstGeom>
          <a:noFill/>
        </p:spPr>
      </p:pic>
    </p:spTree>
    <p:extLst>
      <p:ext uri="{BB962C8B-B14F-4D97-AF65-F5344CB8AC3E}">
        <p14:creationId xmlns:p14="http://schemas.microsoft.com/office/powerpoint/2010/main" val="1490028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AFB40F-4FBF-514C-A9BA-319DFF217E5D}"/>
              </a:ext>
            </a:extLst>
          </p:cNvPr>
          <p:cNvSpPr>
            <a:spLocks noGrp="1"/>
          </p:cNvSpPr>
          <p:nvPr>
            <p:ph type="title"/>
          </p:nvPr>
        </p:nvSpPr>
        <p:spPr/>
        <p:txBody>
          <a:bodyPr>
            <a:normAutofit/>
          </a:bodyPr>
          <a:lstStyle/>
          <a:p>
            <a:r>
              <a:rPr lang="nl-NL" sz="3600" dirty="0">
                <a:latin typeface="Husans-Normal" panose="02000506040000020004" pitchFamily="2" charset="0"/>
              </a:rPr>
              <a:t>CONTEXT</a:t>
            </a:r>
          </a:p>
        </p:txBody>
      </p:sp>
      <p:sp>
        <p:nvSpPr>
          <p:cNvPr id="3" name="Tijdelijke aanduiding voor inhoud 2">
            <a:extLst>
              <a:ext uri="{FF2B5EF4-FFF2-40B4-BE49-F238E27FC236}">
                <a16:creationId xmlns:a16="http://schemas.microsoft.com/office/drawing/2014/main" id="{68FB4165-23EF-6FDC-D667-13841E874F7E}"/>
              </a:ext>
            </a:extLst>
          </p:cNvPr>
          <p:cNvSpPr>
            <a:spLocks noGrp="1"/>
          </p:cNvSpPr>
          <p:nvPr>
            <p:ph idx="1"/>
          </p:nvPr>
        </p:nvSpPr>
        <p:spPr>
          <a:xfrm>
            <a:off x="550863" y="1485902"/>
            <a:ext cx="11090275" cy="4895848"/>
          </a:xfrm>
        </p:spPr>
        <p:txBody>
          <a:bodyPr>
            <a:normAutofit/>
          </a:bodyPr>
          <a:lstStyle/>
          <a:p>
            <a:r>
              <a:rPr lang="nl-NL" dirty="0">
                <a:latin typeface="Avenir Book" panose="02000503020000020003" pitchFamily="2" charset="0"/>
              </a:rPr>
              <a:t>KIA: HU ambitie dat </a:t>
            </a:r>
            <a:r>
              <a:rPr lang="nl-NL" dirty="0">
                <a:effectLst/>
                <a:latin typeface="Avenir Book" panose="02000503020000020003" pitchFamily="2" charset="0"/>
                <a:ea typeface="Calibri" panose="020F0502020204030204" pitchFamily="34" charset="0"/>
                <a:cs typeface="Calibri" panose="020F0502020204030204" pitchFamily="34" charset="0"/>
              </a:rPr>
              <a:t>in 2028 “</a:t>
            </a:r>
            <a:r>
              <a:rPr lang="nl-NL" i="1" dirty="0">
                <a:effectLst/>
                <a:latin typeface="Avenir Book" panose="02000503020000020003" pitchFamily="2" charset="0"/>
                <a:ea typeface="Calibri" panose="020F0502020204030204" pitchFamily="34" charset="0"/>
                <a:cs typeface="Calibri" panose="020F0502020204030204" pitchFamily="34" charset="0"/>
              </a:rPr>
              <a:t>alle opleidingen van de HU met hun beleid en in hun curriculum merkbaar en meetbaar bij aan duurzaamheid, zodat zij studenten opleiden die werken aan het realiseren van de </a:t>
            </a:r>
            <a:r>
              <a:rPr lang="nl-NL" i="1" dirty="0" err="1">
                <a:effectLst/>
                <a:latin typeface="Avenir Book" panose="02000503020000020003" pitchFamily="2" charset="0"/>
                <a:ea typeface="Calibri" panose="020F0502020204030204" pitchFamily="34" charset="0"/>
                <a:cs typeface="Calibri" panose="020F0502020204030204" pitchFamily="34" charset="0"/>
              </a:rPr>
              <a:t>Sustainable</a:t>
            </a:r>
            <a:r>
              <a:rPr lang="nl-NL" i="1" dirty="0">
                <a:effectLst/>
                <a:latin typeface="Avenir Book" panose="02000503020000020003" pitchFamily="2" charset="0"/>
                <a:ea typeface="Calibri" panose="020F0502020204030204" pitchFamily="34" charset="0"/>
                <a:cs typeface="Calibri" panose="020F0502020204030204" pitchFamily="34" charset="0"/>
              </a:rPr>
              <a:t> Development </a:t>
            </a:r>
            <a:r>
              <a:rPr lang="nl-NL" i="1" dirty="0" err="1">
                <a:effectLst/>
                <a:latin typeface="Avenir Book" panose="02000503020000020003" pitchFamily="2" charset="0"/>
                <a:ea typeface="Calibri" panose="020F0502020204030204" pitchFamily="34" charset="0"/>
                <a:cs typeface="Calibri" panose="020F0502020204030204" pitchFamily="34" charset="0"/>
              </a:rPr>
              <a:t>Goal’s</a:t>
            </a:r>
            <a:r>
              <a:rPr lang="nl-NL" i="1" dirty="0">
                <a:effectLst/>
                <a:latin typeface="Avenir Book" panose="02000503020000020003" pitchFamily="2" charset="0"/>
                <a:ea typeface="Calibri" panose="020F0502020204030204" pitchFamily="34" charset="0"/>
                <a:cs typeface="Calibri" panose="020F0502020204030204" pitchFamily="34" charset="0"/>
              </a:rPr>
              <a:t> (</a:t>
            </a:r>
            <a:r>
              <a:rPr lang="nl-NL" i="1" dirty="0" err="1">
                <a:effectLst/>
                <a:latin typeface="Avenir Book" panose="02000503020000020003" pitchFamily="2" charset="0"/>
                <a:ea typeface="Calibri" panose="020F0502020204030204" pitchFamily="34" charset="0"/>
                <a:cs typeface="Calibri" panose="020F0502020204030204" pitchFamily="34" charset="0"/>
              </a:rPr>
              <a:t>SDG’s</a:t>
            </a:r>
            <a:r>
              <a:rPr lang="nl-NL" i="1" dirty="0">
                <a:effectLst/>
                <a:latin typeface="Avenir Book" panose="02000503020000020003" pitchFamily="2" charset="0"/>
                <a:ea typeface="Calibri" panose="020F0502020204030204" pitchFamily="34" charset="0"/>
                <a:cs typeface="Calibri" panose="020F0502020204030204" pitchFamily="34" charset="0"/>
              </a:rPr>
              <a:t>) op professioneel en op persoonlijk vlak.” </a:t>
            </a:r>
          </a:p>
          <a:p>
            <a:endParaRPr lang="nl-NL" dirty="0">
              <a:effectLst/>
              <a:latin typeface="Avenir Book" panose="02000503020000020003" pitchFamily="2" charset="0"/>
              <a:ea typeface="Calibri" panose="020F0502020204030204" pitchFamily="34" charset="0"/>
              <a:cs typeface="Times New Roman" panose="02020603050405020304" pitchFamily="18" charset="0"/>
            </a:endParaRPr>
          </a:p>
          <a:p>
            <a:pPr>
              <a:lnSpc>
                <a:spcPct val="107000"/>
              </a:lnSpc>
              <a:spcBef>
                <a:spcPts val="400"/>
              </a:spcBef>
              <a:spcAft>
                <a:spcPts val="200"/>
              </a:spcAft>
            </a:pP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In de </a:t>
            </a:r>
            <a:r>
              <a:rPr lang="nl-NL" kern="100" dirty="0" err="1">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SustainaBul</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(de </a:t>
            </a:r>
            <a:r>
              <a:rPr lang="nl-NL" kern="100" dirty="0" err="1">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duurzaamheidsranking</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van hogescholen en universiteiten) is de HU afgelopen jaren gezakt van plaats 5 </a:t>
            </a:r>
            <a:r>
              <a:rPr lang="nl-NL" u="sng" kern="100" dirty="0">
                <a:solidFill>
                  <a:srgbClr val="467886"/>
                </a:solidFill>
                <a:effectLst/>
                <a:latin typeface="Avenir Book" panose="02000503020000020003" pitchFamily="2" charset="0"/>
                <a:ea typeface="Avenir Book" panose="02000503020000020003" pitchFamily="2" charset="0"/>
                <a:cs typeface="Avenir Book" panose="02000503020000020003" pitchFamily="2" charset="0"/>
                <a:hlinkClick r:id="rId2"/>
              </a:rPr>
              <a:t>naar plaats 15.</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a:t>
            </a:r>
            <a:endPar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endParaRPr>
          </a:p>
          <a:p>
            <a:pPr marL="285750" indent="-285750">
              <a:lnSpc>
                <a:spcPct val="107000"/>
              </a:lnSpc>
              <a:spcBef>
                <a:spcPts val="400"/>
              </a:spcBef>
              <a:spcAft>
                <a:spcPts val="200"/>
              </a:spcAft>
              <a:buFont typeface="Arial" panose="020B0604020202020204" pitchFamily="34" charset="0"/>
              <a:buChar char="•"/>
            </a:pPr>
            <a:r>
              <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rPr>
              <a:t>Aandachtspunt:</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implementatie en monitoring van duurzaamheid in het curriculum, in de minors en docenttraining vraagt nog aandacht. </a:t>
            </a:r>
          </a:p>
          <a:p>
            <a:pPr marL="285750" indent="-285750">
              <a:lnSpc>
                <a:spcPct val="107000"/>
              </a:lnSpc>
              <a:spcBef>
                <a:spcPts val="400"/>
              </a:spcBef>
              <a:spcAft>
                <a:spcPts val="200"/>
              </a:spcAft>
              <a:buFont typeface="Arial" panose="020B0604020202020204" pitchFamily="34" charset="0"/>
              <a:buChar char="•"/>
            </a:pPr>
            <a:r>
              <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rPr>
              <a:t>Aandachtspunt 2023: </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niet duidelijk waar duurzaamheid in curricula van de verschillende opleidingen zit. </a:t>
            </a:r>
          </a:p>
          <a:p>
            <a:pPr>
              <a:lnSpc>
                <a:spcPct val="107000"/>
              </a:lnSpc>
              <a:spcBef>
                <a:spcPts val="400"/>
              </a:spcBef>
              <a:spcAft>
                <a:spcPts val="200"/>
              </a:spcAft>
            </a:pPr>
            <a:endPar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endParaRPr>
          </a:p>
          <a:p>
            <a:pPr>
              <a:lnSpc>
                <a:spcPct val="107000"/>
              </a:lnSpc>
              <a:spcBef>
                <a:spcPts val="400"/>
              </a:spcBef>
              <a:spcAft>
                <a:spcPts val="200"/>
              </a:spcAft>
            </a:pP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Daarom project ‘</a:t>
            </a:r>
            <a:r>
              <a:rPr lang="nl-NL" kern="100" dirty="0" err="1">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SDGs</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in het onderwijs’ in het leven geroepen, met ‘duurzaamheidsmonitor’ als onderdeel. </a:t>
            </a:r>
          </a:p>
          <a:p>
            <a:pPr>
              <a:lnSpc>
                <a:spcPct val="107000"/>
              </a:lnSpc>
              <a:spcBef>
                <a:spcPts val="400"/>
              </a:spcBef>
              <a:spcAft>
                <a:spcPts val="200"/>
              </a:spcAft>
            </a:pP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Ook is er een denkkader en een </a:t>
            </a:r>
            <a:r>
              <a:rPr lang="nl-NL" kern="100" dirty="0" err="1">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toolkit</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ontwikkeld </a:t>
            </a:r>
            <a:r>
              <a:rPr lang="nl-NL" kern="100" dirty="0" err="1">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tbv</a:t>
            </a:r>
            <a:r>
              <a:rPr lang="nl-NL" kern="100" dirty="0">
                <a:solidFill>
                  <a:srgbClr val="000000"/>
                </a:solidFill>
                <a:effectLst/>
                <a:latin typeface="Avenir Book" panose="02000503020000020003" pitchFamily="2" charset="0"/>
                <a:ea typeface="Avenir Book" panose="02000503020000020003" pitchFamily="2" charset="0"/>
                <a:cs typeface="Avenir Book" panose="02000503020000020003" pitchFamily="2" charset="0"/>
              </a:rPr>
              <a:t> duurzaam onderwijs: het </a:t>
            </a:r>
            <a:r>
              <a:rPr lang="nl-NL" u="sng" kern="100" dirty="0">
                <a:solidFill>
                  <a:srgbClr val="467886"/>
                </a:solidFill>
                <a:effectLst/>
                <a:latin typeface="Avenir Book" panose="02000503020000020003" pitchFamily="2" charset="0"/>
                <a:ea typeface="Avenir Book" panose="02000503020000020003" pitchFamily="2" charset="0"/>
                <a:cs typeface="Avenir Book" panose="02000503020000020003" pitchFamily="2" charset="0"/>
                <a:hlinkClick r:id="rId3"/>
              </a:rPr>
              <a:t>SDG-huis</a:t>
            </a:r>
            <a:r>
              <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rPr>
              <a:t> </a:t>
            </a:r>
          </a:p>
          <a:p>
            <a:pPr>
              <a:lnSpc>
                <a:spcPct val="107000"/>
              </a:lnSpc>
              <a:spcBef>
                <a:spcPts val="400"/>
              </a:spcBef>
              <a:spcAft>
                <a:spcPts val="200"/>
              </a:spcAft>
            </a:pPr>
            <a:r>
              <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rPr>
              <a:t>(monitor en </a:t>
            </a:r>
            <a:r>
              <a:rPr lang="nl-NL" kern="100" dirty="0" err="1">
                <a:solidFill>
                  <a:srgbClr val="000000"/>
                </a:solidFill>
                <a:latin typeface="Avenir Book" panose="02000503020000020003" pitchFamily="2" charset="0"/>
                <a:ea typeface="Avenir Book" panose="02000503020000020003" pitchFamily="2" charset="0"/>
                <a:cs typeface="Avenir Book" panose="02000503020000020003" pitchFamily="2" charset="0"/>
              </a:rPr>
              <a:t>sdg</a:t>
            </a:r>
            <a:r>
              <a:rPr lang="nl-NL" kern="100" dirty="0">
                <a:solidFill>
                  <a:srgbClr val="000000"/>
                </a:solidFill>
                <a:latin typeface="Avenir Book" panose="02000503020000020003" pitchFamily="2" charset="0"/>
                <a:ea typeface="Avenir Book" panose="02000503020000020003" pitchFamily="2" charset="0"/>
                <a:cs typeface="Avenir Book" panose="02000503020000020003" pitchFamily="2" charset="0"/>
              </a:rPr>
              <a:t>-huis zijn met elkaar verbonden)</a:t>
            </a:r>
            <a:endParaRPr lang="en-NL" kern="100" dirty="0">
              <a:solidFill>
                <a:srgbClr val="000000"/>
              </a:solidFill>
              <a:effectLst/>
              <a:latin typeface="Avenir Book" panose="02000503020000020003" pitchFamily="2" charset="0"/>
              <a:ea typeface="Aptos" panose="020B0004020202020204" pitchFamily="34" charset="0"/>
              <a:cs typeface="Times New Roman (Headings CS)"/>
            </a:endParaRPr>
          </a:p>
        </p:txBody>
      </p:sp>
    </p:spTree>
    <p:extLst>
      <p:ext uri="{BB962C8B-B14F-4D97-AF65-F5344CB8AC3E}">
        <p14:creationId xmlns:p14="http://schemas.microsoft.com/office/powerpoint/2010/main" val="1960743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allon: rechthoek met afgeronde hoeken 2">
            <a:extLst>
              <a:ext uri="{FF2B5EF4-FFF2-40B4-BE49-F238E27FC236}">
                <a16:creationId xmlns:a16="http://schemas.microsoft.com/office/drawing/2014/main" id="{A2C1D457-482C-B0BB-5976-7CC5975A697E}"/>
              </a:ext>
            </a:extLst>
          </p:cNvPr>
          <p:cNvSpPr/>
          <p:nvPr/>
        </p:nvSpPr>
        <p:spPr>
          <a:xfrm>
            <a:off x="1261641" y="1689904"/>
            <a:ext cx="3495554" cy="2246603"/>
          </a:xfrm>
          <a:prstGeom prst="wedgeRoundRectCallout">
            <a:avLst/>
          </a:prstGeom>
        </p:spPr>
        <p:txBody>
          <a:bodyPr wrap="none" rtlCol="0" anchor="ctr">
            <a:spAutoFit/>
          </a:bodyPr>
          <a:lstStyle/>
          <a:p>
            <a:pPr algn="l"/>
            <a:endParaRPr lang="nl-NL" err="1">
              <a:solidFill>
                <a:srgbClr val="000000"/>
              </a:solidFill>
              <a:latin typeface="Avenir" panose="02000503020000020003" pitchFamily="2" charset="0"/>
            </a:endParaRPr>
          </a:p>
        </p:txBody>
      </p:sp>
      <p:sp>
        <p:nvSpPr>
          <p:cNvPr id="12" name="Tekstballon: rechthoek met afgeronde hoeken 11">
            <a:extLst>
              <a:ext uri="{FF2B5EF4-FFF2-40B4-BE49-F238E27FC236}">
                <a16:creationId xmlns:a16="http://schemas.microsoft.com/office/drawing/2014/main" id="{3495A417-6B55-B64C-A74F-C02E7D676573}"/>
              </a:ext>
            </a:extLst>
          </p:cNvPr>
          <p:cNvSpPr/>
          <p:nvPr/>
        </p:nvSpPr>
        <p:spPr>
          <a:xfrm>
            <a:off x="5177481" y="4116055"/>
            <a:ext cx="4250724" cy="2156117"/>
          </a:xfrm>
          <a:prstGeom prst="wedgeRoundRectCallout">
            <a:avLst/>
          </a:prstGeom>
        </p:spPr>
        <p:txBody>
          <a:bodyPr wrap="none" rtlCol="0" anchor="ctr">
            <a:spAutoFit/>
          </a:bodyPr>
          <a:lstStyle/>
          <a:p>
            <a:pPr algn="l"/>
            <a:endParaRPr lang="nl-NL" err="1">
              <a:solidFill>
                <a:srgbClr val="000000"/>
              </a:solidFill>
              <a:latin typeface="Avenir" panose="02000503020000020003" pitchFamily="2" charset="0"/>
            </a:endParaRPr>
          </a:p>
        </p:txBody>
      </p:sp>
      <p:sp>
        <p:nvSpPr>
          <p:cNvPr id="14" name="Rechthoek: afgeronde hoeken 13">
            <a:extLst>
              <a:ext uri="{FF2B5EF4-FFF2-40B4-BE49-F238E27FC236}">
                <a16:creationId xmlns:a16="http://schemas.microsoft.com/office/drawing/2014/main" id="{2C33F3F8-1FF0-C3D2-B521-8859B5B7577F}"/>
              </a:ext>
            </a:extLst>
          </p:cNvPr>
          <p:cNvSpPr/>
          <p:nvPr/>
        </p:nvSpPr>
        <p:spPr>
          <a:xfrm>
            <a:off x="8180173" y="2028214"/>
            <a:ext cx="914400" cy="914400"/>
          </a:xfrm>
          <a:prstGeom prst="roundRect">
            <a:avLst/>
          </a:prstGeom>
        </p:spPr>
        <p:txBody>
          <a:bodyPr wrap="none" rtlCol="0" anchor="ctr">
            <a:spAutoFit/>
          </a:bodyPr>
          <a:lstStyle/>
          <a:p>
            <a:pPr algn="l"/>
            <a:endParaRPr lang="nl-NL" err="1">
              <a:solidFill>
                <a:srgbClr val="000000"/>
              </a:solidFill>
              <a:latin typeface="Avenir" panose="02000503020000020003" pitchFamily="2" charset="0"/>
            </a:endParaRPr>
          </a:p>
        </p:txBody>
      </p:sp>
      <p:graphicFrame>
        <p:nvGraphicFramePr>
          <p:cNvPr id="4" name="Diagram 3">
            <a:extLst>
              <a:ext uri="{FF2B5EF4-FFF2-40B4-BE49-F238E27FC236}">
                <a16:creationId xmlns:a16="http://schemas.microsoft.com/office/drawing/2014/main" id="{61E6F884-9CBC-B6C4-4C50-4B22A8E31636}"/>
              </a:ext>
            </a:extLst>
          </p:cNvPr>
          <p:cNvGraphicFramePr/>
          <p:nvPr>
            <p:extLst>
              <p:ext uri="{D42A27DB-BD31-4B8C-83A1-F6EECF244321}">
                <p14:modId xmlns:p14="http://schemas.microsoft.com/office/powerpoint/2010/main" val="3408589419"/>
              </p:ext>
            </p:extLst>
          </p:nvPr>
        </p:nvGraphicFramePr>
        <p:xfrm>
          <a:off x="911424" y="926516"/>
          <a:ext cx="8990077" cy="5403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vak 5">
            <a:extLst>
              <a:ext uri="{FF2B5EF4-FFF2-40B4-BE49-F238E27FC236}">
                <a16:creationId xmlns:a16="http://schemas.microsoft.com/office/drawing/2014/main" id="{8888591A-1D7D-4877-847E-E5C9767BCA1F}"/>
              </a:ext>
            </a:extLst>
          </p:cNvPr>
          <p:cNvSpPr txBox="1"/>
          <p:nvPr/>
        </p:nvSpPr>
        <p:spPr>
          <a:xfrm>
            <a:off x="7148949" y="2881407"/>
            <a:ext cx="2800648" cy="547593"/>
          </a:xfrm>
          <a:prstGeom prst="rect">
            <a:avLst/>
          </a:prstGeom>
        </p:spPr>
        <p:txBody>
          <a:bodyPr vert="horz" wrap="square" lIns="0" tIns="45720" rIns="91440" bIns="45720" rtlCol="0">
            <a:noAutofit/>
          </a:bodyPr>
          <a:lstStyle/>
          <a:p>
            <a:pPr algn="l"/>
            <a:r>
              <a:rPr lang="nl-NL" sz="2200" b="1" err="1">
                <a:solidFill>
                  <a:schemeClr val="bg1"/>
                </a:solidFill>
              </a:rPr>
              <a:t>SDGs</a:t>
            </a:r>
            <a:r>
              <a:rPr lang="nl-NL" sz="2200" b="1">
                <a:solidFill>
                  <a:schemeClr val="bg1"/>
                </a:solidFill>
              </a:rPr>
              <a:t> in onderwijs</a:t>
            </a:r>
          </a:p>
          <a:p>
            <a:pPr algn="l"/>
            <a:r>
              <a:rPr lang="nl-NL" sz="2200" b="1">
                <a:solidFill>
                  <a:schemeClr val="bg1"/>
                </a:solidFill>
              </a:rPr>
              <a:t>KIA 4.1</a:t>
            </a:r>
          </a:p>
        </p:txBody>
      </p:sp>
      <p:sp>
        <p:nvSpPr>
          <p:cNvPr id="7" name="Tekstvak 6">
            <a:extLst>
              <a:ext uri="{FF2B5EF4-FFF2-40B4-BE49-F238E27FC236}">
                <a16:creationId xmlns:a16="http://schemas.microsoft.com/office/drawing/2014/main" id="{41A171D3-0FFF-9400-9089-74A0627AA241}"/>
              </a:ext>
            </a:extLst>
          </p:cNvPr>
          <p:cNvSpPr txBox="1"/>
          <p:nvPr/>
        </p:nvSpPr>
        <p:spPr>
          <a:xfrm>
            <a:off x="7148949" y="3620623"/>
            <a:ext cx="2095698" cy="3034044"/>
          </a:xfrm>
          <a:prstGeom prst="rect">
            <a:avLst/>
          </a:prstGeom>
        </p:spPr>
        <p:style>
          <a:lnRef idx="2">
            <a:schemeClr val="accent1"/>
          </a:lnRef>
          <a:fillRef idx="1">
            <a:schemeClr val="lt1"/>
          </a:fillRef>
          <a:effectRef idx="0">
            <a:schemeClr val="accent1"/>
          </a:effectRef>
          <a:fontRef idx="minor">
            <a:schemeClr val="dk1"/>
          </a:fontRef>
        </p:style>
        <p:txBody>
          <a:bodyPr vert="horz" wrap="square" lIns="0" tIns="45720" rIns="91440" bIns="45720" rtlCol="0" anchor="t">
            <a:normAutofit/>
          </a:bodyPr>
          <a:lstStyle/>
          <a:p>
            <a:r>
              <a:rPr lang="nl-NL" sz="1400" dirty="0">
                <a:solidFill>
                  <a:schemeClr val="tx1"/>
                </a:solidFill>
                <a:latin typeface="+mj-lt"/>
                <a:ea typeface="Calibri"/>
                <a:cs typeface="Arial"/>
              </a:rPr>
              <a:t>I</a:t>
            </a:r>
            <a:r>
              <a:rPr lang="nl-NL" sz="1400" i="1" dirty="0">
                <a:solidFill>
                  <a:schemeClr val="tx1"/>
                </a:solidFill>
                <a:latin typeface="+mj-lt"/>
                <a:ea typeface="Calibri"/>
                <a:cs typeface="Arial"/>
              </a:rPr>
              <a:t>n 2028 dragen alle opleidingen van de HU met hun beleid en in hun curriculum merkbaar en meetbaar bij aan duurzaamheid, zodat zij studenten opleiden die werken aan het realiseren van de </a:t>
            </a:r>
            <a:r>
              <a:rPr lang="nl-NL" sz="1400" i="1" dirty="0" err="1">
                <a:solidFill>
                  <a:schemeClr val="tx1"/>
                </a:solidFill>
                <a:latin typeface="+mj-lt"/>
                <a:ea typeface="Calibri"/>
                <a:cs typeface="Arial"/>
              </a:rPr>
              <a:t>SDG’s</a:t>
            </a:r>
            <a:r>
              <a:rPr lang="nl-NL" sz="1400" i="1" dirty="0">
                <a:solidFill>
                  <a:schemeClr val="tx1"/>
                </a:solidFill>
                <a:latin typeface="+mj-lt"/>
                <a:ea typeface="Calibri"/>
                <a:cs typeface="Arial"/>
              </a:rPr>
              <a:t> op professioneel en op persoonlijk vlak. </a:t>
            </a:r>
            <a:endParaRPr lang="nl-NL" sz="1400" i="1">
              <a:solidFill>
                <a:schemeClr val="tx1"/>
              </a:solidFill>
              <a:latin typeface="+mj-lt"/>
              <a:ea typeface="Calibri" panose="020F0502020204030204" pitchFamily="34" charset="0"/>
              <a:cs typeface="Arial" panose="020B0604020202020204" pitchFamily="34" charset="0"/>
            </a:endParaRPr>
          </a:p>
        </p:txBody>
      </p:sp>
      <p:pic>
        <p:nvPicPr>
          <p:cNvPr id="5" name="Afbeelding 4" descr="Afbeelding met Graphics, schermopname, logo, grafische vormgeving&#10;&#10;Automatisch gegenereerde beschrijving">
            <a:extLst>
              <a:ext uri="{FF2B5EF4-FFF2-40B4-BE49-F238E27FC236}">
                <a16:creationId xmlns:a16="http://schemas.microsoft.com/office/drawing/2014/main" id="{045C8E10-70CF-7E14-D41A-6EC82EAFF6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045" y="29746"/>
            <a:ext cx="982235" cy="982235"/>
          </a:xfrm>
          <a:prstGeom prst="rect">
            <a:avLst/>
          </a:prstGeom>
        </p:spPr>
      </p:pic>
      <p:sp>
        <p:nvSpPr>
          <p:cNvPr id="8" name="Tijdelijke aanduiding voor tekst 1">
            <a:extLst>
              <a:ext uri="{FF2B5EF4-FFF2-40B4-BE49-F238E27FC236}">
                <a16:creationId xmlns:a16="http://schemas.microsoft.com/office/drawing/2014/main" id="{89701D71-7758-3CBA-22A7-142F982ADED2}"/>
              </a:ext>
            </a:extLst>
          </p:cNvPr>
          <p:cNvSpPr txBox="1">
            <a:spLocks/>
          </p:cNvSpPr>
          <p:nvPr/>
        </p:nvSpPr>
        <p:spPr>
          <a:xfrm>
            <a:off x="1287536" y="316915"/>
            <a:ext cx="10297144" cy="609600"/>
          </a:xfrm>
          <a:prstGeom prst="rect">
            <a:avLst/>
          </a:prstGeom>
          <a:ln>
            <a:noFill/>
          </a:ln>
        </p:spPr>
        <p:txBody>
          <a:bodyPr vert="horz" lIns="0" tIns="45720" rIns="91440" bIns="45720" rtlCol="0">
            <a:normAutofit/>
          </a:bodyPr>
          <a:lstStyle>
            <a:lvl1pPr marL="0" indent="0" algn="l" defTabSz="914400" rtl="0" eaLnBrk="1" latinLnBrk="0" hangingPunct="1">
              <a:lnSpc>
                <a:spcPct val="110000"/>
              </a:lnSpc>
              <a:spcBef>
                <a:spcPts val="600"/>
              </a:spcBef>
              <a:buClr>
                <a:srgbClr val="0099D4"/>
              </a:buClr>
              <a:buFont typeface="Arial" panose="020B0604020202020204" pitchFamily="34" charset="0"/>
              <a:buNone/>
              <a:tabLst/>
              <a:defRPr sz="2933" b="1" i="0" kern="1200">
                <a:solidFill>
                  <a:schemeClr val="bg2"/>
                </a:solidFill>
                <a:latin typeface="Arial" panose="020B0604020202020204" pitchFamily="34" charset="0"/>
                <a:ea typeface="+mn-ea"/>
                <a:cs typeface="+mn-cs"/>
              </a:defRPr>
            </a:lvl1pPr>
            <a:lvl2pPr marL="269875"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2pPr>
            <a:lvl3pPr marL="533400"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3pPr>
            <a:lvl4pPr marL="804863" indent="-271463"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4pPr>
            <a:lvl5pPr marL="1068388"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300" b="0" dirty="0">
                <a:solidFill>
                  <a:srgbClr val="0099D4"/>
                </a:solidFill>
                <a:latin typeface="Husans-Normal" panose="02000506040000020004" pitchFamily="2" charset="0"/>
              </a:rPr>
              <a:t>WAAROM SDGS IN ONDERWIJS? HU KADERS</a:t>
            </a:r>
          </a:p>
        </p:txBody>
      </p:sp>
    </p:spTree>
    <p:extLst>
      <p:ext uri="{BB962C8B-B14F-4D97-AF65-F5344CB8AC3E}">
        <p14:creationId xmlns:p14="http://schemas.microsoft.com/office/powerpoint/2010/main" val="1530343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1715E-466F-37AE-5A75-B26B6A226060}"/>
              </a:ext>
            </a:extLst>
          </p:cNvPr>
          <p:cNvSpPr>
            <a:spLocks noGrp="1"/>
          </p:cNvSpPr>
          <p:nvPr>
            <p:ph type="title"/>
          </p:nvPr>
        </p:nvSpPr>
        <p:spPr>
          <a:xfrm>
            <a:off x="550864" y="692150"/>
            <a:ext cx="5040312" cy="1657350"/>
          </a:xfrm>
        </p:spPr>
        <p:txBody>
          <a:bodyPr anchor="t">
            <a:normAutofit/>
          </a:bodyPr>
          <a:lstStyle/>
          <a:p>
            <a:r>
              <a:rPr lang="nl-NL" sz="3600" dirty="0">
                <a:latin typeface="Husans-Normal" panose="02000506040000020004" pitchFamily="2" charset="0"/>
              </a:rPr>
              <a:t>OPEN GESPREK</a:t>
            </a:r>
          </a:p>
        </p:txBody>
      </p:sp>
      <p:sp>
        <p:nvSpPr>
          <p:cNvPr id="1031" name="Text Placeholder 3">
            <a:extLst>
              <a:ext uri="{FF2B5EF4-FFF2-40B4-BE49-F238E27FC236}">
                <a16:creationId xmlns:a16="http://schemas.microsoft.com/office/drawing/2014/main" id="{69C49435-8DB0-0DE5-92BB-0F35054F877A}"/>
              </a:ext>
            </a:extLst>
          </p:cNvPr>
          <p:cNvSpPr>
            <a:spLocks noGrp="1"/>
          </p:cNvSpPr>
          <p:nvPr>
            <p:ph type="body" sz="quarter" idx="10"/>
          </p:nvPr>
        </p:nvSpPr>
        <p:spPr>
          <a:xfrm>
            <a:off x="550863" y="2349500"/>
            <a:ext cx="5040312" cy="3816350"/>
          </a:xfrm>
        </p:spPr>
        <p:txBody>
          <a:bodyPr vert="horz" lIns="360000" tIns="45720" rIns="540000" bIns="360000" rtlCol="0" anchor="t">
            <a:normAutofit/>
          </a:bodyPr>
          <a:lstStyle/>
          <a:p>
            <a:r>
              <a:rPr lang="en-US" dirty="0">
                <a:latin typeface="Arial"/>
                <a:cs typeface="Arial"/>
              </a:rPr>
              <a:t>Hoe </a:t>
            </a:r>
            <a:r>
              <a:rPr lang="en-US" err="1">
                <a:latin typeface="Arial"/>
                <a:cs typeface="Arial"/>
              </a:rPr>
              <a:t>raakt</a:t>
            </a:r>
            <a:r>
              <a:rPr lang="en-US" dirty="0">
                <a:latin typeface="Arial"/>
                <a:cs typeface="Arial"/>
              </a:rPr>
              <a:t> </a:t>
            </a:r>
            <a:r>
              <a:rPr lang="en-US" err="1">
                <a:latin typeface="Arial"/>
                <a:cs typeface="Arial"/>
              </a:rPr>
              <a:t>duurzaamheid</a:t>
            </a:r>
            <a:r>
              <a:rPr lang="en-US" dirty="0">
                <a:latin typeface="Arial"/>
                <a:cs typeface="Arial"/>
              </a:rPr>
              <a:t> </a:t>
            </a:r>
            <a:r>
              <a:rPr lang="en-US" err="1">
                <a:latin typeface="Arial"/>
                <a:cs typeface="Arial"/>
              </a:rPr>
              <a:t>jou</a:t>
            </a:r>
            <a:r>
              <a:rPr lang="en-US" dirty="0">
                <a:latin typeface="Arial"/>
                <a:cs typeface="Arial"/>
              </a:rPr>
              <a:t>?</a:t>
            </a:r>
            <a:endParaRPr lang="nl-NL" dirty="0">
              <a:cs typeface="Arial"/>
            </a:endParaRPr>
          </a:p>
          <a:p>
            <a:r>
              <a:rPr lang="en-US" dirty="0">
                <a:latin typeface="Arial"/>
                <a:cs typeface="Arial"/>
              </a:rPr>
              <a:t>Hoe </a:t>
            </a:r>
            <a:r>
              <a:rPr lang="en-US" err="1">
                <a:latin typeface="Arial"/>
                <a:cs typeface="Arial"/>
              </a:rPr>
              <a:t>zie</a:t>
            </a:r>
            <a:r>
              <a:rPr lang="en-US" dirty="0">
                <a:latin typeface="Arial"/>
                <a:cs typeface="Arial"/>
              </a:rPr>
              <a:t> </a:t>
            </a:r>
            <a:r>
              <a:rPr lang="en-US" err="1">
                <a:latin typeface="Arial"/>
                <a:cs typeface="Arial"/>
              </a:rPr>
              <a:t>jij</a:t>
            </a:r>
            <a:r>
              <a:rPr lang="en-US" dirty="0">
                <a:latin typeface="Arial"/>
                <a:cs typeface="Arial"/>
              </a:rPr>
              <a:t> </a:t>
            </a:r>
            <a:r>
              <a:rPr lang="en-US" err="1">
                <a:latin typeface="Arial"/>
                <a:cs typeface="Arial"/>
              </a:rPr>
              <a:t>duurzaamheid</a:t>
            </a:r>
            <a:r>
              <a:rPr lang="en-US" dirty="0">
                <a:latin typeface="Arial"/>
                <a:cs typeface="Arial"/>
              </a:rPr>
              <a:t>?</a:t>
            </a:r>
            <a:endParaRPr lang="en-US" dirty="0">
              <a:cs typeface="Arial"/>
            </a:endParaRPr>
          </a:p>
          <a:p>
            <a:r>
              <a:rPr lang="en-US" dirty="0">
                <a:latin typeface="Arial"/>
                <a:cs typeface="Arial"/>
              </a:rPr>
              <a:t>Wat doe </a:t>
            </a:r>
            <a:r>
              <a:rPr lang="en-US" dirty="0" err="1">
                <a:latin typeface="Arial"/>
                <a:cs typeface="Arial"/>
              </a:rPr>
              <a:t>jij</a:t>
            </a:r>
            <a:r>
              <a:rPr lang="en-US" dirty="0">
                <a:latin typeface="Arial"/>
                <a:cs typeface="Arial"/>
              </a:rPr>
              <a:t> al? </a:t>
            </a:r>
            <a:endParaRPr lang="en-US"/>
          </a:p>
          <a:p>
            <a:endParaRPr lang="en-US" dirty="0">
              <a:latin typeface="Arial"/>
              <a:cs typeface="Arial"/>
            </a:endParaRPr>
          </a:p>
          <a:p>
            <a:endParaRPr lang="en-US" dirty="0">
              <a:latin typeface="Arial"/>
              <a:cs typeface="Arial"/>
            </a:endParaRPr>
          </a:p>
          <a:p>
            <a:endParaRPr lang="en-US" dirty="0">
              <a:latin typeface="Arial"/>
              <a:cs typeface="Arial"/>
            </a:endParaRPr>
          </a:p>
          <a:p>
            <a:r>
              <a:rPr lang="en-US" dirty="0">
                <a:latin typeface="Arial"/>
                <a:cs typeface="Arial"/>
              </a:rPr>
              <a:t>Wat is </a:t>
            </a:r>
            <a:r>
              <a:rPr lang="en-US" dirty="0" err="1">
                <a:latin typeface="Arial"/>
                <a:cs typeface="Arial"/>
              </a:rPr>
              <a:t>jouw</a:t>
            </a:r>
            <a:r>
              <a:rPr lang="en-US" dirty="0">
                <a:latin typeface="Arial"/>
                <a:cs typeface="Arial"/>
              </a:rPr>
              <a:t> impact?</a:t>
            </a:r>
            <a:endParaRPr lang="en-US">
              <a:cs typeface="Arial"/>
            </a:endParaRPr>
          </a:p>
          <a:p>
            <a:r>
              <a:rPr lang="en-US" dirty="0">
                <a:latin typeface="Arial"/>
                <a:cs typeface="Arial"/>
                <a:hlinkClick r:id="rId2"/>
              </a:rPr>
              <a:t>https://www.mijnverborgenimpact.nl</a:t>
            </a:r>
            <a:endParaRPr lang="en-US"/>
          </a:p>
          <a:p>
            <a:endParaRPr lang="en-US" dirty="0">
              <a:latin typeface="Arial"/>
              <a:cs typeface="Arial"/>
            </a:endParaRPr>
          </a:p>
          <a:p>
            <a:endParaRPr lang="en-US" dirty="0">
              <a:cs typeface="Arial"/>
            </a:endParaRPr>
          </a:p>
          <a:p>
            <a:endParaRPr lang="en-US" dirty="0">
              <a:cs typeface="Arial"/>
            </a:endParaRPr>
          </a:p>
          <a:p>
            <a:endParaRPr lang="en-US">
              <a:latin typeface="Arial"/>
            </a:endParaRPr>
          </a:p>
        </p:txBody>
      </p:sp>
      <p:sp>
        <p:nvSpPr>
          <p:cNvPr id="1042" name="Slide Number Placeholder 8">
            <a:extLst>
              <a:ext uri="{FF2B5EF4-FFF2-40B4-BE49-F238E27FC236}">
                <a16:creationId xmlns:a16="http://schemas.microsoft.com/office/drawing/2014/main" id="{3476A716-7488-FBEF-FFBE-429960F91DCE}"/>
              </a:ext>
            </a:extLst>
          </p:cNvPr>
          <p:cNvSpPr>
            <a:spLocks noGrp="1"/>
          </p:cNvSpPr>
          <p:nvPr>
            <p:ph type="sldNum" sz="quarter" idx="14"/>
          </p:nvPr>
        </p:nvSpPr>
        <p:spPr>
          <a:xfrm>
            <a:off x="11641138" y="6356350"/>
            <a:ext cx="366414" cy="365125"/>
          </a:xfrm>
        </p:spPr>
        <p:txBody>
          <a:bodyPr anchor="ctr">
            <a:normAutofit/>
          </a:bodyPr>
          <a:lstStyle/>
          <a:p>
            <a:pPr>
              <a:spcAft>
                <a:spcPts val="600"/>
              </a:spcAft>
            </a:pPr>
            <a:fld id="{EC1B0D69-B8A6-8744-9E7E-380CD2AD97F8}" type="slidenum">
              <a:rPr lang="nl-NL" noProof="0" smtClean="0"/>
              <a:pPr>
                <a:spcAft>
                  <a:spcPts val="600"/>
                </a:spcAft>
              </a:pPr>
              <a:t>4</a:t>
            </a:fld>
            <a:endParaRPr lang="nl-NL" noProof="0"/>
          </a:p>
        </p:txBody>
      </p:sp>
      <p:pic>
        <p:nvPicPr>
          <p:cNvPr id="10" name="Afbeelding 9" descr="Afbeelding met tekst, Lettertype, schermopname, ontwerp&#10;&#10;Automatisch gegenereerde beschrijving">
            <a:extLst>
              <a:ext uri="{FF2B5EF4-FFF2-40B4-BE49-F238E27FC236}">
                <a16:creationId xmlns:a16="http://schemas.microsoft.com/office/drawing/2014/main" id="{EB3C6218-4685-C21B-EDB4-DF93566FC7C7}"/>
              </a:ext>
            </a:extLst>
          </p:cNvPr>
          <p:cNvPicPr>
            <a:picLocks noChangeAspect="1"/>
          </p:cNvPicPr>
          <p:nvPr/>
        </p:nvPicPr>
        <p:blipFill rotWithShape="1">
          <a:blip r:embed="rId3"/>
          <a:srcRect l="12218" r="55" b="129"/>
          <a:stretch/>
        </p:blipFill>
        <p:spPr>
          <a:xfrm>
            <a:off x="4773075" y="1307700"/>
            <a:ext cx="7237338" cy="4638609"/>
          </a:xfrm>
          <a:prstGeom prst="rect">
            <a:avLst/>
          </a:prstGeom>
        </p:spPr>
      </p:pic>
    </p:spTree>
    <p:extLst>
      <p:ext uri="{BB962C8B-B14F-4D97-AF65-F5344CB8AC3E}">
        <p14:creationId xmlns:p14="http://schemas.microsoft.com/office/powerpoint/2010/main" val="533069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p:cNvSpPr>
            <a:spLocks noGrp="1"/>
          </p:cNvSpPr>
          <p:nvPr>
            <p:ph type="body" sz="quarter" idx="10"/>
          </p:nvPr>
        </p:nvSpPr>
        <p:spPr>
          <a:xfrm>
            <a:off x="551385" y="566666"/>
            <a:ext cx="10998374" cy="1080689"/>
          </a:xfrm>
        </p:spPr>
        <p:txBody>
          <a:bodyPr>
            <a:normAutofit/>
          </a:bodyPr>
          <a:lstStyle/>
          <a:p>
            <a:pPr marL="0" indent="0">
              <a:buNone/>
            </a:pPr>
            <a:r>
              <a:rPr lang="nl-NL" sz="3600" b="0" dirty="0">
                <a:solidFill>
                  <a:srgbClr val="00A0D4"/>
                </a:solidFill>
                <a:latin typeface="Husans-Normal" panose="02000506040000020004" pitchFamily="2" charset="0"/>
              </a:rPr>
              <a:t>SDG NEDERLAND</a:t>
            </a:r>
          </a:p>
        </p:txBody>
      </p:sp>
      <p:sp>
        <p:nvSpPr>
          <p:cNvPr id="9" name="Pijl: rechts 8">
            <a:extLst>
              <a:ext uri="{FF2B5EF4-FFF2-40B4-BE49-F238E27FC236}">
                <a16:creationId xmlns:a16="http://schemas.microsoft.com/office/drawing/2014/main" id="{0507471C-6B68-0E0A-1DD8-5043BB595E02}"/>
              </a:ext>
            </a:extLst>
          </p:cNvPr>
          <p:cNvSpPr/>
          <p:nvPr/>
        </p:nvSpPr>
        <p:spPr>
          <a:xfrm>
            <a:off x="4722125" y="3016155"/>
            <a:ext cx="709684" cy="68239"/>
          </a:xfrm>
          <a:prstGeom prst="rightArrow">
            <a:avLst/>
          </a:prstGeom>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err="1">
              <a:ln>
                <a:noFill/>
              </a:ln>
              <a:solidFill>
                <a:srgbClr val="000000"/>
              </a:solidFill>
              <a:effectLst/>
              <a:uLnTx/>
              <a:uFillTx/>
              <a:latin typeface="Avenir" panose="02000503020000020003" pitchFamily="2" charset="0"/>
              <a:ea typeface="+mn-ea"/>
              <a:cs typeface="+mn-cs"/>
            </a:endParaRPr>
          </a:p>
        </p:txBody>
      </p:sp>
      <p:sp>
        <p:nvSpPr>
          <p:cNvPr id="10" name="Pijl: rechts 9">
            <a:extLst>
              <a:ext uri="{FF2B5EF4-FFF2-40B4-BE49-F238E27FC236}">
                <a16:creationId xmlns:a16="http://schemas.microsoft.com/office/drawing/2014/main" id="{A9748ECF-D269-8751-754B-9C2B5A0215D0}"/>
              </a:ext>
            </a:extLst>
          </p:cNvPr>
          <p:cNvSpPr/>
          <p:nvPr/>
        </p:nvSpPr>
        <p:spPr>
          <a:xfrm>
            <a:off x="4722125" y="2879678"/>
            <a:ext cx="1119117" cy="609600"/>
          </a:xfrm>
          <a:prstGeom prst="rightArrow">
            <a:avLst/>
          </a:prstGeom>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err="1">
              <a:ln>
                <a:noFill/>
              </a:ln>
              <a:solidFill>
                <a:srgbClr val="000000"/>
              </a:solidFill>
              <a:effectLst/>
              <a:uLnTx/>
              <a:uFillTx/>
              <a:latin typeface="Avenir" panose="02000503020000020003" pitchFamily="2" charset="0"/>
              <a:ea typeface="+mn-ea"/>
              <a:cs typeface="+mn-cs"/>
            </a:endParaRPr>
          </a:p>
        </p:txBody>
      </p:sp>
      <p:sp>
        <p:nvSpPr>
          <p:cNvPr id="2" name="TextBox 1">
            <a:extLst>
              <a:ext uri="{FF2B5EF4-FFF2-40B4-BE49-F238E27FC236}">
                <a16:creationId xmlns:a16="http://schemas.microsoft.com/office/drawing/2014/main" id="{9117C719-BF6A-B30D-BFC3-4ED3C46A5048}"/>
              </a:ext>
            </a:extLst>
          </p:cNvPr>
          <p:cNvSpPr txBox="1"/>
          <p:nvPr/>
        </p:nvSpPr>
        <p:spPr>
          <a:xfrm>
            <a:off x="10029825" y="1590675"/>
            <a:ext cx="1304925" cy="1425480"/>
          </a:xfrm>
          <a:prstGeom prst="rect">
            <a:avLst/>
          </a:prstGeom>
        </p:spPr>
        <p:txBody>
          <a:bodyPr vert="horz" wrap="square" lIns="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 name="TextBox 3">
            <a:extLst>
              <a:ext uri="{FF2B5EF4-FFF2-40B4-BE49-F238E27FC236}">
                <a16:creationId xmlns:a16="http://schemas.microsoft.com/office/drawing/2014/main" id="{EF5D675C-77ED-1204-C2B1-E049C290A0F4}"/>
              </a:ext>
            </a:extLst>
          </p:cNvPr>
          <p:cNvSpPr txBox="1"/>
          <p:nvPr/>
        </p:nvSpPr>
        <p:spPr>
          <a:xfrm>
            <a:off x="10006011" y="2052239"/>
            <a:ext cx="914400" cy="914400"/>
          </a:xfrm>
          <a:prstGeom prst="rect">
            <a:avLst/>
          </a:prstGeom>
        </p:spPr>
        <p:txBody>
          <a:bodyPr vert="horz" wrap="none" lIns="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err="1">
              <a:ln>
                <a:noFill/>
              </a:ln>
              <a:solidFill>
                <a:srgbClr val="000000"/>
              </a:solidFill>
              <a:effectLst/>
              <a:uLnTx/>
              <a:uFillTx/>
              <a:latin typeface="Century Gothic" panose="020F0302020204030204"/>
              <a:ea typeface="+mn-ea"/>
              <a:cs typeface="+mn-cs"/>
            </a:endParaRPr>
          </a:p>
        </p:txBody>
      </p:sp>
      <p:pic>
        <p:nvPicPr>
          <p:cNvPr id="15" name="Picture 14" descr="A diagram of a pie chart&#10;&#10;Description automatically generated">
            <a:extLst>
              <a:ext uri="{FF2B5EF4-FFF2-40B4-BE49-F238E27FC236}">
                <a16:creationId xmlns:a16="http://schemas.microsoft.com/office/drawing/2014/main" id="{3226B552-4905-9890-BFEB-45B35E51DAD2}"/>
              </a:ext>
            </a:extLst>
          </p:cNvPr>
          <p:cNvPicPr>
            <a:picLocks noChangeAspect="1"/>
          </p:cNvPicPr>
          <p:nvPr/>
        </p:nvPicPr>
        <p:blipFill>
          <a:blip r:embed="rId3"/>
          <a:stretch>
            <a:fillRect/>
          </a:stretch>
        </p:blipFill>
        <p:spPr>
          <a:xfrm>
            <a:off x="5431809" y="919387"/>
            <a:ext cx="7406456" cy="5139782"/>
          </a:xfrm>
          <a:prstGeom prst="rect">
            <a:avLst/>
          </a:prstGeom>
        </p:spPr>
      </p:pic>
      <p:sp>
        <p:nvSpPr>
          <p:cNvPr id="16" name="TextBox 15">
            <a:extLst>
              <a:ext uri="{FF2B5EF4-FFF2-40B4-BE49-F238E27FC236}">
                <a16:creationId xmlns:a16="http://schemas.microsoft.com/office/drawing/2014/main" id="{7D4C31AB-8B5A-F44E-9D1F-16AD107D50A0}"/>
              </a:ext>
            </a:extLst>
          </p:cNvPr>
          <p:cNvSpPr txBox="1"/>
          <p:nvPr/>
        </p:nvSpPr>
        <p:spPr>
          <a:xfrm>
            <a:off x="5530304" y="6248400"/>
            <a:ext cx="6326336" cy="323417"/>
          </a:xfrm>
          <a:prstGeom prst="rect">
            <a:avLst/>
          </a:prstGeom>
        </p:spPr>
        <p:txBody>
          <a:bodyPr vert="horz" wrap="square" lIns="0" tIns="45720" rIns="91440" bIns="4572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Century Gothic" panose="020F0302020204030204"/>
                <a:ea typeface="+mn-ea"/>
                <a:cs typeface="+mn-cs"/>
              </a:rPr>
              <a:t>Bron</a:t>
            </a:r>
            <a:r>
              <a:rPr kumimoji="0" lang="en-US" sz="1100" b="0" i="0" u="none" strike="noStrike" kern="1200" cap="none" spc="0" normalizeH="0" baseline="0" noProof="0" dirty="0">
                <a:ln>
                  <a:noFill/>
                </a:ln>
                <a:solidFill>
                  <a:srgbClr val="000000"/>
                </a:solidFill>
                <a:effectLst/>
                <a:uLnTx/>
                <a:uFillTx/>
                <a:latin typeface="Century Gothic" panose="020F0302020204030204"/>
                <a:ea typeface="+mn-ea"/>
                <a:cs typeface="+mn-cs"/>
              </a:rPr>
              <a:t>: Azote for Stockholm Resilience Centre, Stockholm University CC BY-ND 3.0</a:t>
            </a:r>
            <a:endParaRPr kumimoji="0" lang="nl-NL" sz="11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
        <p:nvSpPr>
          <p:cNvPr id="5" name="TextBox 4">
            <a:extLst>
              <a:ext uri="{FF2B5EF4-FFF2-40B4-BE49-F238E27FC236}">
                <a16:creationId xmlns:a16="http://schemas.microsoft.com/office/drawing/2014/main" id="{8AA67169-3B4D-81C9-40A9-02B6DED657E1}"/>
              </a:ext>
            </a:extLst>
          </p:cNvPr>
          <p:cNvSpPr txBox="1"/>
          <p:nvPr/>
        </p:nvSpPr>
        <p:spPr>
          <a:xfrm>
            <a:off x="463297" y="1365619"/>
            <a:ext cx="7964518" cy="4708981"/>
          </a:xfrm>
          <a:prstGeom prst="rect">
            <a:avLst/>
          </a:prstGeom>
          <a:noFill/>
        </p:spPr>
        <p:txBody>
          <a:bodyPr wrap="square">
            <a:spAutoFit/>
          </a:bodyPr>
          <a:lstStyle/>
          <a:p>
            <a:r>
              <a:rPr lang="nl-NL" sz="2000" dirty="0">
                <a:latin typeface="Avenir Book" panose="02000503020000020003" pitchFamily="2" charset="0"/>
              </a:rPr>
              <a:t>17 Duurzame ontwikkelingsdoelen </a:t>
            </a:r>
          </a:p>
          <a:p>
            <a:r>
              <a:rPr lang="nl-NL" sz="2000" dirty="0">
                <a:latin typeface="Avenir Book" panose="02000503020000020003" pitchFamily="2" charset="0"/>
              </a:rPr>
              <a:t>om van de wereld een betere plek te maken in 2030 </a:t>
            </a:r>
          </a:p>
          <a:p>
            <a:r>
              <a:rPr lang="nl-NL" sz="2000" dirty="0">
                <a:latin typeface="Avenir Book" panose="02000503020000020003" pitchFamily="2" charset="0"/>
              </a:rPr>
              <a:t>Bepaald door de VN</a:t>
            </a:r>
          </a:p>
          <a:p>
            <a:pPr marR="0" lvl="0" algn="l" defTabSz="9144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Alle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drie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de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niveaus</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zijn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nodig</a:t>
            </a: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ndParaRPr>
          </a:p>
          <a:p>
            <a:pPr marR="0" lvl="0" algn="l" defTabSz="9144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Zonder</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een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gezonde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biosfeer</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geen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gezonde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maatschappij</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geen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gezonde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economie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Op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dit</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moment is de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economie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leidend</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ten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koste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van de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andere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twee. </a:t>
            </a:r>
          </a:p>
          <a:p>
            <a:pPr marR="0" lvl="0" algn="l" defTabSz="9144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rgbClr val="000000"/>
              </a:solidFill>
              <a:effectLst/>
              <a:uLnTx/>
              <a:uFillTx/>
              <a:latin typeface="Avenir Book" panose="02000503020000020003"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In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een</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duurzame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samenleving</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is de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economie</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r>
              <a:rPr kumimoji="0" lang="en-US" sz="2000" b="0" i="0" u="none" strike="noStrike" kern="1200" cap="none" spc="0" normalizeH="0" baseline="0" noProof="0" dirty="0" err="1">
                <a:ln>
                  <a:noFill/>
                </a:ln>
                <a:solidFill>
                  <a:srgbClr val="000000"/>
                </a:solidFill>
                <a:effectLst/>
                <a:uLnTx/>
                <a:uFillTx/>
                <a:latin typeface="Avenir Book" panose="02000503020000020003" pitchFamily="2" charset="0"/>
              </a:rPr>
              <a:t>dienend</a:t>
            </a:r>
            <a:r>
              <a:rPr kumimoji="0" lang="en-US" sz="2000" b="0" i="0" u="none" strike="noStrike" kern="1200" cap="none" spc="0" normalizeH="0" baseline="0" noProof="0" dirty="0">
                <a:ln>
                  <a:noFill/>
                </a:ln>
                <a:solidFill>
                  <a:srgbClr val="000000"/>
                </a:solidFill>
                <a:effectLst/>
                <a:uLnTx/>
                <a:uFillTx/>
                <a:latin typeface="Avenir Book" panose="02000503020000020003" pitchFamily="2" charset="0"/>
              </a:rPr>
              <a:t>. </a:t>
            </a:r>
          </a:p>
          <a:p>
            <a:endParaRPr lang="nl-NL" sz="2000" dirty="0">
              <a:latin typeface="Avenir Book" panose="02000503020000020003" pitchFamily="2" charset="0"/>
            </a:endParaRPr>
          </a:p>
        </p:txBody>
      </p:sp>
    </p:spTree>
    <p:extLst>
      <p:ext uri="{BB962C8B-B14F-4D97-AF65-F5344CB8AC3E}">
        <p14:creationId xmlns:p14="http://schemas.microsoft.com/office/powerpoint/2010/main" val="329397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5;g70820238e3_0_0" descr="Afbeelding met tekst, schermopname, Lettertype, logo&#10;&#10;Automatisch gegenereerde beschrijving">
            <a:extLst>
              <a:ext uri="{FF2B5EF4-FFF2-40B4-BE49-F238E27FC236}">
                <a16:creationId xmlns:a16="http://schemas.microsoft.com/office/drawing/2014/main" id="{1329CF34-14CE-71A2-FCD0-C1779A65D3B0}"/>
              </a:ext>
            </a:extLst>
          </p:cNvPr>
          <p:cNvPicPr preferRelativeResize="0">
            <a:picLocks noGrp="1"/>
          </p:cNvPicPr>
          <p:nvPr>
            <p:ph idx="1"/>
          </p:nvPr>
        </p:nvPicPr>
        <p:blipFill rotWithShape="1">
          <a:blip r:embed="rId2"/>
          <a:srcRect t="5821" b="7306"/>
          <a:stretch/>
        </p:blipFill>
        <p:spPr>
          <a:xfrm>
            <a:off x="20" y="10"/>
            <a:ext cx="12191980" cy="6857990"/>
          </a:xfrm>
          <a:prstGeom prst="rect">
            <a:avLst/>
          </a:prstGeom>
          <a:noFill/>
        </p:spPr>
      </p:pic>
    </p:spTree>
    <p:extLst>
      <p:ext uri="{BB962C8B-B14F-4D97-AF65-F5344CB8AC3E}">
        <p14:creationId xmlns:p14="http://schemas.microsoft.com/office/powerpoint/2010/main" val="1136922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aart&#10;&#10;Automatisch gegenereerde beschrijving">
            <a:extLst>
              <a:ext uri="{FF2B5EF4-FFF2-40B4-BE49-F238E27FC236}">
                <a16:creationId xmlns:a16="http://schemas.microsoft.com/office/drawing/2014/main" id="{55B0D9D2-C7E1-83BC-DB25-FFB0B32C1A67}"/>
              </a:ext>
            </a:extLst>
          </p:cNvPr>
          <p:cNvPicPr>
            <a:picLocks noChangeAspect="1"/>
          </p:cNvPicPr>
          <p:nvPr/>
        </p:nvPicPr>
        <p:blipFill>
          <a:blip r:embed="rId2"/>
          <a:stretch>
            <a:fillRect/>
          </a:stretch>
        </p:blipFill>
        <p:spPr>
          <a:xfrm>
            <a:off x="5105400" y="0"/>
            <a:ext cx="6858000" cy="6858000"/>
          </a:xfrm>
          <a:prstGeom prst="rect">
            <a:avLst/>
          </a:prstGeom>
        </p:spPr>
      </p:pic>
      <p:sp>
        <p:nvSpPr>
          <p:cNvPr id="2" name="Tijdelijke aanduiding voor tekst 1">
            <a:extLst>
              <a:ext uri="{FF2B5EF4-FFF2-40B4-BE49-F238E27FC236}">
                <a16:creationId xmlns:a16="http://schemas.microsoft.com/office/drawing/2014/main" id="{96531DC7-C64E-8A29-5204-E6D9BD051FBB}"/>
              </a:ext>
            </a:extLst>
          </p:cNvPr>
          <p:cNvSpPr>
            <a:spLocks noGrp="1"/>
          </p:cNvSpPr>
          <p:nvPr>
            <p:ph type="body" sz="quarter" idx="10"/>
          </p:nvPr>
        </p:nvSpPr>
        <p:spPr>
          <a:xfrm>
            <a:off x="957626" y="831532"/>
            <a:ext cx="5714438" cy="972883"/>
          </a:xfrm>
        </p:spPr>
        <p:txBody>
          <a:bodyPr>
            <a:noAutofit/>
          </a:bodyPr>
          <a:lstStyle/>
          <a:p>
            <a:r>
              <a:rPr lang="nl-NL" sz="3000" b="0" dirty="0">
                <a:solidFill>
                  <a:srgbClr val="0099D4"/>
                </a:solidFill>
                <a:latin typeface="Husans-Normal" panose="02000506040000020004" pitchFamily="2" charset="0"/>
              </a:rPr>
              <a:t>WAAROM SDGS IN ONDERWIJS?</a:t>
            </a:r>
          </a:p>
          <a:p>
            <a:r>
              <a:rPr lang="nl-NL" sz="3000" b="0" dirty="0">
                <a:solidFill>
                  <a:srgbClr val="0099D4"/>
                </a:solidFill>
                <a:latin typeface="Husans-Normal" panose="02000506040000020004" pitchFamily="2" charset="0"/>
              </a:rPr>
              <a:t>MAATSCHAPPELIJKE ONTWIKKELINGEN</a:t>
            </a:r>
          </a:p>
          <a:p>
            <a:endParaRPr lang="nl-NL" sz="3000" b="0" dirty="0">
              <a:latin typeface="Husans-Normal" panose="02000506040000020004" pitchFamily="2" charset="0"/>
            </a:endParaRPr>
          </a:p>
        </p:txBody>
      </p:sp>
      <p:sp>
        <p:nvSpPr>
          <p:cNvPr id="42" name="Tekstvak 41">
            <a:extLst>
              <a:ext uri="{FF2B5EF4-FFF2-40B4-BE49-F238E27FC236}">
                <a16:creationId xmlns:a16="http://schemas.microsoft.com/office/drawing/2014/main" id="{669C116F-6D59-C7E8-3F06-592D29A74B8E}"/>
              </a:ext>
            </a:extLst>
          </p:cNvPr>
          <p:cNvSpPr txBox="1"/>
          <p:nvPr/>
        </p:nvSpPr>
        <p:spPr>
          <a:xfrm>
            <a:off x="768096" y="2276872"/>
            <a:ext cx="5541817" cy="3687651"/>
          </a:xfrm>
          <a:prstGeom prst="rect">
            <a:avLst/>
          </a:prstGeom>
        </p:spPr>
        <p:txBody>
          <a:bodyPr vert="horz" wrap="square" lIns="0" tIns="45720" rIns="91440" bIns="45720" rtlCol="0">
            <a:normAutofit/>
          </a:bodyPr>
          <a:lstStyle/>
          <a:p>
            <a:pPr marL="285750" indent="-285750">
              <a:lnSpc>
                <a:spcPct val="170000"/>
              </a:lnSpc>
              <a:buFont typeface="Arial" panose="020B0604020202020204" pitchFamily="34" charset="0"/>
              <a:buChar char="•"/>
            </a:pPr>
            <a:r>
              <a:rPr lang="nl-NL" sz="2200" dirty="0">
                <a:latin typeface="Avenir Book" panose="02000503020000020003" pitchFamily="2" charset="0"/>
              </a:rPr>
              <a:t>Groeiende welvaartsongelijkheid</a:t>
            </a:r>
          </a:p>
          <a:p>
            <a:pPr marL="285750" indent="-285750">
              <a:lnSpc>
                <a:spcPct val="170000"/>
              </a:lnSpc>
              <a:buFont typeface="Arial" panose="020B0604020202020204" pitchFamily="34" charset="0"/>
              <a:buChar char="•"/>
            </a:pPr>
            <a:r>
              <a:rPr lang="nl-NL" sz="2200" dirty="0">
                <a:latin typeface="Avenir Book" panose="02000503020000020003" pitchFamily="2" charset="0"/>
              </a:rPr>
              <a:t>Klimaatverandering</a:t>
            </a:r>
          </a:p>
          <a:p>
            <a:pPr marL="285750" indent="-285750">
              <a:lnSpc>
                <a:spcPct val="170000"/>
              </a:lnSpc>
              <a:buFont typeface="Arial" panose="020B0604020202020204" pitchFamily="34" charset="0"/>
              <a:buChar char="•"/>
            </a:pPr>
            <a:r>
              <a:rPr lang="nl-NL" sz="2200" dirty="0">
                <a:latin typeface="Avenir Book" panose="02000503020000020003" pitchFamily="2" charset="0"/>
              </a:rPr>
              <a:t>Verlies van biodiversiteit</a:t>
            </a:r>
          </a:p>
          <a:p>
            <a:pPr marL="285750" indent="-285750">
              <a:lnSpc>
                <a:spcPct val="170000"/>
              </a:lnSpc>
              <a:buFont typeface="Arial" panose="020B0604020202020204" pitchFamily="34" charset="0"/>
              <a:buChar char="•"/>
            </a:pPr>
            <a:r>
              <a:rPr lang="nl-NL" sz="2200" dirty="0">
                <a:latin typeface="Avenir Book" panose="02000503020000020003" pitchFamily="2" charset="0"/>
              </a:rPr>
              <a:t>Groeiende polarisatie in de samenleving</a:t>
            </a:r>
          </a:p>
          <a:p>
            <a:pPr marL="285750" indent="-285750">
              <a:lnSpc>
                <a:spcPct val="170000"/>
              </a:lnSpc>
              <a:buFont typeface="Arial" panose="020B0604020202020204" pitchFamily="34" charset="0"/>
              <a:buChar char="•"/>
            </a:pPr>
            <a:r>
              <a:rPr lang="nl-NL" sz="2200" dirty="0">
                <a:latin typeface="Avenir Book" panose="02000503020000020003" pitchFamily="2" charset="0"/>
              </a:rPr>
              <a:t>Oorlog en vluchtelingenstromen</a:t>
            </a:r>
          </a:p>
          <a:p>
            <a:pPr marL="285750" indent="-285750">
              <a:lnSpc>
                <a:spcPct val="170000"/>
              </a:lnSpc>
              <a:buFont typeface="Arial" panose="020B0604020202020204" pitchFamily="34" charset="0"/>
              <a:buChar char="•"/>
            </a:pPr>
            <a:r>
              <a:rPr lang="nl-NL" sz="2200" dirty="0">
                <a:latin typeface="Avenir Book" panose="02000503020000020003" pitchFamily="2" charset="0"/>
              </a:rPr>
              <a:t>Epidemieën/pandemie</a:t>
            </a:r>
          </a:p>
          <a:p>
            <a:pPr>
              <a:lnSpc>
                <a:spcPct val="170000"/>
              </a:lnSpc>
            </a:pPr>
            <a:endParaRPr lang="nl-NL" sz="2200" dirty="0">
              <a:latin typeface="Avenir Book" panose="02000503020000020003" pitchFamily="2" charset="0"/>
            </a:endParaRPr>
          </a:p>
        </p:txBody>
      </p:sp>
      <p:sp>
        <p:nvSpPr>
          <p:cNvPr id="6" name="Tekstvak 5">
            <a:extLst>
              <a:ext uri="{FF2B5EF4-FFF2-40B4-BE49-F238E27FC236}">
                <a16:creationId xmlns:a16="http://schemas.microsoft.com/office/drawing/2014/main" id="{6F82A643-A4E4-841C-EA32-B20BBBF6730D}"/>
              </a:ext>
            </a:extLst>
          </p:cNvPr>
          <p:cNvSpPr txBox="1"/>
          <p:nvPr/>
        </p:nvSpPr>
        <p:spPr>
          <a:xfrm>
            <a:off x="768096" y="5303520"/>
            <a:ext cx="3657600" cy="499872"/>
          </a:xfrm>
          <a:prstGeom prst="rect">
            <a:avLst/>
          </a:prstGeom>
        </p:spPr>
        <p:txBody>
          <a:bodyPr vert="horz" wrap="square" lIns="0" tIns="45720" rIns="91440" bIns="45720" rtlCol="0">
            <a:normAutofit/>
          </a:bodyPr>
          <a:lstStyle/>
          <a:p>
            <a:pPr algn="l"/>
            <a:endParaRPr lang="nl-NL"/>
          </a:p>
        </p:txBody>
      </p:sp>
      <p:sp>
        <p:nvSpPr>
          <p:cNvPr id="7" name="Tekstvak 6">
            <a:extLst>
              <a:ext uri="{FF2B5EF4-FFF2-40B4-BE49-F238E27FC236}">
                <a16:creationId xmlns:a16="http://schemas.microsoft.com/office/drawing/2014/main" id="{1DDFB6D0-D44E-C5F4-A453-E438EA15EBD0}"/>
              </a:ext>
            </a:extLst>
          </p:cNvPr>
          <p:cNvSpPr txBox="1"/>
          <p:nvPr/>
        </p:nvSpPr>
        <p:spPr>
          <a:xfrm>
            <a:off x="957626" y="4962144"/>
            <a:ext cx="2419558" cy="499872"/>
          </a:xfrm>
          <a:prstGeom prst="rect">
            <a:avLst/>
          </a:prstGeom>
        </p:spPr>
        <p:txBody>
          <a:bodyPr vert="horz" wrap="square" lIns="0" tIns="45720" rIns="91440" bIns="45720" rtlCol="0">
            <a:normAutofit/>
          </a:bodyPr>
          <a:lstStyle/>
          <a:p>
            <a:pPr algn="l"/>
            <a:endParaRPr lang="nl-NL"/>
          </a:p>
        </p:txBody>
      </p:sp>
      <p:sp>
        <p:nvSpPr>
          <p:cNvPr id="10" name="Tekstvak 9">
            <a:extLst>
              <a:ext uri="{FF2B5EF4-FFF2-40B4-BE49-F238E27FC236}">
                <a16:creationId xmlns:a16="http://schemas.microsoft.com/office/drawing/2014/main" id="{7280F33D-A2EA-0B3F-5A24-965FFB31A29B}"/>
              </a:ext>
            </a:extLst>
          </p:cNvPr>
          <p:cNvSpPr txBox="1"/>
          <p:nvPr/>
        </p:nvSpPr>
        <p:spPr>
          <a:xfrm>
            <a:off x="5654277" y="6036692"/>
            <a:ext cx="4248358" cy="499872"/>
          </a:xfrm>
          <a:prstGeom prst="rect">
            <a:avLst/>
          </a:prstGeom>
        </p:spPr>
        <p:txBody>
          <a:bodyPr vert="horz" wrap="square" lIns="0" tIns="45720" rIns="91440" bIns="45720" rtlCol="0">
            <a:noAutofit/>
          </a:bodyPr>
          <a:lstStyle/>
          <a:p>
            <a:pPr algn="l"/>
            <a:r>
              <a:rPr lang="nl-NL" sz="1200">
                <a:latin typeface="Arial" panose="020B0604020202020204" pitchFamily="34" charset="0"/>
                <a:cs typeface="Arial" panose="020B0604020202020204" pitchFamily="34" charset="0"/>
              </a:rPr>
              <a:t>Bron: Monitor Brede welvaart en SDGs (CBS 2022)</a:t>
            </a:r>
          </a:p>
        </p:txBody>
      </p:sp>
      <p:pic>
        <p:nvPicPr>
          <p:cNvPr id="3" name="Afbeelding 2" descr="Afbeelding met Graphics, schermopname, logo, grafische vormgeving&#10;&#10;Automatisch gegenereerde beschrijving">
            <a:extLst>
              <a:ext uri="{FF2B5EF4-FFF2-40B4-BE49-F238E27FC236}">
                <a16:creationId xmlns:a16="http://schemas.microsoft.com/office/drawing/2014/main" id="{89583C2A-3392-3AC8-48DD-8895C2191A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45" y="29746"/>
            <a:ext cx="982235" cy="982235"/>
          </a:xfrm>
          <a:prstGeom prst="rect">
            <a:avLst/>
          </a:prstGeom>
        </p:spPr>
      </p:pic>
    </p:spTree>
    <p:extLst>
      <p:ext uri="{BB962C8B-B14F-4D97-AF65-F5344CB8AC3E}">
        <p14:creationId xmlns:p14="http://schemas.microsoft.com/office/powerpoint/2010/main" val="992553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1243453" y="412676"/>
            <a:ext cx="10297144" cy="609600"/>
          </a:xfrm>
          <a:ln>
            <a:noFill/>
          </a:ln>
        </p:spPr>
        <p:txBody>
          <a:bodyPr>
            <a:normAutofit/>
          </a:bodyPr>
          <a:lstStyle/>
          <a:p>
            <a:r>
              <a:rPr lang="nl-NL" b="0" dirty="0">
                <a:solidFill>
                  <a:srgbClr val="0099D4"/>
                </a:solidFill>
                <a:latin typeface="Husans-Normal" panose="02000506040000020004" pitchFamily="2" charset="0"/>
              </a:rPr>
              <a:t>WAAROM SDGS IN ONDERWIJS? BEHOEFTEN UIT HET ONDERWIJS</a:t>
            </a:r>
          </a:p>
        </p:txBody>
      </p:sp>
      <p:sp>
        <p:nvSpPr>
          <p:cNvPr id="3" name="Tekstballon: rechthoek met afgeronde hoeken 2">
            <a:extLst>
              <a:ext uri="{FF2B5EF4-FFF2-40B4-BE49-F238E27FC236}">
                <a16:creationId xmlns:a16="http://schemas.microsoft.com/office/drawing/2014/main" id="{A2C1D457-482C-B0BB-5976-7CC5975A697E}"/>
              </a:ext>
            </a:extLst>
          </p:cNvPr>
          <p:cNvSpPr/>
          <p:nvPr/>
        </p:nvSpPr>
        <p:spPr>
          <a:xfrm>
            <a:off x="1261641" y="1689904"/>
            <a:ext cx="3495554" cy="2246603"/>
          </a:xfrm>
          <a:prstGeom prst="wedgeRoundRectCallout">
            <a:avLst/>
          </a:prstGeom>
        </p:spPr>
        <p:txBody>
          <a:bodyPr wrap="none" rtlCol="0" anchor="ctr">
            <a:spAutoFit/>
          </a:bodyPr>
          <a:lstStyle/>
          <a:p>
            <a:pPr algn="l"/>
            <a:endParaRPr lang="nl-NL" err="1">
              <a:solidFill>
                <a:srgbClr val="000000"/>
              </a:solidFill>
              <a:latin typeface="Avenir" panose="02000503020000020003" pitchFamily="2" charset="0"/>
            </a:endParaRPr>
          </a:p>
        </p:txBody>
      </p:sp>
      <p:sp>
        <p:nvSpPr>
          <p:cNvPr id="12" name="Tekstballon: rechthoek met afgeronde hoeken 11">
            <a:extLst>
              <a:ext uri="{FF2B5EF4-FFF2-40B4-BE49-F238E27FC236}">
                <a16:creationId xmlns:a16="http://schemas.microsoft.com/office/drawing/2014/main" id="{3495A417-6B55-B64C-A74F-C02E7D676573}"/>
              </a:ext>
            </a:extLst>
          </p:cNvPr>
          <p:cNvSpPr/>
          <p:nvPr/>
        </p:nvSpPr>
        <p:spPr>
          <a:xfrm>
            <a:off x="5177481" y="4116055"/>
            <a:ext cx="4250724" cy="2156117"/>
          </a:xfrm>
          <a:prstGeom prst="wedgeRoundRectCallout">
            <a:avLst/>
          </a:prstGeom>
        </p:spPr>
        <p:txBody>
          <a:bodyPr wrap="none" rtlCol="0" anchor="ctr">
            <a:spAutoFit/>
          </a:bodyPr>
          <a:lstStyle/>
          <a:p>
            <a:pPr algn="l"/>
            <a:endParaRPr lang="nl-NL" err="1">
              <a:solidFill>
                <a:srgbClr val="000000"/>
              </a:solidFill>
              <a:latin typeface="Avenir" panose="02000503020000020003" pitchFamily="2" charset="0"/>
            </a:endParaRPr>
          </a:p>
        </p:txBody>
      </p:sp>
      <p:sp>
        <p:nvSpPr>
          <p:cNvPr id="14" name="Rechthoek: afgeronde hoeken 13">
            <a:extLst>
              <a:ext uri="{FF2B5EF4-FFF2-40B4-BE49-F238E27FC236}">
                <a16:creationId xmlns:a16="http://schemas.microsoft.com/office/drawing/2014/main" id="{2C33F3F8-1FF0-C3D2-B521-8859B5B7577F}"/>
              </a:ext>
            </a:extLst>
          </p:cNvPr>
          <p:cNvSpPr/>
          <p:nvPr/>
        </p:nvSpPr>
        <p:spPr>
          <a:xfrm>
            <a:off x="8180173" y="2028214"/>
            <a:ext cx="914400" cy="914400"/>
          </a:xfrm>
          <a:prstGeom prst="roundRect">
            <a:avLst/>
          </a:prstGeom>
        </p:spPr>
        <p:txBody>
          <a:bodyPr wrap="none" rtlCol="0" anchor="ctr">
            <a:spAutoFit/>
          </a:bodyPr>
          <a:lstStyle/>
          <a:p>
            <a:pPr algn="l"/>
            <a:endParaRPr lang="nl-NL" err="1">
              <a:solidFill>
                <a:srgbClr val="000000"/>
              </a:solidFill>
              <a:latin typeface="Avenir" panose="02000503020000020003" pitchFamily="2" charset="0"/>
            </a:endParaRPr>
          </a:p>
        </p:txBody>
      </p:sp>
      <p:sp>
        <p:nvSpPr>
          <p:cNvPr id="6" name="Tekstvak 5">
            <a:extLst>
              <a:ext uri="{FF2B5EF4-FFF2-40B4-BE49-F238E27FC236}">
                <a16:creationId xmlns:a16="http://schemas.microsoft.com/office/drawing/2014/main" id="{8888591A-1D7D-4877-847E-E5C9767BCA1F}"/>
              </a:ext>
            </a:extLst>
          </p:cNvPr>
          <p:cNvSpPr txBox="1"/>
          <p:nvPr/>
        </p:nvSpPr>
        <p:spPr>
          <a:xfrm>
            <a:off x="7203799" y="3028082"/>
            <a:ext cx="2800648" cy="547593"/>
          </a:xfrm>
          <a:prstGeom prst="rect">
            <a:avLst/>
          </a:prstGeom>
        </p:spPr>
        <p:txBody>
          <a:bodyPr vert="horz" wrap="square" lIns="0" tIns="45720" rIns="91440" bIns="45720" rtlCol="0">
            <a:noAutofit/>
          </a:bodyPr>
          <a:lstStyle/>
          <a:p>
            <a:pPr algn="l"/>
            <a:r>
              <a:rPr lang="nl-NL" sz="2200" b="1">
                <a:solidFill>
                  <a:schemeClr val="bg1"/>
                </a:solidFill>
              </a:rPr>
              <a:t>SDGs in onderwijs</a:t>
            </a:r>
          </a:p>
        </p:txBody>
      </p:sp>
      <p:sp>
        <p:nvSpPr>
          <p:cNvPr id="5" name="TextBox 2">
            <a:extLst>
              <a:ext uri="{FF2B5EF4-FFF2-40B4-BE49-F238E27FC236}">
                <a16:creationId xmlns:a16="http://schemas.microsoft.com/office/drawing/2014/main" id="{6913E936-AC06-6145-0CE1-939E3AF3EBE1}"/>
              </a:ext>
            </a:extLst>
          </p:cNvPr>
          <p:cNvSpPr txBox="1"/>
          <p:nvPr/>
        </p:nvSpPr>
        <p:spPr>
          <a:xfrm>
            <a:off x="4943872" y="1925103"/>
            <a:ext cx="6804653" cy="4766918"/>
          </a:xfrm>
          <a:prstGeom prst="rect">
            <a:avLst/>
          </a:prstGeom>
        </p:spPr>
        <p:txBody>
          <a:bodyPr vert="horz" wrap="square" lIns="0" tIns="45720" rIns="91440" bIns="45720" rtlCol="0">
            <a:normAutofit/>
          </a:bodyPr>
          <a:lstStyle/>
          <a:p>
            <a:pPr marL="285750" indent="-285750" algn="l">
              <a:buFont typeface="Arial" panose="020B0604020202020204" pitchFamily="34" charset="0"/>
              <a:buChar char="•"/>
            </a:pPr>
            <a:r>
              <a:rPr lang="nl-NL" sz="2200" dirty="0">
                <a:latin typeface="Avenir Book" panose="02000503020000020003" pitchFamily="2" charset="0"/>
              </a:rPr>
              <a:t>Opleidingen willen vertaalslag maken van de abstracte </a:t>
            </a:r>
            <a:r>
              <a:rPr lang="nl-NL" sz="2200" dirty="0" err="1">
                <a:latin typeface="Avenir Book" panose="02000503020000020003" pitchFamily="2" charset="0"/>
              </a:rPr>
              <a:t>SDGs</a:t>
            </a:r>
            <a:r>
              <a:rPr lang="nl-NL" sz="2200" dirty="0">
                <a:latin typeface="Avenir Book" panose="02000503020000020003" pitchFamily="2" charset="0"/>
              </a:rPr>
              <a:t> naar implementatie in de eigen opleiding. </a:t>
            </a:r>
          </a:p>
          <a:p>
            <a:pPr algn="l"/>
            <a:endParaRPr lang="nl-NL" sz="2200" dirty="0">
              <a:latin typeface="Avenir Book" panose="02000503020000020003" pitchFamily="2" charset="0"/>
            </a:endParaRPr>
          </a:p>
          <a:p>
            <a:pPr marL="285750" indent="-285750" algn="l">
              <a:buFont typeface="Arial" panose="020B0604020202020204" pitchFamily="34" charset="0"/>
              <a:buChar char="•"/>
            </a:pPr>
            <a:r>
              <a:rPr lang="nl-NL" sz="2200" dirty="0">
                <a:latin typeface="Avenir Book" panose="02000503020000020003" pitchFamily="2" charset="0"/>
              </a:rPr>
              <a:t>Hierbij staat de vraag centraal </a:t>
            </a:r>
            <a:r>
              <a:rPr lang="nl-NL" sz="2200" i="1" dirty="0">
                <a:latin typeface="Avenir Book" panose="02000503020000020003" pitchFamily="2" charset="0"/>
              </a:rPr>
              <a:t>Wat betekent duurzame  transitie voor de eigen opleiding?</a:t>
            </a:r>
          </a:p>
          <a:p>
            <a:pPr marL="285750" indent="-285750" algn="l">
              <a:buFont typeface="Arial" panose="020B0604020202020204" pitchFamily="34" charset="0"/>
              <a:buChar char="•"/>
            </a:pPr>
            <a:endParaRPr lang="nl-NL" sz="2200" dirty="0">
              <a:latin typeface="Avenir Book" panose="02000503020000020003" pitchFamily="2" charset="0"/>
            </a:endParaRPr>
          </a:p>
          <a:p>
            <a:pPr marL="285750" indent="-285750" algn="l">
              <a:buFont typeface="Arial" panose="020B0604020202020204" pitchFamily="34" charset="0"/>
              <a:buChar char="•"/>
            </a:pPr>
            <a:r>
              <a:rPr lang="nl-NL" sz="2200" dirty="0">
                <a:latin typeface="Avenir Book" panose="02000503020000020003" pitchFamily="2" charset="0"/>
              </a:rPr>
              <a:t>Het SDG Huis biedt handvaten om deze vertaalslag te maken.  </a:t>
            </a:r>
          </a:p>
          <a:p>
            <a:pPr marL="285750" indent="-285750" algn="l">
              <a:buFont typeface="Arial" panose="020B0604020202020204" pitchFamily="34" charset="0"/>
              <a:buChar char="•"/>
            </a:pPr>
            <a:endParaRPr lang="nl-NL" sz="2200" dirty="0">
              <a:latin typeface="Avenir Book" panose="02000503020000020003" pitchFamily="2" charset="0"/>
            </a:endParaRPr>
          </a:p>
          <a:p>
            <a:pPr marL="285750" indent="-285750" algn="l">
              <a:buFont typeface="Arial" panose="020B0604020202020204" pitchFamily="34" charset="0"/>
              <a:buChar char="•"/>
            </a:pPr>
            <a:endParaRPr lang="nl-NL" sz="2200" dirty="0">
              <a:latin typeface="Avenir Book" panose="02000503020000020003" pitchFamily="2" charset="0"/>
            </a:endParaRPr>
          </a:p>
          <a:p>
            <a:pPr algn="l"/>
            <a:endParaRPr lang="nl-NL" sz="2200" dirty="0">
              <a:latin typeface="Avenir Book" panose="02000503020000020003" pitchFamily="2" charset="0"/>
            </a:endParaRPr>
          </a:p>
          <a:p>
            <a:pPr marL="285750" indent="-285750" algn="l">
              <a:buFont typeface="Arial" panose="020B0604020202020204" pitchFamily="34" charset="0"/>
              <a:buChar char="•"/>
            </a:pPr>
            <a:endParaRPr lang="nl-NL" dirty="0">
              <a:latin typeface="Avenir Book" panose="02000503020000020003" pitchFamily="2" charset="0"/>
            </a:endParaRPr>
          </a:p>
          <a:p>
            <a:pPr marL="285750" indent="-285750" algn="l">
              <a:buFont typeface="Arial" panose="020B0604020202020204" pitchFamily="34" charset="0"/>
              <a:buChar char="•"/>
            </a:pPr>
            <a:endParaRPr lang="nl-NL" dirty="0">
              <a:latin typeface="Avenir Book" panose="02000503020000020003" pitchFamily="2" charset="0"/>
            </a:endParaRPr>
          </a:p>
          <a:p>
            <a:pPr marL="285750" indent="-285750" algn="l">
              <a:buFont typeface="Arial" panose="020B0604020202020204" pitchFamily="34" charset="0"/>
              <a:buChar char="•"/>
            </a:pPr>
            <a:endParaRPr lang="nl-NL" dirty="0">
              <a:latin typeface="Avenir Book" panose="02000503020000020003" pitchFamily="2" charset="0"/>
            </a:endParaRPr>
          </a:p>
        </p:txBody>
      </p:sp>
      <p:pic>
        <p:nvPicPr>
          <p:cNvPr id="9" name="Picture 4">
            <a:extLst>
              <a:ext uri="{FF2B5EF4-FFF2-40B4-BE49-F238E27FC236}">
                <a16:creationId xmlns:a16="http://schemas.microsoft.com/office/drawing/2014/main" id="{77C4E976-BF43-DE92-6A31-3BA4354A3AC3}"/>
              </a:ext>
            </a:extLst>
          </p:cNvPr>
          <p:cNvPicPr>
            <a:picLocks noChangeAspect="1"/>
          </p:cNvPicPr>
          <p:nvPr/>
        </p:nvPicPr>
        <p:blipFill>
          <a:blip r:embed="rId3"/>
          <a:stretch>
            <a:fillRect/>
          </a:stretch>
        </p:blipFill>
        <p:spPr>
          <a:xfrm>
            <a:off x="728790" y="5132562"/>
            <a:ext cx="3277336" cy="1737615"/>
          </a:xfrm>
          <a:prstGeom prst="rect">
            <a:avLst/>
          </a:prstGeom>
        </p:spPr>
      </p:pic>
      <p:pic>
        <p:nvPicPr>
          <p:cNvPr id="7" name="Afbeelding 6">
            <a:extLst>
              <a:ext uri="{FF2B5EF4-FFF2-40B4-BE49-F238E27FC236}">
                <a16:creationId xmlns:a16="http://schemas.microsoft.com/office/drawing/2014/main" id="{03194E08-579B-EDC9-4B6F-8CD5FC67A73B}"/>
              </a:ext>
            </a:extLst>
          </p:cNvPr>
          <p:cNvPicPr>
            <a:picLocks noChangeAspect="1"/>
          </p:cNvPicPr>
          <p:nvPr/>
        </p:nvPicPr>
        <p:blipFill>
          <a:blip r:embed="rId4"/>
          <a:stretch>
            <a:fillRect/>
          </a:stretch>
        </p:blipFill>
        <p:spPr>
          <a:xfrm>
            <a:off x="0" y="1463769"/>
            <a:ext cx="4575091" cy="3730344"/>
          </a:xfrm>
          <a:prstGeom prst="rect">
            <a:avLst/>
          </a:prstGeom>
        </p:spPr>
      </p:pic>
      <p:pic>
        <p:nvPicPr>
          <p:cNvPr id="4" name="Afbeelding 3" descr="Afbeelding met Graphics, schermopname, logo, grafische vormgeving&#10;&#10;Automatisch gegenereerde beschrijving">
            <a:extLst>
              <a:ext uri="{FF2B5EF4-FFF2-40B4-BE49-F238E27FC236}">
                <a16:creationId xmlns:a16="http://schemas.microsoft.com/office/drawing/2014/main" id="{93DB8D88-DB3D-7541-7F32-8869260CF9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45" y="29746"/>
            <a:ext cx="982235" cy="982235"/>
          </a:xfrm>
          <a:prstGeom prst="rect">
            <a:avLst/>
          </a:prstGeom>
        </p:spPr>
      </p:pic>
    </p:spTree>
    <p:extLst>
      <p:ext uri="{BB962C8B-B14F-4D97-AF65-F5344CB8AC3E}">
        <p14:creationId xmlns:p14="http://schemas.microsoft.com/office/powerpoint/2010/main" val="3352262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Graphics, schermopname, logo, grafische vormgeving&#10;&#10;Automatisch gegenereerde beschrijv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45" y="29746"/>
            <a:ext cx="982235" cy="982235"/>
          </a:xfrm>
          <a:prstGeom prst="rect">
            <a:avLst/>
          </a:prstGeom>
        </p:spPr>
      </p:pic>
      <p:sp>
        <p:nvSpPr>
          <p:cNvPr id="8" name="Title 7">
            <a:extLst>
              <a:ext uri="{FF2B5EF4-FFF2-40B4-BE49-F238E27FC236}">
                <a16:creationId xmlns:a16="http://schemas.microsoft.com/office/drawing/2014/main" id="{2CBE96A1-DDEB-2C76-07C6-4DD3DA01580F}"/>
              </a:ext>
            </a:extLst>
          </p:cNvPr>
          <p:cNvSpPr>
            <a:spLocks noGrp="1"/>
          </p:cNvSpPr>
          <p:nvPr>
            <p:ph type="title"/>
          </p:nvPr>
        </p:nvSpPr>
        <p:spPr>
          <a:xfrm>
            <a:off x="1343472" y="176211"/>
            <a:ext cx="1944216" cy="1009651"/>
          </a:xfrm>
        </p:spPr>
        <p:txBody>
          <a:bodyPr/>
          <a:lstStyle/>
          <a:p>
            <a:r>
              <a:rPr lang="en-NL" dirty="0">
                <a:latin typeface="Husans-Normal" panose="02000506040000020004" pitchFamily="2" charset="0"/>
              </a:rPr>
              <a:t>SDG-HUIS</a:t>
            </a:r>
          </a:p>
        </p:txBody>
      </p:sp>
      <p:sp>
        <p:nvSpPr>
          <p:cNvPr id="18" name="Tekstvak 41">
            <a:extLst>
              <a:ext uri="{FF2B5EF4-FFF2-40B4-BE49-F238E27FC236}">
                <a16:creationId xmlns:a16="http://schemas.microsoft.com/office/drawing/2014/main" id="{A7D03113-449D-A959-A198-0AFD1041C9B3}"/>
              </a:ext>
            </a:extLst>
          </p:cNvPr>
          <p:cNvSpPr txBox="1"/>
          <p:nvPr/>
        </p:nvSpPr>
        <p:spPr>
          <a:xfrm>
            <a:off x="208965" y="1340767"/>
            <a:ext cx="3404407" cy="4783931"/>
          </a:xfrm>
          <a:prstGeom prst="rect">
            <a:avLst/>
          </a:prstGeom>
        </p:spPr>
        <p:txBody>
          <a:bodyPr vert="horz" wrap="square" lIns="0" tIns="45720" rIns="91440" bIns="45720" rtlCol="0">
            <a:noAutofit/>
          </a:bodyPr>
          <a:lstStyle/>
          <a:p>
            <a:pPr>
              <a:lnSpc>
                <a:spcPct val="170000"/>
              </a:lnSpc>
            </a:pPr>
            <a:r>
              <a:rPr lang="nl-NL" dirty="0">
                <a:latin typeface="Avenir Book" panose="02000503020000020003" pitchFamily="2" charset="0"/>
              </a:rPr>
              <a:t>Een tool om met de opleiding zelf aan de slag te gaan met duurzame ontwikkeling in het onderwijs.</a:t>
            </a:r>
          </a:p>
          <a:p>
            <a:pPr>
              <a:lnSpc>
                <a:spcPct val="170000"/>
              </a:lnSpc>
            </a:pPr>
            <a:endParaRPr lang="nl-NL" dirty="0">
              <a:latin typeface="Avenir Book" panose="02000503020000020003" pitchFamily="2" charset="0"/>
            </a:endParaRPr>
          </a:p>
          <a:p>
            <a:pPr>
              <a:lnSpc>
                <a:spcPct val="170000"/>
              </a:lnSpc>
            </a:pPr>
            <a:r>
              <a:rPr lang="nl-NL" dirty="0">
                <a:latin typeface="Avenir Book" panose="02000503020000020003" pitchFamily="2" charset="0"/>
              </a:rPr>
              <a:t>Samenhangend tussen de verschillende onderdelen: het curriculum, de organisatie en bedrijfsvoering, in context van externe factoren.</a:t>
            </a:r>
          </a:p>
          <a:p>
            <a:pPr>
              <a:lnSpc>
                <a:spcPct val="170000"/>
              </a:lnSpc>
            </a:pPr>
            <a:endParaRPr lang="nl-NL" sz="1900" dirty="0">
              <a:latin typeface="Avenir Book" panose="02000503020000020003" pitchFamily="2" charset="0"/>
            </a:endParaRPr>
          </a:p>
        </p:txBody>
      </p:sp>
      <p:pic>
        <p:nvPicPr>
          <p:cNvPr id="3" name="Picture 2">
            <a:extLst>
              <a:ext uri="{FF2B5EF4-FFF2-40B4-BE49-F238E27FC236}">
                <a16:creationId xmlns:a16="http://schemas.microsoft.com/office/drawing/2014/main" id="{C81BDCC7-D82F-52E6-79DC-DC2189C7768C}"/>
              </a:ext>
            </a:extLst>
          </p:cNvPr>
          <p:cNvPicPr>
            <a:picLocks noChangeAspect="1"/>
          </p:cNvPicPr>
          <p:nvPr/>
        </p:nvPicPr>
        <p:blipFill>
          <a:blip r:embed="rId4"/>
          <a:stretch>
            <a:fillRect/>
          </a:stretch>
        </p:blipFill>
        <p:spPr>
          <a:xfrm>
            <a:off x="3287688" y="317263"/>
            <a:ext cx="9161968" cy="6528864"/>
          </a:xfrm>
          <a:prstGeom prst="rect">
            <a:avLst/>
          </a:prstGeom>
        </p:spPr>
      </p:pic>
    </p:spTree>
    <p:extLst>
      <p:ext uri="{BB962C8B-B14F-4D97-AF65-F5344CB8AC3E}">
        <p14:creationId xmlns:p14="http://schemas.microsoft.com/office/powerpoint/2010/main" val="3348261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9511F-34C6-0947-00AA-29518424CE8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8942EC-9D13-BE20-0980-FFB08513FD2A}"/>
              </a:ext>
            </a:extLst>
          </p:cNvPr>
          <p:cNvSpPr>
            <a:spLocks noGrp="1"/>
          </p:cNvSpPr>
          <p:nvPr>
            <p:ph type="title"/>
          </p:nvPr>
        </p:nvSpPr>
        <p:spPr/>
        <p:txBody>
          <a:bodyPr anchor="ctr">
            <a:normAutofit/>
          </a:bodyPr>
          <a:lstStyle/>
          <a:p>
            <a:r>
              <a:rPr lang="nl-NL" sz="3200" dirty="0">
                <a:solidFill>
                  <a:srgbClr val="00A0D2"/>
                </a:solidFill>
                <a:latin typeface="Husans-Normal" panose="02000506040000020004" pitchFamily="2" charset="0"/>
                <a:cs typeface="Arial" panose="020B0604020202020204" pitchFamily="34" charset="0"/>
              </a:rPr>
              <a:t>DUURZAAMHEIDSMONITOR</a:t>
            </a:r>
          </a:p>
        </p:txBody>
      </p:sp>
      <p:sp>
        <p:nvSpPr>
          <p:cNvPr id="4" name="TextBox 3">
            <a:extLst>
              <a:ext uri="{FF2B5EF4-FFF2-40B4-BE49-F238E27FC236}">
                <a16:creationId xmlns:a16="http://schemas.microsoft.com/office/drawing/2014/main" id="{FA3A454C-C5A9-1594-1ECE-D56B8EA561ED}"/>
              </a:ext>
            </a:extLst>
          </p:cNvPr>
          <p:cNvSpPr txBox="1"/>
          <p:nvPr/>
        </p:nvSpPr>
        <p:spPr>
          <a:xfrm>
            <a:off x="550863" y="1700808"/>
            <a:ext cx="10428426" cy="707886"/>
          </a:xfrm>
          <a:prstGeom prst="rect">
            <a:avLst/>
          </a:prstGeom>
          <a:noFill/>
        </p:spPr>
        <p:txBody>
          <a:bodyPr wrap="square" lIns="91440" tIns="45720" rIns="91440" bIns="45720" anchor="t">
            <a:spAutoFit/>
          </a:bodyPr>
          <a:lstStyle/>
          <a:p>
            <a:r>
              <a:rPr lang="nl-NL" sz="2000" dirty="0">
                <a:latin typeface="Avenir Book" panose="02000503020000020003" pitchFamily="2" charset="0"/>
                <a:cs typeface="Arial"/>
              </a:rPr>
              <a:t>Individueel Invullen duurzaamheidsmonitor voor het deel van </a:t>
            </a:r>
            <a:r>
              <a:rPr lang="nl-NL" sz="2000" b="1" dirty="0">
                <a:latin typeface="Avenir Book" panose="02000503020000020003" pitchFamily="2" charset="0"/>
                <a:cs typeface="Arial"/>
              </a:rPr>
              <a:t>de opleiding </a:t>
            </a:r>
            <a:r>
              <a:rPr lang="nl-NL" sz="2000" dirty="0">
                <a:latin typeface="Avenir Book" panose="02000503020000020003" pitchFamily="2" charset="0"/>
                <a:cs typeface="Arial"/>
              </a:rPr>
              <a:t>wat jij kent, waar jij actief bent.</a:t>
            </a:r>
          </a:p>
        </p:txBody>
      </p:sp>
      <p:pic>
        <p:nvPicPr>
          <p:cNvPr id="6" name="Picture 5" descr="A screenshot of a computer&#10;&#10;Description automatically generated">
            <a:extLst>
              <a:ext uri="{FF2B5EF4-FFF2-40B4-BE49-F238E27FC236}">
                <a16:creationId xmlns:a16="http://schemas.microsoft.com/office/drawing/2014/main" id="{0B27EFBF-58F8-CF2F-1D04-9ADFCF34DB3B}"/>
              </a:ext>
            </a:extLst>
          </p:cNvPr>
          <p:cNvPicPr>
            <a:picLocks noChangeAspect="1"/>
          </p:cNvPicPr>
          <p:nvPr/>
        </p:nvPicPr>
        <p:blipFill>
          <a:blip r:embed="rId2"/>
          <a:stretch>
            <a:fillRect/>
          </a:stretch>
        </p:blipFill>
        <p:spPr>
          <a:xfrm>
            <a:off x="124319" y="2855456"/>
            <a:ext cx="11943362" cy="1688872"/>
          </a:xfrm>
          <a:prstGeom prst="rect">
            <a:avLst/>
          </a:prstGeom>
        </p:spPr>
      </p:pic>
    </p:spTree>
    <p:extLst>
      <p:ext uri="{BB962C8B-B14F-4D97-AF65-F5344CB8AC3E}">
        <p14:creationId xmlns:p14="http://schemas.microsoft.com/office/powerpoint/2010/main" val="322272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436949"/>
      </p:ext>
    </p:extLst>
  </p:cSld>
  <p:clrMapOvr>
    <a:masterClrMapping/>
  </p:clrMapOvr>
</p:sld>
</file>

<file path=ppt/theme/theme1.xml><?xml version="1.0" encoding="utf-8"?>
<a:theme xmlns:a="http://schemas.openxmlformats.org/drawingml/2006/main" name="Kantoorthema">
  <a:themeElements>
    <a:clrScheme name="HU">
      <a:dk1>
        <a:srgbClr val="000000"/>
      </a:dk1>
      <a:lt1>
        <a:srgbClr val="FFFFFF"/>
      </a:lt1>
      <a:dk2>
        <a:srgbClr val="FEFFFF"/>
      </a:dk2>
      <a:lt2>
        <a:srgbClr val="E7E6E6"/>
      </a:lt2>
      <a:accent1>
        <a:srgbClr val="00A0D2"/>
      </a:accent1>
      <a:accent2>
        <a:srgbClr val="EC0010"/>
      </a:accent2>
      <a:accent3>
        <a:srgbClr val="FEFFFF"/>
      </a:accent3>
      <a:accent4>
        <a:srgbClr val="00A0D2"/>
      </a:accent4>
      <a:accent5>
        <a:srgbClr val="EC0010"/>
      </a:accent5>
      <a:accent6>
        <a:srgbClr val="00A0D2"/>
      </a:accent6>
      <a:hlink>
        <a:srgbClr val="00A0D2"/>
      </a:hlink>
      <a:folHlink>
        <a:srgbClr val="00A0D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lgn="l">
          <a:defRPr dirty="0" err="1">
            <a:solidFill>
              <a:srgbClr val="000000"/>
            </a:solidFill>
            <a:latin typeface="Avenir" panose="02000503020000020003" pitchFamily="2" charset="0"/>
          </a:defRPr>
        </a:defPPr>
      </a:lstStyle>
    </a:spDef>
    <a:txDef>
      <a:spPr/>
      <a:bodyPr vert="horz" lIns="0" tIns="45720" rIns="91440" bIns="45720" rtlCol="0">
        <a:normAutofit/>
      </a:bodyPr>
      <a:lstStyle>
        <a:defPPr algn="l">
          <a:defRPr smtClean="0"/>
        </a:defPPr>
      </a:lstStyle>
    </a:txDef>
  </a:objectDefaults>
  <a:extraClrSchemeLst/>
  <a:extLst>
    <a:ext uri="{05A4C25C-085E-4340-85A3-A5531E510DB2}">
      <thm15:themeFamily xmlns:thm15="http://schemas.microsoft.com/office/thememl/2012/main" name="HU TEMPLATE 2019 NL-DEF" id="{2E75BA8F-8AA3-E54B-BCEF-98A7776F3168}" vid="{404B21A7-EC8C-FB42-A755-675E3F13E0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B2F574B-0081-5943-8310-82BB30945057}">
  <we:reference id="wa104380506" version="1.3.0.0" store="en-US" storeType="OMEX"/>
  <we:alternateReferences>
    <we:reference id="WA104380506" version="1.3.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439d18e-38f9-4eff-bc4d-dd58139f8a7f">
      <Terms xmlns="http://schemas.microsoft.com/office/infopath/2007/PartnerControls"/>
    </lcf76f155ced4ddcb4097134ff3c332f>
    <TaxCatchAll xmlns="da5e5107-117b-4083-ae9e-baf1a89567f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D76E8E19B9C94999BF0539112C8AD7" ma:contentTypeVersion="13" ma:contentTypeDescription="Create a new document." ma:contentTypeScope="" ma:versionID="81ab5cf056c930a36ef4b4ec71e3fbe7">
  <xsd:schema xmlns:xsd="http://www.w3.org/2001/XMLSchema" xmlns:xs="http://www.w3.org/2001/XMLSchema" xmlns:p="http://schemas.microsoft.com/office/2006/metadata/properties" xmlns:ns2="4439d18e-38f9-4eff-bc4d-dd58139f8a7f" xmlns:ns3="da5e5107-117b-4083-ae9e-baf1a89567f7" targetNamespace="http://schemas.microsoft.com/office/2006/metadata/properties" ma:root="true" ma:fieldsID="9a4f7c06c9ccf55b8172e3ec470d7ca6" ns2:_="" ns3:_="">
    <xsd:import namespace="4439d18e-38f9-4eff-bc4d-dd58139f8a7f"/>
    <xsd:import namespace="da5e5107-117b-4083-ae9e-baf1a89567f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39d18e-38f9-4eff-bc4d-dd58139f8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115ee84-c194-4add-8ddb-ad54b768e1e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a5e5107-117b-4083-ae9e-baf1a89567f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363e7e3-59e8-4ff0-ba86-694f6a23441e}" ma:internalName="TaxCatchAll" ma:showField="CatchAllData" ma:web="da5e5107-117b-4083-ae9e-baf1a89567f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A3E044-B2F1-434A-9DBC-138A178A6AC2}">
  <ds:schemaRefs>
    <ds:schemaRef ds:uri="http://purl.org/dc/dcmitype/"/>
    <ds:schemaRef ds:uri="4439d18e-38f9-4eff-bc4d-dd58139f8a7f"/>
    <ds:schemaRef ds:uri="http://purl.org/dc/elements/1.1/"/>
    <ds:schemaRef ds:uri="http://schemas.microsoft.com/office/2006/metadata/properties"/>
    <ds:schemaRef ds:uri="http://schemas.microsoft.com/office/2006/documentManagement/types"/>
    <ds:schemaRef ds:uri="http://www.w3.org/XML/1998/namespace"/>
    <ds:schemaRef ds:uri="da5e5107-117b-4083-ae9e-baf1a89567f7"/>
    <ds:schemaRef ds:uri="http://schemas.openxmlformats.org/package/2006/metadata/core-properties"/>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E23D4157-3994-4140-B01F-768ED5E549BD}">
  <ds:schemaRefs>
    <ds:schemaRef ds:uri="http://schemas.microsoft.com/sharepoint/v3/contenttype/forms"/>
  </ds:schemaRefs>
</ds:datastoreItem>
</file>

<file path=customXml/itemProps3.xml><?xml version="1.0" encoding="utf-8"?>
<ds:datastoreItem xmlns:ds="http://schemas.openxmlformats.org/officeDocument/2006/customXml" ds:itemID="{6843984F-3BD7-4F5C-A1C2-36A610C1D1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39d18e-38f9-4eff-bc4d-dd58139f8a7f"/>
    <ds:schemaRef ds:uri="da5e5107-117b-4083-ae9e-baf1a89567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HU TEMPLATE 2019 NL-DEF</Template>
  <TotalTime>107</TotalTime>
  <Words>704</Words>
  <Application>Microsoft Macintosh PowerPoint</Application>
  <PresentationFormat>Widescreen</PresentationFormat>
  <Paragraphs>90</Paragraphs>
  <Slides>11</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Avenir</vt:lpstr>
      <vt:lpstr>Segoe UI</vt:lpstr>
      <vt:lpstr>Arial Black</vt:lpstr>
      <vt:lpstr>Arial</vt:lpstr>
      <vt:lpstr>Times New Roman</vt:lpstr>
      <vt:lpstr>Century Gothic</vt:lpstr>
      <vt:lpstr>Husans-Normal</vt:lpstr>
      <vt:lpstr>Calibri</vt:lpstr>
      <vt:lpstr>Avenir Book</vt:lpstr>
      <vt:lpstr>Kantoorthema</vt:lpstr>
      <vt:lpstr>DUURZAAMHEIDS MONITOR </vt:lpstr>
      <vt:lpstr>CONTEXT</vt:lpstr>
      <vt:lpstr>PowerPoint Presentation</vt:lpstr>
      <vt:lpstr>OPEN GESPREK</vt:lpstr>
      <vt:lpstr>PowerPoint Presentation</vt:lpstr>
      <vt:lpstr>PowerPoint Presentation</vt:lpstr>
      <vt:lpstr>PowerPoint Presentation</vt:lpstr>
      <vt:lpstr>PowerPoint Presentation</vt:lpstr>
      <vt:lpstr>SDG-HUIS</vt:lpstr>
      <vt:lpstr>DUURZAAMHEIDSMONITOR</vt:lpstr>
      <vt:lpstr>PowerPoint Presentation</vt:lpstr>
    </vt:vector>
  </TitlesOfParts>
  <Manager/>
  <Company>Hogeschool Utrecht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voorbeeld HU. </dc:title>
  <dc:subject/>
  <dc:creator>Roos van Vijfeijken</dc:creator>
  <cp:keywords/>
  <dc:description/>
  <cp:lastModifiedBy>Marieke de Roos</cp:lastModifiedBy>
  <cp:revision>68</cp:revision>
  <dcterms:created xsi:type="dcterms:W3CDTF">2024-04-16T13:11:49Z</dcterms:created>
  <dcterms:modified xsi:type="dcterms:W3CDTF">2024-07-08T18:59:48Z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0x010100ECD76E8E19B9C94999BF0539112C8AD7</vt:lpwstr>
  </property>
  <property fmtid="{D5CDD505-2E9C-101B-9397-08002B2CF9AE}" pid="3" name="MediaServiceImageTags">
    <vt:lpwstr/>
  </property>
</Properties>
</file>