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4"/>
  </p:sldMasterIdLst>
  <p:notesMasterIdLst>
    <p:notesMasterId r:id="rId14"/>
  </p:notesMasterIdLst>
  <p:handoutMasterIdLst>
    <p:handoutMasterId r:id="rId15"/>
  </p:handoutMasterIdLst>
  <p:sldIdLst>
    <p:sldId id="292" r:id="rId5"/>
    <p:sldId id="294" r:id="rId6"/>
    <p:sldId id="295" r:id="rId7"/>
    <p:sldId id="297" r:id="rId8"/>
    <p:sldId id="296" r:id="rId9"/>
    <p:sldId id="300" r:id="rId10"/>
    <p:sldId id="299" r:id="rId11"/>
    <p:sldId id="303" r:id="rId12"/>
    <p:sldId id="301" r:id="rId13"/>
  </p:sldIdLst>
  <p:sldSz cx="12188825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Stijl, gemiddeld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Stijl, gemiddeld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3839"/>
        <p:guide orient="horz" pos="216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11/24/2025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11/24/2025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7312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BD59A-8DE0-78F0-78F0-AA80EBDA18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A4216C-D6AA-3E6C-B0DC-6DF4A67C49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B0425-9FF4-D32C-DAEE-16CE88C14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4F8E1-F802-468C-A4BA-4DEEE292FAF7}" type="datetimeFigureOut">
              <a:rPr lang="nl-NL" smtClean="0"/>
              <a:t>24-11-2025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BE8BB-24C9-C15B-7443-066DE82FE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B92AA-3121-DB0A-A8A1-823EFC209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32CDD-935D-4A4A-85E5-420C924C1B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178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6CA4E-48B2-B650-F45F-166AD2593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7FA96-4E28-41DB-A9C5-515EEB781B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6C786-9F42-C092-D86C-CB22FB70F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4ABD10-B1C5-3C3C-B514-8C5635692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199EB-4119-AE42-4DF1-FEC136EDC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331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F706F-AA87-8494-6CF4-41759A06A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983C66-0B9B-2EB9-2606-407438A7B7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0EACF-07F6-C92F-45BE-B0B1CB290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E1B3B-AA65-40D1-6E69-58366E3FD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95C43-9F35-1F93-CB28-0ACBC0365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803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29BE9-CB76-3B09-4B34-4524B56F2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9CC37-B782-4B30-BDB9-AAA80F2DD0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295362-4FBA-620E-6B7F-2D24994239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D9C4E7-57EB-CCB4-13B0-5593CB576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72A2A1-D793-F80A-AAD6-03391F9FE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54E5C9-E8B1-8BC5-890F-FA628375D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33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2A0EC-58B3-0850-0F5C-87A38F201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B8307D-D8D3-2024-8B1E-C6714AFDE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13D21D-E081-54C8-4869-66903A8466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AD6F0D-33A4-FDE4-8A7C-3A8119D4ED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1F566B-172C-C442-2B59-D358487D15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173337-9A33-328B-8CCE-C62341136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52A387-D33D-288F-02F3-ABD8ED4CA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35D26E-6976-260C-6845-477780F1F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647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26081-1698-EC2E-0262-4E44D6B7C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461F5B-771E-4048-6FD4-F13338DC7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17BC8B-BB10-0AA4-C0D7-11C28A015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BF1CE1-04AF-1ADB-9635-097173459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265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13A9AB-9220-35BA-70DD-805B1E49E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005AC4-829A-C8F7-15FC-7E96A475A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8E513-0BAA-D794-5D34-43F26E2DF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522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64D54-E9ED-0305-7DA9-276927B51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C60A4-8D32-1B42-9A31-E2DCAA86C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75102C-EFE8-FF9A-4171-D7CCDCCBB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0C6ED5-6834-17FE-54BD-90BAC591C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7F9AF-3ED7-AD54-6CE9-BC27CCA4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BCF3AF-2C7C-CB52-07D1-BBB587BE5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861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91A23-1C59-82B8-9218-5D3356C0C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142AEB-BBA6-1730-80E9-5890A3D8D9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9EEEC-7FA3-D3E2-BD7F-620DF90D1C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C5B67C-8A5B-A367-A123-FE7CFA3E3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7724AB-467A-7E4A-8235-FD97B4F22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1FB014-B7AB-DC26-E50B-163EAB000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488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6C0C3-2339-4AAB-609D-5D064DD78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820BFD-FCCA-CA5F-835F-5849C5C489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32FCC-364D-2358-1A9D-86135367F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87C25F-4227-FC29-7618-FFFC4DE0D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CD696D-8A5F-A346-C88C-17A1FAE62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259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321155-2D60-9748-0AB6-F0A20206A4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FBEFCF-E875-5B3F-4999-D7AB2496F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F50075-D665-A5ED-F6E7-A283A7E99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834A8-3DC1-C65F-7E37-BDE410EF4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2B1195-7186-934B-93F2-DEA062DDD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219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1A4A36-6854-BA0F-D91B-95D4CE978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9D4C4-0C50-F3FC-1125-340DA4377C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4975B-3D50-8A4D-56B3-56C68E25E4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33987-6305-4E2A-BF18-EF013ECE927B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D32B9-9180-B5A1-4A83-71D2689414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3C227-EAD3-2DFB-39AE-C8BB6B3CC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C87F6-986D-49E6-AF40-1B3A1EE8064D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7700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arien.Touwen@hu.n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hanneke.leenders@hu.nl" TargetMode="External"/><Relationship Id="rId4" Type="http://schemas.openxmlformats.org/officeDocument/2006/relationships/hyperlink" Target="mailto:elvira.vannoort@hu.nl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egwijs.hu.nl/extra-challenge/going-abroad/study-abroad/study-abroad-overview" TargetMode="External"/><Relationship Id="rId2" Type="http://schemas.openxmlformats.org/officeDocument/2006/relationships/hyperlink" Target="https://husite.nl/gointernational/options-per-institute/institute-for-media/school-of-journalis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egwijs.hu.nl/extra-challenge/going-abroad/grants/grants-and-scholarships?redirect-Grants-and-scholarships-" TargetMode="External"/><Relationship Id="rId4" Type="http://schemas.openxmlformats.org/officeDocument/2006/relationships/hyperlink" Target="https://www.service4mobility.com/HU/MobilitySearchServlet?identifier=UTRECHT24&amp;kz_bew_pers=S&amp;kz_bew_art=OUT&amp;sprache=en&amp;studj_id=3839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2.safelinks.protection.outlook.com/?url=https%3A%2F%2Fwww.service4mobility.com%2FHU%2FBewerbungServlet%3Fidentifier%3DUTRECHT24%26kz_bew_pers%3DS%26kz_bew_art%3DOUT%26aust_prog%3Dexch%26sprache%3Den&amp;data=04%7C01%7Ccarien.touwen%40hu.nl%7C56afeb6ee2494eaeb34e08d9b65de561%7C989329099a5a4d18ace47236b5b5e11d%7C0%7C0%7C637741336665943770%7CUnknown%7CTWFpbGZsb3d8eyJWIjoiMC4wLjAwMDAiLCJQIjoiV2luMzIiLCJBTiI6Ik1haWwiLCJXVCI6Mn0%3D%7C3000&amp;sdata=cjDBEIPG5%2FNs9Z6YhecZ5oPEywwtdXP6M7patVNUXCI%3D&amp;reserved=0" TargetMode="External"/><Relationship Id="rId2" Type="http://schemas.openxmlformats.org/officeDocument/2006/relationships/hyperlink" Target="https://wegwijs.hu.nl/extra-challenge/going-abroad/study-abroad/application-procedure-study-abroad?redirect-Procedure%20study%20abroad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hanneke.leenders@hu.nl" TargetMode="External"/><Relationship Id="rId4" Type="http://schemas.openxmlformats.org/officeDocument/2006/relationships/hyperlink" Target="mailto:elvira.vannoort@hu.n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egwijs.hu.nl/extra-challenge/going-abroad/study-abroad/course-selection-and-learning-agreement-approval?redirect-Course%20selection%20and%20Learning%20Agreement" TargetMode="External"/><Relationship Id="rId2" Type="http://schemas.openxmlformats.org/officeDocument/2006/relationships/hyperlink" Target="https://studiegids.hu.nl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usite.nl/gointernational/options-per-institute/institute-for-media/#funding" TargetMode="External"/><Relationship Id="rId4" Type="http://schemas.openxmlformats.org/officeDocument/2006/relationships/hyperlink" Target="https://wegwijs.hu.nl/extra-challenge/going-abroad/grants/grants-and-scholarships?redirect-Grants-and-scholarships-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pzg.unizg.hr/en/study/undergraduate_study/journalism" TargetMode="External"/><Relationship Id="rId2" Type="http://schemas.openxmlformats.org/officeDocument/2006/relationships/hyperlink" Target="https://www.gcu.ac.uk/internationalstud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pzg.unizg.hr/en/incoming/course_offer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usite.nl/gointernational/options-per-institute/institute-for-media/school-of-journalism/" TargetMode="External"/><Relationship Id="rId2" Type="http://schemas.openxmlformats.org/officeDocument/2006/relationships/hyperlink" Target="mailto:elvira.vannoort@hu.nl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577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9913" y="4777739"/>
            <a:ext cx="3418099" cy="141211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l" defTabSz="914400"/>
            <a:r>
              <a:rPr lang="en-US" sz="3700" b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STUDY ABROAD| Journalistiek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1B69BD31-A87E-091A-ECE4-BDF9E1F2CD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448"/>
          <a:stretch/>
        </p:blipFill>
        <p:spPr>
          <a:xfrm>
            <a:off x="20" y="10"/>
            <a:ext cx="12188805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noFill/>
        </p:spPr>
      </p:pic>
      <p:sp>
        <p:nvSpPr>
          <p:cNvPr id="34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0173" y="5468208"/>
            <a:ext cx="1371600" cy="18283"/>
          </a:xfrm>
          <a:custGeom>
            <a:avLst/>
            <a:gdLst>
              <a:gd name="csX0" fmla="*/ 0 w 1371600"/>
              <a:gd name="csY0" fmla="*/ 0 h 18283"/>
              <a:gd name="csX1" fmla="*/ 685800 w 1371600"/>
              <a:gd name="csY1" fmla="*/ 0 h 18283"/>
              <a:gd name="csX2" fmla="*/ 1371600 w 1371600"/>
              <a:gd name="csY2" fmla="*/ 0 h 18283"/>
              <a:gd name="csX3" fmla="*/ 1371600 w 1371600"/>
              <a:gd name="csY3" fmla="*/ 18283 h 18283"/>
              <a:gd name="csX4" fmla="*/ 713232 w 1371600"/>
              <a:gd name="csY4" fmla="*/ 18283 h 18283"/>
              <a:gd name="csX5" fmla="*/ 0 w 1371600"/>
              <a:gd name="csY5" fmla="*/ 18283 h 18283"/>
              <a:gd name="csX6" fmla="*/ 0 w 1371600"/>
              <a:gd name="csY6" fmla="*/ 0 h 18283"/>
              <a:gd name="csX0" fmla="*/ 0 w 1371600"/>
              <a:gd name="csY0" fmla="*/ 0 h 18283"/>
              <a:gd name="csX1" fmla="*/ 644652 w 1371600"/>
              <a:gd name="csY1" fmla="*/ 0 h 18283"/>
              <a:gd name="csX2" fmla="*/ 1371600 w 1371600"/>
              <a:gd name="csY2" fmla="*/ 0 h 18283"/>
              <a:gd name="csX3" fmla="*/ 1371600 w 1371600"/>
              <a:gd name="csY3" fmla="*/ 18283 h 18283"/>
              <a:gd name="csX4" fmla="*/ 713232 w 1371600"/>
              <a:gd name="csY4" fmla="*/ 18283 h 18283"/>
              <a:gd name="csX5" fmla="*/ 0 w 1371600"/>
              <a:gd name="csY5" fmla="*/ 18283 h 18283"/>
              <a:gd name="csX6" fmla="*/ 0 w 1371600"/>
              <a:gd name="csY6" fmla="*/ 0 h 182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371600" h="18283" fill="none" extrusionOk="0">
                <a:moveTo>
                  <a:pt x="0" y="0"/>
                </a:moveTo>
                <a:cubicBezTo>
                  <a:pt x="240249" y="32963"/>
                  <a:pt x="409296" y="-18450"/>
                  <a:pt x="685800" y="0"/>
                </a:cubicBezTo>
                <a:cubicBezTo>
                  <a:pt x="954142" y="211"/>
                  <a:pt x="1166785" y="22353"/>
                  <a:pt x="1371600" y="0"/>
                </a:cubicBezTo>
                <a:cubicBezTo>
                  <a:pt x="1370561" y="5841"/>
                  <a:pt x="1373014" y="10447"/>
                  <a:pt x="1371600" y="18283"/>
                </a:cubicBezTo>
                <a:cubicBezTo>
                  <a:pt x="1106837" y="32991"/>
                  <a:pt x="1032834" y="24931"/>
                  <a:pt x="713232" y="18283"/>
                </a:cubicBezTo>
                <a:cubicBezTo>
                  <a:pt x="399250" y="-3255"/>
                  <a:pt x="277176" y="53349"/>
                  <a:pt x="0" y="18283"/>
                </a:cubicBezTo>
                <a:cubicBezTo>
                  <a:pt x="-69" y="10015"/>
                  <a:pt x="232" y="7204"/>
                  <a:pt x="0" y="0"/>
                </a:cubicBezTo>
                <a:close/>
              </a:path>
              <a:path w="1371600" h="18283" stroke="0" extrusionOk="0">
                <a:moveTo>
                  <a:pt x="0" y="0"/>
                </a:moveTo>
                <a:cubicBezTo>
                  <a:pt x="168171" y="-27104"/>
                  <a:pt x="522270" y="7661"/>
                  <a:pt x="644652" y="0"/>
                </a:cubicBezTo>
                <a:cubicBezTo>
                  <a:pt x="812772" y="-55512"/>
                  <a:pt x="1098507" y="70876"/>
                  <a:pt x="1371600" y="0"/>
                </a:cubicBezTo>
                <a:cubicBezTo>
                  <a:pt x="1371270" y="5659"/>
                  <a:pt x="1373017" y="14434"/>
                  <a:pt x="1371600" y="18283"/>
                </a:cubicBezTo>
                <a:cubicBezTo>
                  <a:pt x="1195700" y="4067"/>
                  <a:pt x="896159" y="16927"/>
                  <a:pt x="713232" y="18283"/>
                </a:cubicBezTo>
                <a:cubicBezTo>
                  <a:pt x="556279" y="-14342"/>
                  <a:pt x="248593" y="37956"/>
                  <a:pt x="0" y="18283"/>
                </a:cubicBezTo>
                <a:cubicBezTo>
                  <a:pt x="914" y="12812"/>
                  <a:pt x="-1119" y="4253"/>
                  <a:pt x="0" y="0"/>
                </a:cubicBezTo>
                <a:close/>
              </a:path>
              <a:path w="1371600" h="18283" fill="none" stroke="0" extrusionOk="0">
                <a:moveTo>
                  <a:pt x="0" y="0"/>
                </a:moveTo>
                <a:cubicBezTo>
                  <a:pt x="244262" y="19623"/>
                  <a:pt x="384306" y="-36563"/>
                  <a:pt x="685800" y="0"/>
                </a:cubicBezTo>
                <a:cubicBezTo>
                  <a:pt x="948860" y="14963"/>
                  <a:pt x="1224146" y="-8100"/>
                  <a:pt x="1371600" y="0"/>
                </a:cubicBezTo>
                <a:cubicBezTo>
                  <a:pt x="1370761" y="5946"/>
                  <a:pt x="1372404" y="9765"/>
                  <a:pt x="1371600" y="18283"/>
                </a:cubicBezTo>
                <a:cubicBezTo>
                  <a:pt x="1096935" y="25162"/>
                  <a:pt x="1028598" y="28328"/>
                  <a:pt x="713232" y="18283"/>
                </a:cubicBezTo>
                <a:cubicBezTo>
                  <a:pt x="397901" y="2982"/>
                  <a:pt x="274098" y="22633"/>
                  <a:pt x="0" y="18283"/>
                </a:cubicBezTo>
                <a:cubicBezTo>
                  <a:pt x="-718" y="10132"/>
                  <a:pt x="-434" y="703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custGeom>
                    <a:avLst/>
                    <a:gdLst>
                      <a:gd name="connsiteX0" fmla="*/ 0 w 1371600"/>
                      <a:gd name="connsiteY0" fmla="*/ 0 h 18283"/>
                      <a:gd name="connsiteX1" fmla="*/ 685800 w 1371600"/>
                      <a:gd name="connsiteY1" fmla="*/ 0 h 18283"/>
                      <a:gd name="connsiteX2" fmla="*/ 1371600 w 1371600"/>
                      <a:gd name="connsiteY2" fmla="*/ 0 h 18283"/>
                      <a:gd name="connsiteX3" fmla="*/ 1371600 w 1371600"/>
                      <a:gd name="connsiteY3" fmla="*/ 18283 h 18283"/>
                      <a:gd name="connsiteX4" fmla="*/ 713232 w 1371600"/>
                      <a:gd name="connsiteY4" fmla="*/ 18283 h 18283"/>
                      <a:gd name="connsiteX5" fmla="*/ 0 w 1371600"/>
                      <a:gd name="connsiteY5" fmla="*/ 18283 h 18283"/>
                      <a:gd name="connsiteX6" fmla="*/ 0 w 1371600"/>
                      <a:gd name="connsiteY6" fmla="*/ 0 h 182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371600" h="18283" fill="none" extrusionOk="0">
                        <a:moveTo>
                          <a:pt x="0" y="0"/>
                        </a:moveTo>
                        <a:cubicBezTo>
                          <a:pt x="247303" y="31625"/>
                          <a:pt x="422310" y="-25629"/>
                          <a:pt x="685800" y="0"/>
                        </a:cubicBezTo>
                        <a:cubicBezTo>
                          <a:pt x="949290" y="25629"/>
                          <a:pt x="1192357" y="6696"/>
                          <a:pt x="1371600" y="0"/>
                        </a:cubicBezTo>
                        <a:cubicBezTo>
                          <a:pt x="1370857" y="5278"/>
                          <a:pt x="1372269" y="10197"/>
                          <a:pt x="1371600" y="18283"/>
                        </a:cubicBezTo>
                        <a:cubicBezTo>
                          <a:pt x="1107995" y="26459"/>
                          <a:pt x="1033361" y="32937"/>
                          <a:pt x="713232" y="18283"/>
                        </a:cubicBezTo>
                        <a:cubicBezTo>
                          <a:pt x="393103" y="3629"/>
                          <a:pt x="289343" y="43216"/>
                          <a:pt x="0" y="18283"/>
                        </a:cubicBezTo>
                        <a:cubicBezTo>
                          <a:pt x="-163" y="10204"/>
                          <a:pt x="321" y="7077"/>
                          <a:pt x="0" y="0"/>
                        </a:cubicBezTo>
                        <a:close/>
                      </a:path>
                      <a:path w="1371600" h="18283" stroke="0" extrusionOk="0">
                        <a:moveTo>
                          <a:pt x="0" y="0"/>
                        </a:moveTo>
                        <a:cubicBezTo>
                          <a:pt x="170249" y="-24099"/>
                          <a:pt x="504634" y="14338"/>
                          <a:pt x="644652" y="0"/>
                        </a:cubicBezTo>
                        <a:cubicBezTo>
                          <a:pt x="784670" y="-14338"/>
                          <a:pt x="1087773" y="8679"/>
                          <a:pt x="1371600" y="0"/>
                        </a:cubicBezTo>
                        <a:cubicBezTo>
                          <a:pt x="1371195" y="5330"/>
                          <a:pt x="1372081" y="13956"/>
                          <a:pt x="1371600" y="18283"/>
                        </a:cubicBezTo>
                        <a:cubicBezTo>
                          <a:pt x="1176823" y="-1414"/>
                          <a:pt x="900830" y="9984"/>
                          <a:pt x="713232" y="18283"/>
                        </a:cubicBezTo>
                        <a:cubicBezTo>
                          <a:pt x="525634" y="26582"/>
                          <a:pt x="282837" y="5719"/>
                          <a:pt x="0" y="18283"/>
                        </a:cubicBezTo>
                        <a:cubicBezTo>
                          <a:pt x="206" y="12411"/>
                          <a:pt x="-854" y="477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hthoek 4"/>
          <p:cNvSpPr/>
          <p:nvPr/>
        </p:nvSpPr>
        <p:spPr>
          <a:xfrm>
            <a:off x="4682899" y="4777739"/>
            <a:ext cx="6895830" cy="139922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900" b="1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b="1">
                <a:solidFill>
                  <a:schemeClr val="tx1"/>
                </a:solidFill>
              </a:rPr>
              <a:t>School voor Journalistiek | International Desk</a:t>
            </a:r>
            <a:br>
              <a:rPr lang="en-US" sz="1900" b="1">
                <a:solidFill>
                  <a:schemeClr val="tx1"/>
                </a:solidFill>
              </a:rPr>
            </a:br>
            <a:r>
              <a:rPr lang="en-US" sz="1900">
                <a:solidFill>
                  <a:schemeClr val="tx1"/>
                </a:solidFill>
              </a:rPr>
              <a:t>Carien </a:t>
            </a:r>
            <a:r>
              <a:rPr lang="en-US" sz="1900" err="1">
                <a:solidFill>
                  <a:schemeClr val="tx1"/>
                </a:solidFill>
              </a:rPr>
              <a:t>Touwen</a:t>
            </a:r>
            <a:r>
              <a:rPr lang="en-US" sz="1900">
                <a:solidFill>
                  <a:schemeClr val="tx1"/>
                </a:solidFill>
              </a:rPr>
              <a:t> (</a:t>
            </a:r>
            <a:r>
              <a:rPr lang="en-US" sz="1900" err="1">
                <a:solidFill>
                  <a:schemeClr val="tx1"/>
                </a:solidFill>
              </a:rPr>
              <a:t>coördinator</a:t>
            </a:r>
            <a:r>
              <a:rPr lang="en-US" sz="1900">
                <a:solidFill>
                  <a:schemeClr val="tx1"/>
                </a:solidFill>
              </a:rPr>
              <a:t>) | </a:t>
            </a:r>
            <a:r>
              <a:rPr lang="en-US" sz="190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carien.touwen@hu.nl</a:t>
            </a:r>
            <a:r>
              <a:rPr lang="en-US" sz="1900">
                <a:solidFill>
                  <a:schemeClr val="tx1"/>
                </a:solidFill>
              </a:rPr>
              <a:t> </a:t>
            </a:r>
            <a:br>
              <a:rPr lang="en-US" sz="1900">
                <a:solidFill>
                  <a:schemeClr val="tx1"/>
                </a:solidFill>
              </a:rPr>
            </a:br>
            <a:r>
              <a:rPr lang="en-US" sz="1900">
                <a:solidFill>
                  <a:schemeClr val="tx1"/>
                </a:solidFill>
              </a:rPr>
              <a:t>Elvira van Noort (Study Abroad) | </a:t>
            </a:r>
            <a:r>
              <a:rPr lang="en-US" sz="190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elvira.vannoort@hu.nl</a:t>
            </a:r>
            <a:r>
              <a:rPr lang="en-US" sz="1900">
                <a:solidFill>
                  <a:schemeClr val="tx1"/>
                </a:solidFill>
              </a:rPr>
              <a:t> </a:t>
            </a:r>
            <a:br>
              <a:rPr lang="en-US" sz="1900">
                <a:solidFill>
                  <a:schemeClr val="tx1"/>
                </a:solidFill>
              </a:rPr>
            </a:br>
            <a:r>
              <a:rPr lang="en-US" sz="1900">
                <a:solidFill>
                  <a:schemeClr val="tx1"/>
                </a:solidFill>
              </a:rPr>
              <a:t>Hanneke Leenders (</a:t>
            </a:r>
            <a:r>
              <a:rPr lang="en-US" sz="1900" err="1">
                <a:solidFill>
                  <a:schemeClr val="tx1"/>
                </a:solidFill>
              </a:rPr>
              <a:t>secretariaat</a:t>
            </a:r>
            <a:r>
              <a:rPr lang="en-US" sz="1900">
                <a:solidFill>
                  <a:schemeClr val="tx1"/>
                </a:solidFill>
              </a:rPr>
              <a:t>) | </a:t>
            </a:r>
            <a:r>
              <a:rPr lang="en-US" sz="190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hanneke.leenders@hu.nl</a:t>
            </a:r>
            <a:endParaRPr lang="en-US" sz="1900">
              <a:solidFill>
                <a:schemeClr val="tx1"/>
              </a:solidFill>
              <a:ea typeface="Calibri"/>
              <a:cs typeface="Calibri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3D7A0E-73F5-6524-CB8B-4D2E3CCD87DF}"/>
              </a:ext>
            </a:extLst>
          </p:cNvPr>
          <p:cNvSpPr txBox="1"/>
          <p:nvPr/>
        </p:nvSpPr>
        <p:spPr>
          <a:xfrm>
            <a:off x="9190423" y="6326376"/>
            <a:ext cx="2998382" cy="7232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nl-NL"/>
              <a:t>Voorlichting november 2025</a:t>
            </a:r>
          </a:p>
          <a:p>
            <a:pPr>
              <a:spcAft>
                <a:spcPts val="600"/>
              </a:spcAft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802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7" y="0"/>
            <a:ext cx="1218577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61" y="1119031"/>
            <a:ext cx="4618735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1BD19C-BF45-4892-CDA9-4A8BA10E2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769" y="1396686"/>
            <a:ext cx="3239662" cy="4064628"/>
          </a:xfrm>
        </p:spPr>
        <p:txBody>
          <a:bodyPr>
            <a:normAutofit/>
          </a:bodyPr>
          <a:lstStyle/>
          <a:p>
            <a:r>
              <a:rPr lang="nl-NL" b="1" err="1">
                <a:solidFill>
                  <a:srgbClr val="FFFFFF"/>
                </a:solidFill>
              </a:rPr>
              <a:t>Study</a:t>
            </a:r>
            <a:r>
              <a:rPr lang="nl-NL" b="1">
                <a:solidFill>
                  <a:srgbClr val="FFFFFF"/>
                </a:solidFill>
              </a:rPr>
              <a:t> </a:t>
            </a:r>
            <a:r>
              <a:rPr lang="nl-NL" b="1" err="1">
                <a:solidFill>
                  <a:srgbClr val="FFFFFF"/>
                </a:solidFill>
              </a:rPr>
              <a:t>Abroad</a:t>
            </a:r>
            <a:r>
              <a:rPr lang="nl-NL" b="1">
                <a:solidFill>
                  <a:srgbClr val="FFFFFF"/>
                </a:solidFill>
              </a:rPr>
              <a:t>  </a:t>
            </a:r>
            <a:br>
              <a:rPr lang="nl-NL" b="1">
                <a:solidFill>
                  <a:srgbClr val="FFFFFF"/>
                </a:solidFill>
              </a:rPr>
            </a:br>
            <a:r>
              <a:rPr lang="nl-NL" b="1">
                <a:solidFill>
                  <a:srgbClr val="FFFFFF"/>
                </a:solidFill>
              </a:rPr>
              <a:t>-</a:t>
            </a:r>
            <a:br>
              <a:rPr lang="nl-NL" b="1">
                <a:solidFill>
                  <a:srgbClr val="FFFFFF"/>
                </a:solidFill>
              </a:rPr>
            </a:br>
            <a:r>
              <a:rPr lang="nl-NL" b="1">
                <a:solidFill>
                  <a:srgbClr val="FFFFFF"/>
                </a:solidFill>
              </a:rPr>
              <a:t>iets voor jou?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1458" y="941148"/>
            <a:ext cx="2987121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9811" y="4780992"/>
            <a:ext cx="545957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6C90E-2824-349F-F14D-7330620EE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2140" y="1526033"/>
            <a:ext cx="5811570" cy="493599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27965" indent="-227965"/>
            <a:r>
              <a:rPr lang="nl-NL" sz="2400" b="1"/>
              <a:t>30 </a:t>
            </a:r>
            <a:r>
              <a:rPr lang="nl-NL" sz="2400" b="1" err="1"/>
              <a:t>ec</a:t>
            </a:r>
            <a:r>
              <a:rPr lang="nl-NL" sz="2400" b="1"/>
              <a:t> minor </a:t>
            </a:r>
            <a:r>
              <a:rPr lang="nl-NL" sz="2400"/>
              <a:t>aan een partneruniversiteit in het buitenland; je gaat in jaar 3 of 4</a:t>
            </a:r>
            <a:endParaRPr lang="nl-NL"/>
          </a:p>
          <a:p>
            <a:pPr marL="227965" indent="-227965"/>
            <a:r>
              <a:rPr lang="nl-NL" sz="2400"/>
              <a:t>Op </a:t>
            </a:r>
            <a:r>
              <a:rPr lang="nl-NL" sz="2400" b="1"/>
              <a:t>1 februari 2026 </a:t>
            </a:r>
            <a:r>
              <a:rPr lang="nl-NL" sz="2400"/>
              <a:t>is de deadline om je aan te melden voor studiejaar </a:t>
            </a:r>
            <a:r>
              <a:rPr lang="nl-NL" sz="2400" b="1"/>
              <a:t>2026-2027</a:t>
            </a:r>
            <a:endParaRPr lang="nl-NL" sz="2400">
              <a:ea typeface="Calibri"/>
              <a:cs typeface="Calibri"/>
            </a:endParaRPr>
          </a:p>
          <a:p>
            <a:pPr marL="685165" lvl="1" indent="-227965">
              <a:buFont typeface="Wingdings" panose="05000000000000000000" pitchFamily="2" charset="2"/>
              <a:buChar char="à"/>
            </a:pPr>
            <a:r>
              <a:rPr lang="nl-NL" sz="2400" i="1">
                <a:sym typeface="Wingdings" panose="05000000000000000000" pitchFamily="2" charset="2"/>
              </a:rPr>
              <a:t>LET OP: dit is voor </a:t>
            </a:r>
            <a:r>
              <a:rPr lang="nl-NL" sz="2400" i="1"/>
              <a:t>zowel semester 1 (</a:t>
            </a:r>
            <a:r>
              <a:rPr lang="nl-NL" sz="2400" i="1" err="1"/>
              <a:t>fall</a:t>
            </a:r>
            <a:r>
              <a:rPr lang="nl-NL" sz="2400" i="1"/>
              <a:t>) als semester 2 (spring) </a:t>
            </a:r>
            <a:endParaRPr lang="nl-NL" sz="2400" i="1">
              <a:ea typeface="Calibri"/>
              <a:cs typeface="Calibri"/>
            </a:endParaRPr>
          </a:p>
          <a:p>
            <a:pPr marL="227965" indent="-227965"/>
            <a:r>
              <a:rPr lang="nl-NL" sz="2400"/>
              <a:t>Overleg met je SLB’er: hoe komt je studieroute eruit te zien? Hoe sta je ervoor? Heb je je P? </a:t>
            </a:r>
            <a:endParaRPr lang="nl-NL" sz="2400">
              <a:ea typeface="Calibri" panose="020F0502020204030204"/>
              <a:cs typeface="Calibri" panose="020F0502020204030204"/>
            </a:endParaRPr>
          </a:p>
          <a:p>
            <a:pPr marL="227965" indent="-227965"/>
            <a:r>
              <a:rPr lang="nl-NL" sz="2400"/>
              <a:t>Er komt een stukje doorzettingsvermogen bij kijken! </a:t>
            </a:r>
            <a:endParaRPr lang="nl-NL" sz="240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nl-NL" sz="2400"/>
          </a:p>
          <a:p>
            <a:pPr marL="227965" indent="-227965"/>
            <a:endParaRPr lang="nl-NL" sz="240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7731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7" y="0"/>
            <a:ext cx="1218577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66186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F8113A-6B96-1C62-7F80-2C9AC35D8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655" y="1153572"/>
            <a:ext cx="3199566" cy="4461163"/>
          </a:xfrm>
        </p:spPr>
        <p:txBody>
          <a:bodyPr>
            <a:normAutofit/>
          </a:bodyPr>
          <a:lstStyle/>
          <a:p>
            <a:r>
              <a:rPr lang="nl-NL" b="1">
                <a:solidFill>
                  <a:srgbClr val="FFFFFF"/>
                </a:solidFill>
              </a:rPr>
              <a:t>Oriënteren </a:t>
            </a:r>
            <a:br>
              <a:rPr lang="nl-NL" b="1">
                <a:solidFill>
                  <a:srgbClr val="FFFFFF"/>
                </a:solidFill>
              </a:rPr>
            </a:br>
            <a:endParaRPr lang="nl-NL" b="1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48435" y="2455479"/>
            <a:ext cx="4082370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B9CFA-C5EB-B01F-2739-E1CBB6499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6187" y="319088"/>
            <a:ext cx="7184656" cy="5857875"/>
          </a:xfrm>
        </p:spPr>
        <p:txBody>
          <a:bodyPr anchor="ctr">
            <a:normAutofit fontScale="85000" lnSpcReduction="10000"/>
          </a:bodyPr>
          <a:lstStyle/>
          <a:p>
            <a:pPr marL="227965" indent="-227965"/>
            <a:endParaRPr lang="nl-NL" sz="2400">
              <a:ea typeface="Calibri" panose="020F0502020204030204"/>
              <a:cs typeface="Calibri" panose="020F0502020204030204"/>
            </a:endParaRPr>
          </a:p>
          <a:p>
            <a:pPr marL="227965" indent="-227965"/>
            <a:endParaRPr lang="nl-NL" sz="2400">
              <a:ea typeface="Calibri" panose="020F0502020204030204"/>
              <a:cs typeface="Calibri" panose="020F0502020204030204"/>
            </a:endParaRPr>
          </a:p>
          <a:p>
            <a:pPr marL="227965" indent="-227965"/>
            <a:r>
              <a:rPr lang="nl-NL" sz="2400" b="1" dirty="0"/>
              <a:t>Voorlichting</a:t>
            </a:r>
            <a:r>
              <a:rPr lang="nl-NL" sz="2400" dirty="0"/>
              <a:t> – je kan deze presentatie downloaden op de </a:t>
            </a:r>
            <a:r>
              <a:rPr lang="nl-NL" sz="2400" b="1" dirty="0">
                <a:hlinkClick r:id="rId2"/>
              </a:rPr>
              <a:t>Go International</a:t>
            </a:r>
            <a:r>
              <a:rPr lang="nl-NL" sz="2400" b="1" dirty="0"/>
              <a:t> pagina van Journalistiek</a:t>
            </a:r>
            <a:r>
              <a:rPr lang="nl-NL" sz="2400" dirty="0"/>
              <a:t>; je vindt op de site meer algemene info over internationale opties en nieuwtjes over o.a. nieuwe partners, voorlichtingen en </a:t>
            </a:r>
            <a:r>
              <a:rPr lang="nl-NL" sz="2400" dirty="0" err="1"/>
              <a:t>funding</a:t>
            </a:r>
            <a:r>
              <a:rPr lang="nl-NL" sz="2400" dirty="0"/>
              <a:t>;</a:t>
            </a:r>
            <a:endParaRPr lang="nl-NL" sz="2400" dirty="0">
              <a:ea typeface="Calibri"/>
              <a:cs typeface="Calibri"/>
            </a:endParaRPr>
          </a:p>
          <a:p>
            <a:pPr marL="227965" indent="-227965"/>
            <a:r>
              <a:rPr lang="nl-NL" sz="2400" dirty="0"/>
              <a:t>Bekijk de </a:t>
            </a:r>
            <a:r>
              <a:rPr lang="nl-NL" sz="2400" b="1" dirty="0">
                <a:hlinkClick r:id="rId3"/>
              </a:rPr>
              <a:t>HU Study Abroad </a:t>
            </a:r>
            <a:r>
              <a:rPr lang="nl-NL" sz="2400" b="1" dirty="0"/>
              <a:t>website </a:t>
            </a:r>
            <a:r>
              <a:rPr lang="nl-NL" sz="2400" dirty="0"/>
              <a:t>voor een overzicht van alle stappen die je tegenkomt (o.a. over aanmelden, de procedure, </a:t>
            </a:r>
            <a:r>
              <a:rPr lang="nl-NL" sz="2400" dirty="0" err="1"/>
              <a:t>scholarships</a:t>
            </a:r>
            <a:r>
              <a:rPr lang="nl-NL" sz="2400" dirty="0"/>
              <a:t>, je Learning Agreement);</a:t>
            </a:r>
            <a:endParaRPr lang="nl-NL" sz="2400" dirty="0">
              <a:ea typeface="Calibri"/>
              <a:cs typeface="Calibri"/>
            </a:endParaRPr>
          </a:p>
          <a:p>
            <a:pPr marL="227965" indent="-227965"/>
            <a:r>
              <a:rPr lang="nl-NL" sz="2400" dirty="0"/>
              <a:t>Ga naar de </a:t>
            </a:r>
            <a:r>
              <a:rPr lang="nl-NL" sz="2400" b="1" dirty="0">
                <a:hlinkClick r:id="rId4"/>
              </a:rPr>
              <a:t>Partner University Portal </a:t>
            </a:r>
            <a:r>
              <a:rPr lang="nl-NL" sz="2400" dirty="0"/>
              <a:t>voor een overzicht van alle beschikbare plekken. Selecteer op </a:t>
            </a:r>
            <a:r>
              <a:rPr lang="nl-NL" sz="2400" i="1" dirty="0"/>
              <a:t>‘Journalistiek’ </a:t>
            </a:r>
            <a:r>
              <a:rPr lang="nl-NL" sz="2400" dirty="0"/>
              <a:t>en ‘</a:t>
            </a:r>
            <a:r>
              <a:rPr lang="nl-NL" sz="2400" i="1" dirty="0"/>
              <a:t>2026-2027</a:t>
            </a:r>
            <a:r>
              <a:rPr lang="nl-NL" sz="2400" dirty="0"/>
              <a:t>’</a:t>
            </a:r>
            <a:endParaRPr lang="nl-NL" sz="2400" dirty="0">
              <a:ea typeface="Calibri"/>
              <a:cs typeface="Calibri"/>
            </a:endParaRPr>
          </a:p>
          <a:p>
            <a:pPr marL="685165" lvl="1" indent="-227965">
              <a:buFont typeface="Wingdings" panose="05000000000000000000" pitchFamily="2" charset="2"/>
              <a:buChar char="à"/>
            </a:pPr>
            <a:r>
              <a:rPr lang="nl-NL" sz="2400" dirty="0"/>
              <a:t> Hier kun je </a:t>
            </a:r>
            <a:r>
              <a:rPr lang="nl-NL" sz="2400" dirty="0" err="1"/>
              <a:t>factsheets</a:t>
            </a:r>
            <a:r>
              <a:rPr lang="nl-NL" sz="2400" dirty="0"/>
              <a:t> lezen over de universiteit (o.a. wat bieden ze aan en wanneer), student evaluaties en mogelijke toegangseisen (taaltest, cijferlijst); </a:t>
            </a:r>
            <a:endParaRPr lang="nl-NL" sz="2400" dirty="0">
              <a:ea typeface="Calibri"/>
              <a:cs typeface="Calibri"/>
            </a:endParaRPr>
          </a:p>
          <a:p>
            <a:pPr marL="456565" lvl="1" indent="0">
              <a:buNone/>
            </a:pPr>
            <a:endParaRPr lang="nl-NL" sz="2400">
              <a:ea typeface="Calibri"/>
              <a:cs typeface="Calibri"/>
            </a:endParaRPr>
          </a:p>
          <a:p>
            <a:pPr marL="227965" indent="-227965"/>
            <a:r>
              <a:rPr lang="nl-NL" sz="2400" dirty="0"/>
              <a:t>Maak een budget: geen dubbel collegegeld maar denk aan kosten reis/ visum/ verblijf/ verzekering. Kijk of je recht hebt op een beurs (zie </a:t>
            </a:r>
            <a:r>
              <a:rPr lang="nl-NL" sz="2400" b="1" dirty="0">
                <a:hlinkClick r:id="rId5"/>
              </a:rPr>
              <a:t>Grants &amp; Scholarships</a:t>
            </a:r>
            <a:r>
              <a:rPr lang="nl-NL" sz="2400" dirty="0"/>
              <a:t>);</a:t>
            </a:r>
            <a:endParaRPr lang="nl-NL" sz="2400" dirty="0">
              <a:ea typeface="Calibri"/>
              <a:cs typeface="Calibri"/>
            </a:endParaRPr>
          </a:p>
          <a:p>
            <a:pPr marL="227965" indent="-227965"/>
            <a:r>
              <a:rPr lang="nl-NL" sz="2400" dirty="0"/>
              <a:t>Kom naar de </a:t>
            </a:r>
            <a:r>
              <a:rPr lang="nl-NL" sz="2400" b="1" dirty="0"/>
              <a:t>vragenuurtjes</a:t>
            </a:r>
            <a:r>
              <a:rPr lang="nl-NL" sz="2400" dirty="0"/>
              <a:t> en </a:t>
            </a:r>
            <a:r>
              <a:rPr lang="nl-NL" sz="2400" b="1" dirty="0"/>
              <a:t>spreekuren</a:t>
            </a:r>
            <a:r>
              <a:rPr lang="nl-NL" sz="2400" dirty="0"/>
              <a:t> met Elvira (details op laatste slide);</a:t>
            </a:r>
            <a:endParaRPr lang="nl-NL" sz="2400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nl-NL" sz="2400"/>
          </a:p>
          <a:p>
            <a:pPr marL="227965" indent="-227965"/>
            <a:endParaRPr lang="nl-NL" sz="240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97404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577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CB4EB3-A7BB-75A2-31AB-E2C09137A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1" y="365125"/>
            <a:ext cx="10512862" cy="1325563"/>
          </a:xfrm>
        </p:spPr>
        <p:txBody>
          <a:bodyPr>
            <a:normAutofit/>
          </a:bodyPr>
          <a:lstStyle/>
          <a:p>
            <a:r>
              <a:rPr lang="nl-NL" sz="5300" b="1"/>
              <a:t>Procedure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861" y="1677373"/>
            <a:ext cx="10851102" cy="18288"/>
          </a:xfrm>
          <a:custGeom>
            <a:avLst/>
            <a:gdLst>
              <a:gd name="csX0" fmla="*/ 0 w 10851102"/>
              <a:gd name="csY0" fmla="*/ 0 h 18288"/>
              <a:gd name="csX1" fmla="*/ 461172 w 10851102"/>
              <a:gd name="csY1" fmla="*/ 0 h 18288"/>
              <a:gd name="csX2" fmla="*/ 1139366 w 10851102"/>
              <a:gd name="csY2" fmla="*/ 0 h 18288"/>
              <a:gd name="csX3" fmla="*/ 1926071 w 10851102"/>
              <a:gd name="csY3" fmla="*/ 0 h 18288"/>
              <a:gd name="csX4" fmla="*/ 2278731 w 10851102"/>
              <a:gd name="csY4" fmla="*/ 0 h 18288"/>
              <a:gd name="csX5" fmla="*/ 2631392 w 10851102"/>
              <a:gd name="csY5" fmla="*/ 0 h 18288"/>
              <a:gd name="csX6" fmla="*/ 3526608 w 10851102"/>
              <a:gd name="csY6" fmla="*/ 0 h 18288"/>
              <a:gd name="csX7" fmla="*/ 4204802 w 10851102"/>
              <a:gd name="csY7" fmla="*/ 0 h 18288"/>
              <a:gd name="csX8" fmla="*/ 4557463 w 10851102"/>
              <a:gd name="csY8" fmla="*/ 0 h 18288"/>
              <a:gd name="csX9" fmla="*/ 5235657 w 10851102"/>
              <a:gd name="csY9" fmla="*/ 0 h 18288"/>
              <a:gd name="csX10" fmla="*/ 6130873 w 10851102"/>
              <a:gd name="csY10" fmla="*/ 0 h 18288"/>
              <a:gd name="csX11" fmla="*/ 6700555 w 10851102"/>
              <a:gd name="csY11" fmla="*/ 0 h 18288"/>
              <a:gd name="csX12" fmla="*/ 7270238 w 10851102"/>
              <a:gd name="csY12" fmla="*/ 0 h 18288"/>
              <a:gd name="csX13" fmla="*/ 7948432 w 10851102"/>
              <a:gd name="csY13" fmla="*/ 0 h 18288"/>
              <a:gd name="csX14" fmla="*/ 8735137 w 10851102"/>
              <a:gd name="csY14" fmla="*/ 0 h 18288"/>
              <a:gd name="csX15" fmla="*/ 9521842 w 10851102"/>
              <a:gd name="csY15" fmla="*/ 0 h 18288"/>
              <a:gd name="csX16" fmla="*/ 10851102 w 10851102"/>
              <a:gd name="csY16" fmla="*/ 0 h 18288"/>
              <a:gd name="csX17" fmla="*/ 10851102 w 10851102"/>
              <a:gd name="csY17" fmla="*/ 18288 h 18288"/>
              <a:gd name="csX18" fmla="*/ 10389930 w 10851102"/>
              <a:gd name="csY18" fmla="*/ 18288 h 18288"/>
              <a:gd name="csX19" fmla="*/ 9494714 w 10851102"/>
              <a:gd name="csY19" fmla="*/ 18288 h 18288"/>
              <a:gd name="csX20" fmla="*/ 8816520 w 10851102"/>
              <a:gd name="csY20" fmla="*/ 18288 h 18288"/>
              <a:gd name="csX21" fmla="*/ 8463860 w 10851102"/>
              <a:gd name="csY21" fmla="*/ 18288 h 18288"/>
              <a:gd name="csX22" fmla="*/ 7785666 w 10851102"/>
              <a:gd name="csY22" fmla="*/ 18288 h 18288"/>
              <a:gd name="csX23" fmla="*/ 7215983 w 10851102"/>
              <a:gd name="csY23" fmla="*/ 18288 h 18288"/>
              <a:gd name="csX24" fmla="*/ 6646300 w 10851102"/>
              <a:gd name="csY24" fmla="*/ 18288 h 18288"/>
              <a:gd name="csX25" fmla="*/ 6076617 w 10851102"/>
              <a:gd name="csY25" fmla="*/ 18288 h 18288"/>
              <a:gd name="csX26" fmla="*/ 5506934 w 10851102"/>
              <a:gd name="csY26" fmla="*/ 18288 h 18288"/>
              <a:gd name="csX27" fmla="*/ 4720229 w 10851102"/>
              <a:gd name="csY27" fmla="*/ 18288 h 18288"/>
              <a:gd name="csX28" fmla="*/ 4042035 w 10851102"/>
              <a:gd name="csY28" fmla="*/ 18288 h 18288"/>
              <a:gd name="csX29" fmla="*/ 3689375 w 10851102"/>
              <a:gd name="csY29" fmla="*/ 18288 h 18288"/>
              <a:gd name="csX30" fmla="*/ 3119692 w 10851102"/>
              <a:gd name="csY30" fmla="*/ 18288 h 18288"/>
              <a:gd name="csX31" fmla="*/ 2332987 w 10851102"/>
              <a:gd name="csY31" fmla="*/ 18288 h 18288"/>
              <a:gd name="csX32" fmla="*/ 1871815 w 10851102"/>
              <a:gd name="csY32" fmla="*/ 18288 h 18288"/>
              <a:gd name="csX33" fmla="*/ 976599 w 10851102"/>
              <a:gd name="csY33" fmla="*/ 18288 h 18288"/>
              <a:gd name="csX34" fmla="*/ 0 w 10851102"/>
              <a:gd name="csY34" fmla="*/ 18288 h 18288"/>
              <a:gd name="csX35" fmla="*/ 0 w 10851102"/>
              <a:gd name="csY35" fmla="*/ 0 h 18288"/>
              <a:gd name="csX0" fmla="*/ 0 w 10851102"/>
              <a:gd name="csY0" fmla="*/ 0 h 18288"/>
              <a:gd name="csX1" fmla="*/ 569683 w 10851102"/>
              <a:gd name="csY1" fmla="*/ 0 h 18288"/>
              <a:gd name="csX2" fmla="*/ 922344 w 10851102"/>
              <a:gd name="csY2" fmla="*/ 0 h 18288"/>
              <a:gd name="csX3" fmla="*/ 1817560 w 10851102"/>
              <a:gd name="csY3" fmla="*/ 0 h 18288"/>
              <a:gd name="csX4" fmla="*/ 2387242 w 10851102"/>
              <a:gd name="csY4" fmla="*/ 0 h 18288"/>
              <a:gd name="csX5" fmla="*/ 2956925 w 10851102"/>
              <a:gd name="csY5" fmla="*/ 0 h 18288"/>
              <a:gd name="csX6" fmla="*/ 3852141 w 10851102"/>
              <a:gd name="csY6" fmla="*/ 0 h 18288"/>
              <a:gd name="csX7" fmla="*/ 4313313 w 10851102"/>
              <a:gd name="csY7" fmla="*/ 0 h 18288"/>
              <a:gd name="csX8" fmla="*/ 5208529 w 10851102"/>
              <a:gd name="csY8" fmla="*/ 0 h 18288"/>
              <a:gd name="csX9" fmla="*/ 6103745 w 10851102"/>
              <a:gd name="csY9" fmla="*/ 0 h 18288"/>
              <a:gd name="csX10" fmla="*/ 6781939 w 10851102"/>
              <a:gd name="csY10" fmla="*/ 0 h 18288"/>
              <a:gd name="csX11" fmla="*/ 7677155 w 10851102"/>
              <a:gd name="csY11" fmla="*/ 0 h 18288"/>
              <a:gd name="csX12" fmla="*/ 8246838 w 10851102"/>
              <a:gd name="csY12" fmla="*/ 0 h 18288"/>
              <a:gd name="csX13" fmla="*/ 8816520 w 10851102"/>
              <a:gd name="csY13" fmla="*/ 0 h 18288"/>
              <a:gd name="csX14" fmla="*/ 9603225 w 10851102"/>
              <a:gd name="csY14" fmla="*/ 0 h 18288"/>
              <a:gd name="csX15" fmla="*/ 10172908 w 10851102"/>
              <a:gd name="csY15" fmla="*/ 0 h 18288"/>
              <a:gd name="csX16" fmla="*/ 10851102 w 10851102"/>
              <a:gd name="csY16" fmla="*/ 0 h 18288"/>
              <a:gd name="csX17" fmla="*/ 10851102 w 10851102"/>
              <a:gd name="csY17" fmla="*/ 18288 h 18288"/>
              <a:gd name="csX18" fmla="*/ 10064397 w 10851102"/>
              <a:gd name="csY18" fmla="*/ 18288 h 18288"/>
              <a:gd name="csX19" fmla="*/ 9711736 w 10851102"/>
              <a:gd name="csY19" fmla="*/ 18288 h 18288"/>
              <a:gd name="csX20" fmla="*/ 9250564 w 10851102"/>
              <a:gd name="csY20" fmla="*/ 18288 h 18288"/>
              <a:gd name="csX21" fmla="*/ 8355349 w 10851102"/>
              <a:gd name="csY21" fmla="*/ 18288 h 18288"/>
              <a:gd name="csX22" fmla="*/ 7677155 w 10851102"/>
              <a:gd name="csY22" fmla="*/ 18288 h 18288"/>
              <a:gd name="csX23" fmla="*/ 7215983 w 10851102"/>
              <a:gd name="csY23" fmla="*/ 18288 h 18288"/>
              <a:gd name="csX24" fmla="*/ 6537789 w 10851102"/>
              <a:gd name="csY24" fmla="*/ 18288 h 18288"/>
              <a:gd name="csX25" fmla="*/ 6185128 w 10851102"/>
              <a:gd name="csY25" fmla="*/ 18288 h 18288"/>
              <a:gd name="csX26" fmla="*/ 5832467 w 10851102"/>
              <a:gd name="csY26" fmla="*/ 18288 h 18288"/>
              <a:gd name="csX27" fmla="*/ 5154273 w 10851102"/>
              <a:gd name="csY27" fmla="*/ 18288 h 18288"/>
              <a:gd name="csX28" fmla="*/ 4693102 w 10851102"/>
              <a:gd name="csY28" fmla="*/ 18288 h 18288"/>
              <a:gd name="csX29" fmla="*/ 3906397 w 10851102"/>
              <a:gd name="csY29" fmla="*/ 18288 h 18288"/>
              <a:gd name="csX30" fmla="*/ 3445225 w 10851102"/>
              <a:gd name="csY30" fmla="*/ 18288 h 18288"/>
              <a:gd name="csX31" fmla="*/ 2658520 w 10851102"/>
              <a:gd name="csY31" fmla="*/ 18288 h 18288"/>
              <a:gd name="csX32" fmla="*/ 2305859 w 10851102"/>
              <a:gd name="csY32" fmla="*/ 18288 h 18288"/>
              <a:gd name="csX33" fmla="*/ 1519154 w 10851102"/>
              <a:gd name="csY33" fmla="*/ 18288 h 18288"/>
              <a:gd name="csX34" fmla="*/ 1057982 w 10851102"/>
              <a:gd name="csY34" fmla="*/ 18288 h 18288"/>
              <a:gd name="csX35" fmla="*/ 705322 w 10851102"/>
              <a:gd name="csY35" fmla="*/ 18288 h 18288"/>
              <a:gd name="csX36" fmla="*/ 0 w 10851102"/>
              <a:gd name="csY36" fmla="*/ 18288 h 18288"/>
              <a:gd name="csX37" fmla="*/ 0 w 10851102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851102" h="18288" fill="none" extrusionOk="0">
                <a:moveTo>
                  <a:pt x="0" y="0"/>
                </a:moveTo>
                <a:cubicBezTo>
                  <a:pt x="188417" y="-6288"/>
                  <a:pt x="350285" y="13553"/>
                  <a:pt x="461172" y="0"/>
                </a:cubicBezTo>
                <a:cubicBezTo>
                  <a:pt x="563778" y="-7906"/>
                  <a:pt x="999178" y="-43693"/>
                  <a:pt x="1139366" y="0"/>
                </a:cubicBezTo>
                <a:cubicBezTo>
                  <a:pt x="1316373" y="28259"/>
                  <a:pt x="1739443" y="14382"/>
                  <a:pt x="1926071" y="0"/>
                </a:cubicBezTo>
                <a:cubicBezTo>
                  <a:pt x="2138624" y="-6816"/>
                  <a:pt x="2174931" y="-17430"/>
                  <a:pt x="2278731" y="0"/>
                </a:cubicBezTo>
                <a:cubicBezTo>
                  <a:pt x="2384297" y="-6160"/>
                  <a:pt x="2525288" y="-3774"/>
                  <a:pt x="2631392" y="0"/>
                </a:cubicBezTo>
                <a:cubicBezTo>
                  <a:pt x="2680123" y="-5396"/>
                  <a:pt x="3224033" y="2313"/>
                  <a:pt x="3526608" y="0"/>
                </a:cubicBezTo>
                <a:cubicBezTo>
                  <a:pt x="3857339" y="-35225"/>
                  <a:pt x="4077106" y="-33420"/>
                  <a:pt x="4204802" y="0"/>
                </a:cubicBezTo>
                <a:cubicBezTo>
                  <a:pt x="4369832" y="24684"/>
                  <a:pt x="4395016" y="1759"/>
                  <a:pt x="4557463" y="0"/>
                </a:cubicBezTo>
                <a:cubicBezTo>
                  <a:pt x="4715931" y="18949"/>
                  <a:pt x="4916764" y="-12060"/>
                  <a:pt x="5235657" y="0"/>
                </a:cubicBezTo>
                <a:cubicBezTo>
                  <a:pt x="5546931" y="-1385"/>
                  <a:pt x="5740378" y="53249"/>
                  <a:pt x="6130873" y="0"/>
                </a:cubicBezTo>
                <a:cubicBezTo>
                  <a:pt x="6447783" y="-30916"/>
                  <a:pt x="6579901" y="-6688"/>
                  <a:pt x="6700555" y="0"/>
                </a:cubicBezTo>
                <a:cubicBezTo>
                  <a:pt x="6787588" y="-4332"/>
                  <a:pt x="7036705" y="18324"/>
                  <a:pt x="7270238" y="0"/>
                </a:cubicBezTo>
                <a:cubicBezTo>
                  <a:pt x="7488550" y="-21007"/>
                  <a:pt x="7654769" y="-1990"/>
                  <a:pt x="7948432" y="0"/>
                </a:cubicBezTo>
                <a:cubicBezTo>
                  <a:pt x="8221526" y="-85"/>
                  <a:pt x="8540897" y="38731"/>
                  <a:pt x="8735137" y="0"/>
                </a:cubicBezTo>
                <a:cubicBezTo>
                  <a:pt x="8909820" y="-45485"/>
                  <a:pt x="9289096" y="-43478"/>
                  <a:pt x="9521842" y="0"/>
                </a:cubicBezTo>
                <a:cubicBezTo>
                  <a:pt x="9726702" y="70336"/>
                  <a:pt x="10556624" y="-7417"/>
                  <a:pt x="10851102" y="0"/>
                </a:cubicBezTo>
                <a:cubicBezTo>
                  <a:pt x="10851283" y="4563"/>
                  <a:pt x="10851942" y="10185"/>
                  <a:pt x="10851102" y="18288"/>
                </a:cubicBezTo>
                <a:cubicBezTo>
                  <a:pt x="10670175" y="430"/>
                  <a:pt x="10523714" y="-10356"/>
                  <a:pt x="10389930" y="18288"/>
                </a:cubicBezTo>
                <a:cubicBezTo>
                  <a:pt x="10273310" y="6074"/>
                  <a:pt x="9796167" y="35333"/>
                  <a:pt x="9494714" y="18288"/>
                </a:cubicBezTo>
                <a:cubicBezTo>
                  <a:pt x="9227861" y="-30642"/>
                  <a:pt x="9137881" y="-4234"/>
                  <a:pt x="8816520" y="18288"/>
                </a:cubicBezTo>
                <a:cubicBezTo>
                  <a:pt x="8505326" y="59574"/>
                  <a:pt x="8646055" y="18164"/>
                  <a:pt x="8463860" y="18288"/>
                </a:cubicBezTo>
                <a:cubicBezTo>
                  <a:pt x="8303814" y="8242"/>
                  <a:pt x="8061455" y="-55406"/>
                  <a:pt x="7785666" y="18288"/>
                </a:cubicBezTo>
                <a:cubicBezTo>
                  <a:pt x="7501737" y="42294"/>
                  <a:pt x="7454710" y="16239"/>
                  <a:pt x="7215983" y="18288"/>
                </a:cubicBezTo>
                <a:cubicBezTo>
                  <a:pt x="6972775" y="35913"/>
                  <a:pt x="6919920" y="-7024"/>
                  <a:pt x="6646300" y="18288"/>
                </a:cubicBezTo>
                <a:cubicBezTo>
                  <a:pt x="6383120" y="32808"/>
                  <a:pt x="6217005" y="21952"/>
                  <a:pt x="6076617" y="18288"/>
                </a:cubicBezTo>
                <a:cubicBezTo>
                  <a:pt x="5971842" y="7100"/>
                  <a:pt x="5675149" y="10041"/>
                  <a:pt x="5506934" y="18288"/>
                </a:cubicBezTo>
                <a:cubicBezTo>
                  <a:pt x="5421288" y="30722"/>
                  <a:pt x="5079712" y="119606"/>
                  <a:pt x="4720229" y="18288"/>
                </a:cubicBezTo>
                <a:cubicBezTo>
                  <a:pt x="4340896" y="-29852"/>
                  <a:pt x="4254366" y="34595"/>
                  <a:pt x="4042035" y="18288"/>
                </a:cubicBezTo>
                <a:cubicBezTo>
                  <a:pt x="3848325" y="-3636"/>
                  <a:pt x="3837560" y="18547"/>
                  <a:pt x="3689375" y="18288"/>
                </a:cubicBezTo>
                <a:cubicBezTo>
                  <a:pt x="3547018" y="26154"/>
                  <a:pt x="3417797" y="-90"/>
                  <a:pt x="3119692" y="18288"/>
                </a:cubicBezTo>
                <a:cubicBezTo>
                  <a:pt x="2869463" y="16857"/>
                  <a:pt x="2705026" y="-37858"/>
                  <a:pt x="2332987" y="18288"/>
                </a:cubicBezTo>
                <a:cubicBezTo>
                  <a:pt x="1978013" y="43255"/>
                  <a:pt x="1992323" y="36701"/>
                  <a:pt x="1871815" y="18288"/>
                </a:cubicBezTo>
                <a:cubicBezTo>
                  <a:pt x="1810640" y="18377"/>
                  <a:pt x="1235041" y="64"/>
                  <a:pt x="976599" y="18288"/>
                </a:cubicBezTo>
                <a:cubicBezTo>
                  <a:pt x="700795" y="-12039"/>
                  <a:pt x="249930" y="45395"/>
                  <a:pt x="0" y="18288"/>
                </a:cubicBezTo>
                <a:cubicBezTo>
                  <a:pt x="-570" y="9383"/>
                  <a:pt x="151" y="3492"/>
                  <a:pt x="0" y="0"/>
                </a:cubicBezTo>
                <a:close/>
              </a:path>
              <a:path w="10851102" h="18288" stroke="0" extrusionOk="0">
                <a:moveTo>
                  <a:pt x="0" y="0"/>
                </a:moveTo>
                <a:cubicBezTo>
                  <a:pt x="239680" y="-7924"/>
                  <a:pt x="318955" y="-7377"/>
                  <a:pt x="569683" y="0"/>
                </a:cubicBezTo>
                <a:cubicBezTo>
                  <a:pt x="824587" y="16865"/>
                  <a:pt x="761000" y="14479"/>
                  <a:pt x="922344" y="0"/>
                </a:cubicBezTo>
                <a:cubicBezTo>
                  <a:pt x="1099425" y="-9656"/>
                  <a:pt x="1557568" y="6561"/>
                  <a:pt x="1817560" y="0"/>
                </a:cubicBezTo>
                <a:cubicBezTo>
                  <a:pt x="2103003" y="21814"/>
                  <a:pt x="2189663" y="1819"/>
                  <a:pt x="2387242" y="0"/>
                </a:cubicBezTo>
                <a:cubicBezTo>
                  <a:pt x="2581843" y="-14968"/>
                  <a:pt x="2705567" y="6730"/>
                  <a:pt x="2956925" y="0"/>
                </a:cubicBezTo>
                <a:cubicBezTo>
                  <a:pt x="3195893" y="-8358"/>
                  <a:pt x="3645278" y="-15558"/>
                  <a:pt x="3852141" y="0"/>
                </a:cubicBezTo>
                <a:cubicBezTo>
                  <a:pt x="4071575" y="19281"/>
                  <a:pt x="4215632" y="-16498"/>
                  <a:pt x="4313313" y="0"/>
                </a:cubicBezTo>
                <a:cubicBezTo>
                  <a:pt x="4471953" y="13239"/>
                  <a:pt x="4916777" y="19670"/>
                  <a:pt x="5208529" y="0"/>
                </a:cubicBezTo>
                <a:cubicBezTo>
                  <a:pt x="5434449" y="44704"/>
                  <a:pt x="5792916" y="37705"/>
                  <a:pt x="6103745" y="0"/>
                </a:cubicBezTo>
                <a:cubicBezTo>
                  <a:pt x="6452198" y="-38158"/>
                  <a:pt x="6490682" y="-10295"/>
                  <a:pt x="6781939" y="0"/>
                </a:cubicBezTo>
                <a:cubicBezTo>
                  <a:pt x="7053429" y="46381"/>
                  <a:pt x="7336436" y="74119"/>
                  <a:pt x="7677155" y="0"/>
                </a:cubicBezTo>
                <a:cubicBezTo>
                  <a:pt x="8043723" y="-30267"/>
                  <a:pt x="8097740" y="15833"/>
                  <a:pt x="8246838" y="0"/>
                </a:cubicBezTo>
                <a:cubicBezTo>
                  <a:pt x="8384885" y="-6051"/>
                  <a:pt x="8539633" y="18505"/>
                  <a:pt x="8816520" y="0"/>
                </a:cubicBezTo>
                <a:cubicBezTo>
                  <a:pt x="9053315" y="-18468"/>
                  <a:pt x="9322402" y="441"/>
                  <a:pt x="9603225" y="0"/>
                </a:cubicBezTo>
                <a:cubicBezTo>
                  <a:pt x="9844320" y="6634"/>
                  <a:pt x="9961217" y="9594"/>
                  <a:pt x="10172908" y="0"/>
                </a:cubicBezTo>
                <a:cubicBezTo>
                  <a:pt x="10384747" y="21914"/>
                  <a:pt x="10672737" y="47408"/>
                  <a:pt x="10851102" y="0"/>
                </a:cubicBezTo>
                <a:cubicBezTo>
                  <a:pt x="10851482" y="8302"/>
                  <a:pt x="10850890" y="14788"/>
                  <a:pt x="10851102" y="18288"/>
                </a:cubicBezTo>
                <a:cubicBezTo>
                  <a:pt x="10498083" y="6385"/>
                  <a:pt x="10386418" y="29524"/>
                  <a:pt x="10064397" y="18288"/>
                </a:cubicBezTo>
                <a:cubicBezTo>
                  <a:pt x="9757110" y="-12859"/>
                  <a:pt x="9882718" y="35572"/>
                  <a:pt x="9711736" y="18288"/>
                </a:cubicBezTo>
                <a:cubicBezTo>
                  <a:pt x="9585538" y="22929"/>
                  <a:pt x="9440603" y="7407"/>
                  <a:pt x="9250564" y="18288"/>
                </a:cubicBezTo>
                <a:cubicBezTo>
                  <a:pt x="9075912" y="37484"/>
                  <a:pt x="8633849" y="60864"/>
                  <a:pt x="8355349" y="18288"/>
                </a:cubicBezTo>
                <a:cubicBezTo>
                  <a:pt x="8105361" y="-17061"/>
                  <a:pt x="7846492" y="-18912"/>
                  <a:pt x="7677155" y="18288"/>
                </a:cubicBezTo>
                <a:cubicBezTo>
                  <a:pt x="7517681" y="50311"/>
                  <a:pt x="7436572" y="17015"/>
                  <a:pt x="7215983" y="18288"/>
                </a:cubicBezTo>
                <a:cubicBezTo>
                  <a:pt x="7025353" y="-12292"/>
                  <a:pt x="6681619" y="48723"/>
                  <a:pt x="6537789" y="18288"/>
                </a:cubicBezTo>
                <a:cubicBezTo>
                  <a:pt x="6413808" y="20739"/>
                  <a:pt x="6264886" y="28155"/>
                  <a:pt x="6185128" y="18288"/>
                </a:cubicBezTo>
                <a:cubicBezTo>
                  <a:pt x="6105718" y="-12957"/>
                  <a:pt x="5897346" y="9948"/>
                  <a:pt x="5832467" y="18288"/>
                </a:cubicBezTo>
                <a:cubicBezTo>
                  <a:pt x="5808951" y="12879"/>
                  <a:pt x="5441376" y="-46828"/>
                  <a:pt x="5154273" y="18288"/>
                </a:cubicBezTo>
                <a:cubicBezTo>
                  <a:pt x="4878507" y="56182"/>
                  <a:pt x="4810454" y="3167"/>
                  <a:pt x="4693102" y="18288"/>
                </a:cubicBezTo>
                <a:cubicBezTo>
                  <a:pt x="4561574" y="17290"/>
                  <a:pt x="4203604" y="20612"/>
                  <a:pt x="3906397" y="18288"/>
                </a:cubicBezTo>
                <a:cubicBezTo>
                  <a:pt x="3626019" y="52368"/>
                  <a:pt x="3663077" y="16207"/>
                  <a:pt x="3445225" y="18288"/>
                </a:cubicBezTo>
                <a:cubicBezTo>
                  <a:pt x="3190051" y="26549"/>
                  <a:pt x="2905011" y="-73016"/>
                  <a:pt x="2658520" y="18288"/>
                </a:cubicBezTo>
                <a:cubicBezTo>
                  <a:pt x="2405899" y="59162"/>
                  <a:pt x="2454989" y="13560"/>
                  <a:pt x="2305859" y="18288"/>
                </a:cubicBezTo>
                <a:cubicBezTo>
                  <a:pt x="2162581" y="58702"/>
                  <a:pt x="1818678" y="3978"/>
                  <a:pt x="1519154" y="18288"/>
                </a:cubicBezTo>
                <a:cubicBezTo>
                  <a:pt x="1277231" y="8229"/>
                  <a:pt x="1250559" y="13986"/>
                  <a:pt x="1057982" y="18288"/>
                </a:cubicBezTo>
                <a:cubicBezTo>
                  <a:pt x="870981" y="30051"/>
                  <a:pt x="831418" y="16992"/>
                  <a:pt x="705322" y="18288"/>
                </a:cubicBezTo>
                <a:cubicBezTo>
                  <a:pt x="550051" y="22745"/>
                  <a:pt x="217599" y="31281"/>
                  <a:pt x="0" y="18288"/>
                </a:cubicBezTo>
                <a:cubicBezTo>
                  <a:pt x="98" y="11241"/>
                  <a:pt x="-655" y="7485"/>
                  <a:pt x="0" y="0"/>
                </a:cubicBezTo>
                <a:close/>
              </a:path>
              <a:path w="10851102" h="18288" fill="none" stroke="0" extrusionOk="0">
                <a:moveTo>
                  <a:pt x="0" y="0"/>
                </a:moveTo>
                <a:cubicBezTo>
                  <a:pt x="180941" y="-17598"/>
                  <a:pt x="338196" y="1311"/>
                  <a:pt x="461172" y="0"/>
                </a:cubicBezTo>
                <a:cubicBezTo>
                  <a:pt x="599599" y="8385"/>
                  <a:pt x="934356" y="-14052"/>
                  <a:pt x="1139366" y="0"/>
                </a:cubicBezTo>
                <a:cubicBezTo>
                  <a:pt x="1275654" y="44732"/>
                  <a:pt x="1705965" y="18570"/>
                  <a:pt x="1926071" y="0"/>
                </a:cubicBezTo>
                <a:cubicBezTo>
                  <a:pt x="2140534" y="-11077"/>
                  <a:pt x="2180153" y="-10562"/>
                  <a:pt x="2278731" y="0"/>
                </a:cubicBezTo>
                <a:cubicBezTo>
                  <a:pt x="2402338" y="15361"/>
                  <a:pt x="2525688" y="-338"/>
                  <a:pt x="2631392" y="0"/>
                </a:cubicBezTo>
                <a:cubicBezTo>
                  <a:pt x="2734207" y="-11476"/>
                  <a:pt x="3190487" y="42493"/>
                  <a:pt x="3526608" y="0"/>
                </a:cubicBezTo>
                <a:cubicBezTo>
                  <a:pt x="3839652" y="-57442"/>
                  <a:pt x="4034155" y="-20697"/>
                  <a:pt x="4204802" y="0"/>
                </a:cubicBezTo>
                <a:cubicBezTo>
                  <a:pt x="4371218" y="32280"/>
                  <a:pt x="4400910" y="6289"/>
                  <a:pt x="4557463" y="0"/>
                </a:cubicBezTo>
                <a:cubicBezTo>
                  <a:pt x="4704322" y="-7332"/>
                  <a:pt x="4979048" y="45841"/>
                  <a:pt x="5235657" y="0"/>
                </a:cubicBezTo>
                <a:cubicBezTo>
                  <a:pt x="5558555" y="29468"/>
                  <a:pt x="5791022" y="57900"/>
                  <a:pt x="6130873" y="0"/>
                </a:cubicBezTo>
                <a:cubicBezTo>
                  <a:pt x="6475301" y="-35257"/>
                  <a:pt x="6587462" y="25321"/>
                  <a:pt x="6700555" y="0"/>
                </a:cubicBezTo>
                <a:cubicBezTo>
                  <a:pt x="6843610" y="-36653"/>
                  <a:pt x="7039908" y="-3683"/>
                  <a:pt x="7270238" y="0"/>
                </a:cubicBezTo>
                <a:cubicBezTo>
                  <a:pt x="7478623" y="-4230"/>
                  <a:pt x="7620334" y="-12110"/>
                  <a:pt x="7948432" y="0"/>
                </a:cubicBezTo>
                <a:cubicBezTo>
                  <a:pt x="8250190" y="3014"/>
                  <a:pt x="8530806" y="-6602"/>
                  <a:pt x="8735137" y="0"/>
                </a:cubicBezTo>
                <a:cubicBezTo>
                  <a:pt x="8921166" y="-58521"/>
                  <a:pt x="9240112" y="-174"/>
                  <a:pt x="9521842" y="0"/>
                </a:cubicBezTo>
                <a:cubicBezTo>
                  <a:pt x="9739235" y="57693"/>
                  <a:pt x="10609635" y="-11792"/>
                  <a:pt x="10851102" y="0"/>
                </a:cubicBezTo>
                <a:cubicBezTo>
                  <a:pt x="10851724" y="5014"/>
                  <a:pt x="10852556" y="8654"/>
                  <a:pt x="10851102" y="18288"/>
                </a:cubicBezTo>
                <a:cubicBezTo>
                  <a:pt x="10660229" y="25143"/>
                  <a:pt x="10503210" y="-1799"/>
                  <a:pt x="10389930" y="18288"/>
                </a:cubicBezTo>
                <a:cubicBezTo>
                  <a:pt x="10273258" y="73937"/>
                  <a:pt x="9712509" y="91204"/>
                  <a:pt x="9494714" y="18288"/>
                </a:cubicBezTo>
                <a:cubicBezTo>
                  <a:pt x="9217538" y="-30343"/>
                  <a:pt x="9114700" y="-175"/>
                  <a:pt x="8816520" y="18288"/>
                </a:cubicBezTo>
                <a:cubicBezTo>
                  <a:pt x="8515315" y="48005"/>
                  <a:pt x="8631428" y="38252"/>
                  <a:pt x="8463860" y="18288"/>
                </a:cubicBezTo>
                <a:cubicBezTo>
                  <a:pt x="8289761" y="14540"/>
                  <a:pt x="8059737" y="-12915"/>
                  <a:pt x="7785666" y="18288"/>
                </a:cubicBezTo>
                <a:cubicBezTo>
                  <a:pt x="7513139" y="44133"/>
                  <a:pt x="7452955" y="4700"/>
                  <a:pt x="7215983" y="18288"/>
                </a:cubicBezTo>
                <a:cubicBezTo>
                  <a:pt x="6987976" y="27841"/>
                  <a:pt x="6907234" y="-3323"/>
                  <a:pt x="6646300" y="18288"/>
                </a:cubicBezTo>
                <a:cubicBezTo>
                  <a:pt x="6374518" y="57127"/>
                  <a:pt x="6187272" y="-6545"/>
                  <a:pt x="6076617" y="18288"/>
                </a:cubicBezTo>
                <a:cubicBezTo>
                  <a:pt x="5988713" y="3889"/>
                  <a:pt x="5666834" y="-4499"/>
                  <a:pt x="5506934" y="18288"/>
                </a:cubicBezTo>
                <a:cubicBezTo>
                  <a:pt x="5343541" y="13574"/>
                  <a:pt x="5102260" y="30151"/>
                  <a:pt x="4720229" y="18288"/>
                </a:cubicBezTo>
                <a:cubicBezTo>
                  <a:pt x="4351250" y="-12489"/>
                  <a:pt x="4245321" y="62052"/>
                  <a:pt x="4042035" y="18288"/>
                </a:cubicBezTo>
                <a:cubicBezTo>
                  <a:pt x="3849168" y="600"/>
                  <a:pt x="3835843" y="21019"/>
                  <a:pt x="3689375" y="18288"/>
                </a:cubicBezTo>
                <a:cubicBezTo>
                  <a:pt x="3571889" y="25509"/>
                  <a:pt x="3382199" y="-20385"/>
                  <a:pt x="3119692" y="18288"/>
                </a:cubicBezTo>
                <a:cubicBezTo>
                  <a:pt x="2880956" y="36990"/>
                  <a:pt x="2710578" y="14922"/>
                  <a:pt x="2332987" y="18288"/>
                </a:cubicBezTo>
                <a:cubicBezTo>
                  <a:pt x="1977435" y="44288"/>
                  <a:pt x="1990786" y="39401"/>
                  <a:pt x="1871815" y="18288"/>
                </a:cubicBezTo>
                <a:cubicBezTo>
                  <a:pt x="1768684" y="13446"/>
                  <a:pt x="1226066" y="-2809"/>
                  <a:pt x="976599" y="18288"/>
                </a:cubicBezTo>
                <a:cubicBezTo>
                  <a:pt x="679343" y="68837"/>
                  <a:pt x="271927" y="38239"/>
                  <a:pt x="0" y="18288"/>
                </a:cubicBezTo>
                <a:cubicBezTo>
                  <a:pt x="105" y="9128"/>
                  <a:pt x="-166" y="382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0851102"/>
                      <a:gd name="connsiteY0" fmla="*/ 0 h 18288"/>
                      <a:gd name="connsiteX1" fmla="*/ 461172 w 10851102"/>
                      <a:gd name="connsiteY1" fmla="*/ 0 h 18288"/>
                      <a:gd name="connsiteX2" fmla="*/ 1139366 w 10851102"/>
                      <a:gd name="connsiteY2" fmla="*/ 0 h 18288"/>
                      <a:gd name="connsiteX3" fmla="*/ 1926071 w 10851102"/>
                      <a:gd name="connsiteY3" fmla="*/ 0 h 18288"/>
                      <a:gd name="connsiteX4" fmla="*/ 2278731 w 10851102"/>
                      <a:gd name="connsiteY4" fmla="*/ 0 h 18288"/>
                      <a:gd name="connsiteX5" fmla="*/ 2631392 w 10851102"/>
                      <a:gd name="connsiteY5" fmla="*/ 0 h 18288"/>
                      <a:gd name="connsiteX6" fmla="*/ 3526608 w 10851102"/>
                      <a:gd name="connsiteY6" fmla="*/ 0 h 18288"/>
                      <a:gd name="connsiteX7" fmla="*/ 4204802 w 10851102"/>
                      <a:gd name="connsiteY7" fmla="*/ 0 h 18288"/>
                      <a:gd name="connsiteX8" fmla="*/ 4557463 w 10851102"/>
                      <a:gd name="connsiteY8" fmla="*/ 0 h 18288"/>
                      <a:gd name="connsiteX9" fmla="*/ 5235657 w 10851102"/>
                      <a:gd name="connsiteY9" fmla="*/ 0 h 18288"/>
                      <a:gd name="connsiteX10" fmla="*/ 6130873 w 10851102"/>
                      <a:gd name="connsiteY10" fmla="*/ 0 h 18288"/>
                      <a:gd name="connsiteX11" fmla="*/ 6700555 w 10851102"/>
                      <a:gd name="connsiteY11" fmla="*/ 0 h 18288"/>
                      <a:gd name="connsiteX12" fmla="*/ 7270238 w 10851102"/>
                      <a:gd name="connsiteY12" fmla="*/ 0 h 18288"/>
                      <a:gd name="connsiteX13" fmla="*/ 7948432 w 10851102"/>
                      <a:gd name="connsiteY13" fmla="*/ 0 h 18288"/>
                      <a:gd name="connsiteX14" fmla="*/ 8735137 w 10851102"/>
                      <a:gd name="connsiteY14" fmla="*/ 0 h 18288"/>
                      <a:gd name="connsiteX15" fmla="*/ 9521842 w 10851102"/>
                      <a:gd name="connsiteY15" fmla="*/ 0 h 18288"/>
                      <a:gd name="connsiteX16" fmla="*/ 10851102 w 10851102"/>
                      <a:gd name="connsiteY16" fmla="*/ 0 h 18288"/>
                      <a:gd name="connsiteX17" fmla="*/ 10851102 w 10851102"/>
                      <a:gd name="connsiteY17" fmla="*/ 18288 h 18288"/>
                      <a:gd name="connsiteX18" fmla="*/ 10389930 w 10851102"/>
                      <a:gd name="connsiteY18" fmla="*/ 18288 h 18288"/>
                      <a:gd name="connsiteX19" fmla="*/ 9494714 w 10851102"/>
                      <a:gd name="connsiteY19" fmla="*/ 18288 h 18288"/>
                      <a:gd name="connsiteX20" fmla="*/ 8816520 w 10851102"/>
                      <a:gd name="connsiteY20" fmla="*/ 18288 h 18288"/>
                      <a:gd name="connsiteX21" fmla="*/ 8463860 w 10851102"/>
                      <a:gd name="connsiteY21" fmla="*/ 18288 h 18288"/>
                      <a:gd name="connsiteX22" fmla="*/ 7785666 w 10851102"/>
                      <a:gd name="connsiteY22" fmla="*/ 18288 h 18288"/>
                      <a:gd name="connsiteX23" fmla="*/ 7215983 w 10851102"/>
                      <a:gd name="connsiteY23" fmla="*/ 18288 h 18288"/>
                      <a:gd name="connsiteX24" fmla="*/ 6646300 w 10851102"/>
                      <a:gd name="connsiteY24" fmla="*/ 18288 h 18288"/>
                      <a:gd name="connsiteX25" fmla="*/ 6076617 w 10851102"/>
                      <a:gd name="connsiteY25" fmla="*/ 18288 h 18288"/>
                      <a:gd name="connsiteX26" fmla="*/ 5506934 w 10851102"/>
                      <a:gd name="connsiteY26" fmla="*/ 18288 h 18288"/>
                      <a:gd name="connsiteX27" fmla="*/ 4720229 w 10851102"/>
                      <a:gd name="connsiteY27" fmla="*/ 18288 h 18288"/>
                      <a:gd name="connsiteX28" fmla="*/ 4042035 w 10851102"/>
                      <a:gd name="connsiteY28" fmla="*/ 18288 h 18288"/>
                      <a:gd name="connsiteX29" fmla="*/ 3689375 w 10851102"/>
                      <a:gd name="connsiteY29" fmla="*/ 18288 h 18288"/>
                      <a:gd name="connsiteX30" fmla="*/ 3119692 w 10851102"/>
                      <a:gd name="connsiteY30" fmla="*/ 18288 h 18288"/>
                      <a:gd name="connsiteX31" fmla="*/ 2332987 w 10851102"/>
                      <a:gd name="connsiteY31" fmla="*/ 18288 h 18288"/>
                      <a:gd name="connsiteX32" fmla="*/ 1871815 w 10851102"/>
                      <a:gd name="connsiteY32" fmla="*/ 18288 h 18288"/>
                      <a:gd name="connsiteX33" fmla="*/ 976599 w 10851102"/>
                      <a:gd name="connsiteY33" fmla="*/ 18288 h 18288"/>
                      <a:gd name="connsiteX34" fmla="*/ 0 w 10851102"/>
                      <a:gd name="connsiteY34" fmla="*/ 18288 h 18288"/>
                      <a:gd name="connsiteX35" fmla="*/ 0 w 10851102"/>
                      <a:gd name="connsiteY35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10851102" h="18288" fill="none" extrusionOk="0">
                        <a:moveTo>
                          <a:pt x="0" y="0"/>
                        </a:moveTo>
                        <a:cubicBezTo>
                          <a:pt x="194610" y="-9166"/>
                          <a:pt x="349194" y="-2817"/>
                          <a:pt x="461172" y="0"/>
                        </a:cubicBezTo>
                        <a:cubicBezTo>
                          <a:pt x="573150" y="2817"/>
                          <a:pt x="972917" y="-15278"/>
                          <a:pt x="1139366" y="0"/>
                        </a:cubicBezTo>
                        <a:cubicBezTo>
                          <a:pt x="1305815" y="15278"/>
                          <a:pt x="1707707" y="8942"/>
                          <a:pt x="1926071" y="0"/>
                        </a:cubicBezTo>
                        <a:cubicBezTo>
                          <a:pt x="2144436" y="-8942"/>
                          <a:pt x="2175060" y="-12996"/>
                          <a:pt x="2278731" y="0"/>
                        </a:cubicBezTo>
                        <a:cubicBezTo>
                          <a:pt x="2382402" y="12996"/>
                          <a:pt x="2520545" y="10246"/>
                          <a:pt x="2631392" y="0"/>
                        </a:cubicBezTo>
                        <a:cubicBezTo>
                          <a:pt x="2742239" y="-10246"/>
                          <a:pt x="3210064" y="24061"/>
                          <a:pt x="3526608" y="0"/>
                        </a:cubicBezTo>
                        <a:cubicBezTo>
                          <a:pt x="3843152" y="-24061"/>
                          <a:pt x="4041311" y="-30642"/>
                          <a:pt x="4204802" y="0"/>
                        </a:cubicBezTo>
                        <a:cubicBezTo>
                          <a:pt x="4368293" y="30642"/>
                          <a:pt x="4394237" y="4685"/>
                          <a:pt x="4557463" y="0"/>
                        </a:cubicBezTo>
                        <a:cubicBezTo>
                          <a:pt x="4720689" y="-4685"/>
                          <a:pt x="4944210" y="17350"/>
                          <a:pt x="5235657" y="0"/>
                        </a:cubicBezTo>
                        <a:cubicBezTo>
                          <a:pt x="5527104" y="-17350"/>
                          <a:pt x="5789254" y="39584"/>
                          <a:pt x="6130873" y="0"/>
                        </a:cubicBezTo>
                        <a:cubicBezTo>
                          <a:pt x="6472492" y="-39584"/>
                          <a:pt x="6580368" y="16631"/>
                          <a:pt x="6700555" y="0"/>
                        </a:cubicBezTo>
                        <a:cubicBezTo>
                          <a:pt x="6820742" y="-16631"/>
                          <a:pt x="7037371" y="8250"/>
                          <a:pt x="7270238" y="0"/>
                        </a:cubicBezTo>
                        <a:cubicBezTo>
                          <a:pt x="7503105" y="-8250"/>
                          <a:pt x="7632008" y="-4055"/>
                          <a:pt x="7948432" y="0"/>
                        </a:cubicBezTo>
                        <a:cubicBezTo>
                          <a:pt x="8264856" y="4055"/>
                          <a:pt x="8550896" y="34351"/>
                          <a:pt x="8735137" y="0"/>
                        </a:cubicBezTo>
                        <a:cubicBezTo>
                          <a:pt x="8919379" y="-34351"/>
                          <a:pt x="9287879" y="-28066"/>
                          <a:pt x="9521842" y="0"/>
                        </a:cubicBezTo>
                        <a:cubicBezTo>
                          <a:pt x="9755805" y="28066"/>
                          <a:pt x="10570134" y="-41144"/>
                          <a:pt x="10851102" y="0"/>
                        </a:cubicBezTo>
                        <a:cubicBezTo>
                          <a:pt x="10851748" y="4451"/>
                          <a:pt x="10851592" y="9226"/>
                          <a:pt x="10851102" y="18288"/>
                        </a:cubicBezTo>
                        <a:cubicBezTo>
                          <a:pt x="10675242" y="1309"/>
                          <a:pt x="10524002" y="-2908"/>
                          <a:pt x="10389930" y="18288"/>
                        </a:cubicBezTo>
                        <a:cubicBezTo>
                          <a:pt x="10255858" y="39484"/>
                          <a:pt x="9773244" y="59176"/>
                          <a:pt x="9494714" y="18288"/>
                        </a:cubicBezTo>
                        <a:cubicBezTo>
                          <a:pt x="9216184" y="-22600"/>
                          <a:pt x="9131929" y="800"/>
                          <a:pt x="8816520" y="18288"/>
                        </a:cubicBezTo>
                        <a:cubicBezTo>
                          <a:pt x="8501111" y="35776"/>
                          <a:pt x="8634497" y="28985"/>
                          <a:pt x="8463860" y="18288"/>
                        </a:cubicBezTo>
                        <a:cubicBezTo>
                          <a:pt x="8293223" y="7591"/>
                          <a:pt x="8065500" y="-5268"/>
                          <a:pt x="7785666" y="18288"/>
                        </a:cubicBezTo>
                        <a:cubicBezTo>
                          <a:pt x="7505832" y="41844"/>
                          <a:pt x="7453436" y="14686"/>
                          <a:pt x="7215983" y="18288"/>
                        </a:cubicBezTo>
                        <a:cubicBezTo>
                          <a:pt x="6978530" y="21890"/>
                          <a:pt x="6912959" y="-4579"/>
                          <a:pt x="6646300" y="18288"/>
                        </a:cubicBezTo>
                        <a:cubicBezTo>
                          <a:pt x="6379641" y="41155"/>
                          <a:pt x="6192949" y="11334"/>
                          <a:pt x="6076617" y="18288"/>
                        </a:cubicBezTo>
                        <a:cubicBezTo>
                          <a:pt x="5960285" y="25242"/>
                          <a:pt x="5654491" y="16931"/>
                          <a:pt x="5506934" y="18288"/>
                        </a:cubicBezTo>
                        <a:cubicBezTo>
                          <a:pt x="5359377" y="19645"/>
                          <a:pt x="5074820" y="57133"/>
                          <a:pt x="4720229" y="18288"/>
                        </a:cubicBezTo>
                        <a:cubicBezTo>
                          <a:pt x="4365638" y="-20557"/>
                          <a:pt x="4235643" y="35829"/>
                          <a:pt x="4042035" y="18288"/>
                        </a:cubicBezTo>
                        <a:cubicBezTo>
                          <a:pt x="3848427" y="747"/>
                          <a:pt x="3836250" y="19497"/>
                          <a:pt x="3689375" y="18288"/>
                        </a:cubicBezTo>
                        <a:cubicBezTo>
                          <a:pt x="3542500" y="17079"/>
                          <a:pt x="3388619" y="546"/>
                          <a:pt x="3119692" y="18288"/>
                        </a:cubicBezTo>
                        <a:cubicBezTo>
                          <a:pt x="2850765" y="36030"/>
                          <a:pt x="2691101" y="-5259"/>
                          <a:pt x="2332987" y="18288"/>
                        </a:cubicBezTo>
                        <a:cubicBezTo>
                          <a:pt x="1974873" y="41835"/>
                          <a:pt x="1990372" y="38390"/>
                          <a:pt x="1871815" y="18288"/>
                        </a:cubicBezTo>
                        <a:cubicBezTo>
                          <a:pt x="1753258" y="-1814"/>
                          <a:pt x="1233786" y="7515"/>
                          <a:pt x="976599" y="18288"/>
                        </a:cubicBezTo>
                        <a:cubicBezTo>
                          <a:pt x="719412" y="29061"/>
                          <a:pt x="248269" y="32929"/>
                          <a:pt x="0" y="18288"/>
                        </a:cubicBezTo>
                        <a:cubicBezTo>
                          <a:pt x="-213" y="9468"/>
                          <a:pt x="187" y="4459"/>
                          <a:pt x="0" y="0"/>
                        </a:cubicBezTo>
                        <a:close/>
                      </a:path>
                      <a:path w="10851102" h="18288" stroke="0" extrusionOk="0">
                        <a:moveTo>
                          <a:pt x="0" y="0"/>
                        </a:moveTo>
                        <a:cubicBezTo>
                          <a:pt x="249512" y="603"/>
                          <a:pt x="322886" y="-12005"/>
                          <a:pt x="569683" y="0"/>
                        </a:cubicBezTo>
                        <a:cubicBezTo>
                          <a:pt x="816480" y="12005"/>
                          <a:pt x="757534" y="14978"/>
                          <a:pt x="922344" y="0"/>
                        </a:cubicBezTo>
                        <a:cubicBezTo>
                          <a:pt x="1087154" y="-14978"/>
                          <a:pt x="1528858" y="-11977"/>
                          <a:pt x="1817560" y="0"/>
                        </a:cubicBezTo>
                        <a:cubicBezTo>
                          <a:pt x="2106262" y="11977"/>
                          <a:pt x="2178362" y="8275"/>
                          <a:pt x="2387242" y="0"/>
                        </a:cubicBezTo>
                        <a:cubicBezTo>
                          <a:pt x="2596122" y="-8275"/>
                          <a:pt x="2715945" y="23193"/>
                          <a:pt x="2956925" y="0"/>
                        </a:cubicBezTo>
                        <a:cubicBezTo>
                          <a:pt x="3197905" y="-23193"/>
                          <a:pt x="3634004" y="-24933"/>
                          <a:pt x="3852141" y="0"/>
                        </a:cubicBezTo>
                        <a:cubicBezTo>
                          <a:pt x="4070278" y="24933"/>
                          <a:pt x="4207124" y="-1171"/>
                          <a:pt x="4313313" y="0"/>
                        </a:cubicBezTo>
                        <a:cubicBezTo>
                          <a:pt x="4419502" y="1171"/>
                          <a:pt x="4961603" y="-7515"/>
                          <a:pt x="5208529" y="0"/>
                        </a:cubicBezTo>
                        <a:cubicBezTo>
                          <a:pt x="5455455" y="7515"/>
                          <a:pt x="5766394" y="32819"/>
                          <a:pt x="6103745" y="0"/>
                        </a:cubicBezTo>
                        <a:cubicBezTo>
                          <a:pt x="6441096" y="-32819"/>
                          <a:pt x="6493798" y="-5746"/>
                          <a:pt x="6781939" y="0"/>
                        </a:cubicBezTo>
                        <a:cubicBezTo>
                          <a:pt x="7070080" y="5746"/>
                          <a:pt x="7302605" y="31316"/>
                          <a:pt x="7677155" y="0"/>
                        </a:cubicBezTo>
                        <a:cubicBezTo>
                          <a:pt x="8051705" y="-31316"/>
                          <a:pt x="8097099" y="8110"/>
                          <a:pt x="8246838" y="0"/>
                        </a:cubicBezTo>
                        <a:cubicBezTo>
                          <a:pt x="8396577" y="-8110"/>
                          <a:pt x="8541823" y="9462"/>
                          <a:pt x="8816520" y="0"/>
                        </a:cubicBezTo>
                        <a:cubicBezTo>
                          <a:pt x="9091217" y="-9462"/>
                          <a:pt x="9367610" y="-25115"/>
                          <a:pt x="9603225" y="0"/>
                        </a:cubicBezTo>
                        <a:cubicBezTo>
                          <a:pt x="9838841" y="25115"/>
                          <a:pt x="9969402" y="14411"/>
                          <a:pt x="10172908" y="0"/>
                        </a:cubicBezTo>
                        <a:cubicBezTo>
                          <a:pt x="10376414" y="-14411"/>
                          <a:pt x="10657578" y="5673"/>
                          <a:pt x="10851102" y="0"/>
                        </a:cubicBezTo>
                        <a:cubicBezTo>
                          <a:pt x="10850695" y="8690"/>
                          <a:pt x="10850948" y="14141"/>
                          <a:pt x="10851102" y="18288"/>
                        </a:cubicBezTo>
                        <a:cubicBezTo>
                          <a:pt x="10486066" y="-10634"/>
                          <a:pt x="10362943" y="52582"/>
                          <a:pt x="10064397" y="18288"/>
                        </a:cubicBezTo>
                        <a:cubicBezTo>
                          <a:pt x="9765852" y="-16006"/>
                          <a:pt x="9863248" y="31531"/>
                          <a:pt x="9711736" y="18288"/>
                        </a:cubicBezTo>
                        <a:cubicBezTo>
                          <a:pt x="9560224" y="5045"/>
                          <a:pt x="9431887" y="14666"/>
                          <a:pt x="9250564" y="18288"/>
                        </a:cubicBezTo>
                        <a:cubicBezTo>
                          <a:pt x="9069241" y="21910"/>
                          <a:pt x="8611460" y="57462"/>
                          <a:pt x="8355349" y="18288"/>
                        </a:cubicBezTo>
                        <a:cubicBezTo>
                          <a:pt x="8099238" y="-20886"/>
                          <a:pt x="7839674" y="-13896"/>
                          <a:pt x="7677155" y="18288"/>
                        </a:cubicBezTo>
                        <a:cubicBezTo>
                          <a:pt x="7514636" y="50472"/>
                          <a:pt x="7428268" y="36826"/>
                          <a:pt x="7215983" y="18288"/>
                        </a:cubicBezTo>
                        <a:cubicBezTo>
                          <a:pt x="7003698" y="-250"/>
                          <a:pt x="6679167" y="13652"/>
                          <a:pt x="6537789" y="18288"/>
                        </a:cubicBezTo>
                        <a:cubicBezTo>
                          <a:pt x="6396411" y="22924"/>
                          <a:pt x="6260542" y="35250"/>
                          <a:pt x="6185128" y="18288"/>
                        </a:cubicBezTo>
                        <a:cubicBezTo>
                          <a:pt x="6109714" y="1326"/>
                          <a:pt x="5906586" y="24198"/>
                          <a:pt x="5832467" y="18288"/>
                        </a:cubicBezTo>
                        <a:cubicBezTo>
                          <a:pt x="5758348" y="12378"/>
                          <a:pt x="5412281" y="-15196"/>
                          <a:pt x="5154273" y="18288"/>
                        </a:cubicBezTo>
                        <a:cubicBezTo>
                          <a:pt x="4896265" y="51772"/>
                          <a:pt x="4821094" y="7078"/>
                          <a:pt x="4693102" y="18288"/>
                        </a:cubicBezTo>
                        <a:cubicBezTo>
                          <a:pt x="4565110" y="29498"/>
                          <a:pt x="4184341" y="-13419"/>
                          <a:pt x="3906397" y="18288"/>
                        </a:cubicBezTo>
                        <a:cubicBezTo>
                          <a:pt x="3628454" y="49995"/>
                          <a:pt x="3664035" y="4493"/>
                          <a:pt x="3445225" y="18288"/>
                        </a:cubicBezTo>
                        <a:cubicBezTo>
                          <a:pt x="3226415" y="32083"/>
                          <a:pt x="2902565" y="-15508"/>
                          <a:pt x="2658520" y="18288"/>
                        </a:cubicBezTo>
                        <a:cubicBezTo>
                          <a:pt x="2414476" y="52084"/>
                          <a:pt x="2461019" y="10411"/>
                          <a:pt x="2305859" y="18288"/>
                        </a:cubicBezTo>
                        <a:cubicBezTo>
                          <a:pt x="2150699" y="26165"/>
                          <a:pt x="1765181" y="23925"/>
                          <a:pt x="1519154" y="18288"/>
                        </a:cubicBezTo>
                        <a:cubicBezTo>
                          <a:pt x="1273128" y="12651"/>
                          <a:pt x="1243243" y="14997"/>
                          <a:pt x="1057982" y="18288"/>
                        </a:cubicBezTo>
                        <a:cubicBezTo>
                          <a:pt x="872721" y="21579"/>
                          <a:pt x="822488" y="15142"/>
                          <a:pt x="705322" y="18288"/>
                        </a:cubicBezTo>
                        <a:cubicBezTo>
                          <a:pt x="588156" y="21434"/>
                          <a:pt x="238882" y="45496"/>
                          <a:pt x="0" y="18288"/>
                        </a:cubicBezTo>
                        <a:cubicBezTo>
                          <a:pt x="-53" y="11301"/>
                          <a:pt x="-649" y="77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FDD8D-A478-FCFA-C3FE-F377C682A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734" y="1812365"/>
            <a:ext cx="11736729" cy="504563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nl-NL" sz="1900" i="1" dirty="0"/>
              <a:t>Oriënteren (zie slide 3) en hak de knoop door: ga je en zo ja wanneer? Zodra je zeker bent… aanmelden maar!</a:t>
            </a:r>
          </a:p>
          <a:p>
            <a:pPr marL="0" indent="0">
              <a:buNone/>
            </a:pPr>
            <a:r>
              <a:rPr lang="nl-NL" sz="1900" b="1" dirty="0"/>
              <a:t>Aanmelden</a:t>
            </a:r>
            <a:endParaRPr lang="nl-NL" sz="1900" b="1" dirty="0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900" dirty="0"/>
              <a:t>bestudeer de </a:t>
            </a:r>
            <a:r>
              <a:rPr lang="nl-NL" sz="1900" dirty="0">
                <a:hlinkClick r:id="rId2"/>
              </a:rPr>
              <a:t>Procedure Study Abroad </a:t>
            </a:r>
            <a:r>
              <a:rPr lang="nl-NL" sz="1900" dirty="0"/>
              <a:t>van HU International Office;</a:t>
            </a:r>
            <a:endParaRPr lang="nl-NL" sz="1900" dirty="0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900" dirty="0"/>
              <a:t>aanmelden kan </a:t>
            </a:r>
            <a:r>
              <a:rPr lang="nl-NL" sz="1900" b="1" dirty="0"/>
              <a:t>vanaf </a:t>
            </a:r>
            <a:r>
              <a:rPr lang="nl-NL" sz="1900" b="1" dirty="0">
                <a:solidFill>
                  <a:srgbClr val="000000"/>
                </a:solidFill>
              </a:rPr>
              <a:t>12</a:t>
            </a:r>
            <a:r>
              <a:rPr lang="nl-NL" sz="1900" b="1" dirty="0">
                <a:solidFill>
                  <a:srgbClr val="FF0000"/>
                </a:solidFill>
              </a:rPr>
              <a:t> </a:t>
            </a:r>
            <a:r>
              <a:rPr lang="nl-NL" sz="1900" b="1" dirty="0"/>
              <a:t>januari 2026 </a:t>
            </a:r>
            <a:r>
              <a:rPr lang="nl-NL" sz="1900" dirty="0"/>
              <a:t>via </a:t>
            </a:r>
            <a:r>
              <a:rPr lang="nl-NL" sz="1900" dirty="0">
                <a:hlinkClick r:id="rId3"/>
              </a:rPr>
              <a:t>Mobility Online</a:t>
            </a:r>
            <a:r>
              <a:rPr lang="nl-NL" sz="1900" dirty="0"/>
              <a:t> </a:t>
            </a:r>
            <a:r>
              <a:rPr lang="nl-NL" sz="1900" b="1" dirty="0"/>
              <a:t>tot 1 februari 2026;</a:t>
            </a:r>
            <a:endParaRPr lang="nl-NL" sz="1900" b="1" dirty="0">
              <a:ea typeface="Calibri"/>
              <a:cs typeface="Calibri"/>
            </a:endParaRPr>
          </a:p>
          <a:p>
            <a:pPr marL="285750" indent="-285750"/>
            <a:r>
              <a:rPr lang="nl-NL" sz="1900" dirty="0"/>
              <a:t>je geeft vijf keuzes op (dit is een top 5). Let op, het aantal plekken per uni is beperkt. Kies voor een bestemming of een studierichting/ specialisatie, </a:t>
            </a:r>
            <a:r>
              <a:rPr lang="nl-NL" sz="1900" b="1" dirty="0"/>
              <a:t>dit uitzoeken kost veel tijd</a:t>
            </a:r>
            <a:r>
              <a:rPr lang="nl-NL" sz="1900" dirty="0"/>
              <a:t>;</a:t>
            </a:r>
            <a:endParaRPr lang="nl-NL" sz="1900" dirty="0">
              <a:ea typeface="Calibri"/>
              <a:cs typeface="Calibri"/>
            </a:endParaRPr>
          </a:p>
          <a:p>
            <a:pPr marL="285750" indent="-285750"/>
            <a:r>
              <a:rPr lang="nl-NL" sz="1900" dirty="0"/>
              <a:t>je stuurt een motivatiebrief, in het Engels, naar </a:t>
            </a:r>
            <a:r>
              <a:rPr lang="nl-NL" sz="19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elvira.vannoort@hu.nl</a:t>
            </a:r>
            <a:r>
              <a:rPr lang="nl-NL" sz="1900" dirty="0"/>
              <a:t> en </a:t>
            </a:r>
            <a:r>
              <a:rPr lang="nl-NL" sz="19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hanneke.leenders@hu.nl</a:t>
            </a:r>
            <a:r>
              <a:rPr lang="nl-NL" sz="1900" dirty="0"/>
              <a:t> waarin je je top 5 onderbouwt en een verklaring geeft voor ontbrekende studiepunten uit jaar 1 als je je P nog niet hebt, wie je </a:t>
            </a:r>
            <a:r>
              <a:rPr lang="nl-NL" sz="1900" dirty="0" err="1"/>
              <a:t>SLB'er</a:t>
            </a:r>
            <a:r>
              <a:rPr lang="nl-NL" sz="1900" dirty="0"/>
              <a:t> is, of je in </a:t>
            </a:r>
            <a:r>
              <a:rPr lang="nl-NL" sz="1900" dirty="0" err="1"/>
              <a:t>fall</a:t>
            </a:r>
            <a:r>
              <a:rPr lang="nl-NL" sz="1900" dirty="0"/>
              <a:t> of spring wilt gaan, en andere dingen die van invloed kunnen zijn op de selectie </a:t>
            </a:r>
            <a:r>
              <a:rPr lang="nl-NL" sz="1900" dirty="0">
                <a:sym typeface="Wingdings" panose="05000000000000000000" pitchFamily="2" charset="2"/>
              </a:rPr>
              <a:t> </a:t>
            </a:r>
            <a:r>
              <a:rPr lang="nl-NL" sz="1900" b="1" dirty="0">
                <a:sym typeface="Wingdings" panose="05000000000000000000" pitchFamily="2" charset="2"/>
              </a:rPr>
              <a:t>ook</a:t>
            </a:r>
            <a:r>
              <a:rPr lang="nl-NL" sz="1900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nl-NL" sz="1900" b="1" dirty="0">
                <a:sym typeface="Wingdings" panose="05000000000000000000" pitchFamily="2" charset="2"/>
              </a:rPr>
              <a:t>vóór </a:t>
            </a:r>
            <a:r>
              <a:rPr lang="nl-NL" sz="1900" b="1" dirty="0">
                <a:solidFill>
                  <a:srgbClr val="000000"/>
                </a:solidFill>
                <a:sym typeface="Wingdings" panose="05000000000000000000" pitchFamily="2" charset="2"/>
              </a:rPr>
              <a:t>1 februari 2026</a:t>
            </a:r>
            <a:endParaRPr lang="nl-NL" sz="1900" dirty="0">
              <a:solidFill>
                <a:srgbClr val="FF0000"/>
              </a:solidFill>
            </a:endParaRPr>
          </a:p>
          <a:p>
            <a:pPr marL="285750" indent="-285750"/>
            <a:r>
              <a:rPr lang="nl-NL" sz="1900" b="1" dirty="0">
                <a:ea typeface="Calibri"/>
                <a:cs typeface="Calibri"/>
              </a:rPr>
              <a:t>Vragen? </a:t>
            </a:r>
            <a:r>
              <a:rPr lang="nl-NL" sz="1900" dirty="0">
                <a:ea typeface="Calibri"/>
                <a:cs typeface="Calibri"/>
              </a:rPr>
              <a:t>Bel in op een vragenuurtje of kom naar de </a:t>
            </a:r>
            <a:r>
              <a:rPr lang="nl-NL" sz="1900" dirty="0" err="1">
                <a:ea typeface="Calibri"/>
                <a:cs typeface="Calibri"/>
              </a:rPr>
              <a:t>Study</a:t>
            </a:r>
            <a:r>
              <a:rPr lang="nl-NL" sz="1900" dirty="0">
                <a:ea typeface="Calibri"/>
                <a:cs typeface="Calibri"/>
              </a:rPr>
              <a:t> </a:t>
            </a:r>
            <a:r>
              <a:rPr lang="nl-NL" sz="1900" dirty="0" err="1">
                <a:ea typeface="Calibri"/>
                <a:cs typeface="Calibri"/>
              </a:rPr>
              <a:t>Abroad</a:t>
            </a:r>
            <a:r>
              <a:rPr lang="nl-NL" sz="1900" dirty="0">
                <a:ea typeface="Calibri"/>
                <a:cs typeface="Calibri"/>
              </a:rPr>
              <a:t> </a:t>
            </a:r>
            <a:r>
              <a:rPr lang="nl-NL" sz="1900" dirty="0" err="1">
                <a:ea typeface="Calibri"/>
                <a:cs typeface="Calibri"/>
              </a:rPr>
              <a:t>Orientation</a:t>
            </a:r>
            <a:r>
              <a:rPr lang="nl-NL" sz="1900" dirty="0">
                <a:ea typeface="Calibri"/>
                <a:cs typeface="Calibri"/>
              </a:rPr>
              <a:t> op 4 december (zie laatste slide). Mailen heeft weinig zin!</a:t>
            </a:r>
            <a:endParaRPr lang="nl-NL" sz="1900" dirty="0"/>
          </a:p>
          <a:p>
            <a:pPr marL="285750" indent="-285750"/>
            <a:r>
              <a:rPr lang="nl-NL" sz="1900" dirty="0"/>
              <a:t>in </a:t>
            </a:r>
            <a:r>
              <a:rPr lang="nl-NL" sz="1900" b="1" dirty="0"/>
              <a:t>februari</a:t>
            </a:r>
            <a:r>
              <a:rPr lang="nl-NL" sz="1900" dirty="0"/>
              <a:t> gaat de International Desk van Journalistiek selecteren op P + studiepunten + motivatie en toewijzen op voorkeuren. Plaatsen lukt altijd, alleen soms niet op je eerste of tweede keuze. </a:t>
            </a:r>
            <a:r>
              <a:rPr lang="nl-NL" sz="1900" b="1" dirty="0"/>
              <a:t>Iedereen heeft in januari (spreekuur) en in februari een individueel gesprek met Elvira</a:t>
            </a:r>
            <a:r>
              <a:rPr lang="nl-NL" sz="1900" dirty="0"/>
              <a:t>;</a:t>
            </a:r>
            <a:endParaRPr lang="nl-NL" sz="1900" dirty="0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900" dirty="0"/>
              <a:t>je krijgt van het HU International Office in </a:t>
            </a:r>
            <a:r>
              <a:rPr lang="nl-NL" sz="1900" b="1" dirty="0"/>
              <a:t>maart 2026</a:t>
            </a:r>
            <a:r>
              <a:rPr lang="nl-NL" sz="1900" b="1" dirty="0">
                <a:solidFill>
                  <a:srgbClr val="FF0000"/>
                </a:solidFill>
              </a:rPr>
              <a:t> </a:t>
            </a:r>
            <a:r>
              <a:rPr lang="nl-NL" sz="1900" dirty="0"/>
              <a:t>bericht voor welke universiteit je bent geselecteerd;</a:t>
            </a:r>
            <a:endParaRPr lang="nl-NL" sz="1900" dirty="0">
              <a:ea typeface="Calibri"/>
              <a:cs typeface="Calibri"/>
            </a:endParaRPr>
          </a:p>
          <a:p>
            <a:pPr marL="285750" indent="-285750"/>
            <a:r>
              <a:rPr lang="nl-NL" sz="1900" dirty="0"/>
              <a:t>het International Office begeleidt je bij de aanmelding bij de partneruniversiteit – check je HU mail regelmatig;</a:t>
            </a:r>
            <a:endParaRPr lang="nl-NL" sz="1900" dirty="0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900" dirty="0"/>
              <a:t>je krijgt van Elvira van Noort een uitnodiging voor een opstartbijeenkomst.</a:t>
            </a:r>
            <a:endParaRPr lang="nl-NL" sz="1900" dirty="0"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1900"/>
          </a:p>
          <a:p>
            <a:pPr marL="685165" lvl="1" indent="-227965"/>
            <a:endParaRPr lang="nl-NL" sz="1900">
              <a:ea typeface="Calibri" panose="020F0502020204030204"/>
              <a:cs typeface="Calibri" panose="020F0502020204030204"/>
            </a:endParaRPr>
          </a:p>
          <a:p>
            <a:pPr marL="227965" indent="-227965"/>
            <a:endParaRPr lang="nl-NL" sz="190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5923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577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65BA51-2D15-8D7F-3A1A-AE6B8C4DD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1" y="365125"/>
            <a:ext cx="10512862" cy="1325563"/>
          </a:xfrm>
        </p:spPr>
        <p:txBody>
          <a:bodyPr>
            <a:normAutofit/>
          </a:bodyPr>
          <a:lstStyle/>
          <a:p>
            <a:r>
              <a:rPr lang="nl-NL" sz="5300" b="1"/>
              <a:t>Aandachtspunten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861" y="1677373"/>
            <a:ext cx="10851102" cy="18288"/>
          </a:xfrm>
          <a:custGeom>
            <a:avLst/>
            <a:gdLst>
              <a:gd name="csX0" fmla="*/ 0 w 10851102"/>
              <a:gd name="csY0" fmla="*/ 0 h 18288"/>
              <a:gd name="csX1" fmla="*/ 461172 w 10851102"/>
              <a:gd name="csY1" fmla="*/ 0 h 18288"/>
              <a:gd name="csX2" fmla="*/ 1139366 w 10851102"/>
              <a:gd name="csY2" fmla="*/ 0 h 18288"/>
              <a:gd name="csX3" fmla="*/ 1926071 w 10851102"/>
              <a:gd name="csY3" fmla="*/ 0 h 18288"/>
              <a:gd name="csX4" fmla="*/ 2278731 w 10851102"/>
              <a:gd name="csY4" fmla="*/ 0 h 18288"/>
              <a:gd name="csX5" fmla="*/ 2631392 w 10851102"/>
              <a:gd name="csY5" fmla="*/ 0 h 18288"/>
              <a:gd name="csX6" fmla="*/ 3526608 w 10851102"/>
              <a:gd name="csY6" fmla="*/ 0 h 18288"/>
              <a:gd name="csX7" fmla="*/ 4204802 w 10851102"/>
              <a:gd name="csY7" fmla="*/ 0 h 18288"/>
              <a:gd name="csX8" fmla="*/ 4557463 w 10851102"/>
              <a:gd name="csY8" fmla="*/ 0 h 18288"/>
              <a:gd name="csX9" fmla="*/ 5235657 w 10851102"/>
              <a:gd name="csY9" fmla="*/ 0 h 18288"/>
              <a:gd name="csX10" fmla="*/ 6130873 w 10851102"/>
              <a:gd name="csY10" fmla="*/ 0 h 18288"/>
              <a:gd name="csX11" fmla="*/ 6700555 w 10851102"/>
              <a:gd name="csY11" fmla="*/ 0 h 18288"/>
              <a:gd name="csX12" fmla="*/ 7270238 w 10851102"/>
              <a:gd name="csY12" fmla="*/ 0 h 18288"/>
              <a:gd name="csX13" fmla="*/ 7948432 w 10851102"/>
              <a:gd name="csY13" fmla="*/ 0 h 18288"/>
              <a:gd name="csX14" fmla="*/ 8735137 w 10851102"/>
              <a:gd name="csY14" fmla="*/ 0 h 18288"/>
              <a:gd name="csX15" fmla="*/ 9521842 w 10851102"/>
              <a:gd name="csY15" fmla="*/ 0 h 18288"/>
              <a:gd name="csX16" fmla="*/ 10851102 w 10851102"/>
              <a:gd name="csY16" fmla="*/ 0 h 18288"/>
              <a:gd name="csX17" fmla="*/ 10851102 w 10851102"/>
              <a:gd name="csY17" fmla="*/ 18288 h 18288"/>
              <a:gd name="csX18" fmla="*/ 10389930 w 10851102"/>
              <a:gd name="csY18" fmla="*/ 18288 h 18288"/>
              <a:gd name="csX19" fmla="*/ 9494714 w 10851102"/>
              <a:gd name="csY19" fmla="*/ 18288 h 18288"/>
              <a:gd name="csX20" fmla="*/ 8816520 w 10851102"/>
              <a:gd name="csY20" fmla="*/ 18288 h 18288"/>
              <a:gd name="csX21" fmla="*/ 8463860 w 10851102"/>
              <a:gd name="csY21" fmla="*/ 18288 h 18288"/>
              <a:gd name="csX22" fmla="*/ 7785666 w 10851102"/>
              <a:gd name="csY22" fmla="*/ 18288 h 18288"/>
              <a:gd name="csX23" fmla="*/ 7215983 w 10851102"/>
              <a:gd name="csY23" fmla="*/ 18288 h 18288"/>
              <a:gd name="csX24" fmla="*/ 6646300 w 10851102"/>
              <a:gd name="csY24" fmla="*/ 18288 h 18288"/>
              <a:gd name="csX25" fmla="*/ 6076617 w 10851102"/>
              <a:gd name="csY25" fmla="*/ 18288 h 18288"/>
              <a:gd name="csX26" fmla="*/ 5506934 w 10851102"/>
              <a:gd name="csY26" fmla="*/ 18288 h 18288"/>
              <a:gd name="csX27" fmla="*/ 4720229 w 10851102"/>
              <a:gd name="csY27" fmla="*/ 18288 h 18288"/>
              <a:gd name="csX28" fmla="*/ 4042035 w 10851102"/>
              <a:gd name="csY28" fmla="*/ 18288 h 18288"/>
              <a:gd name="csX29" fmla="*/ 3689375 w 10851102"/>
              <a:gd name="csY29" fmla="*/ 18288 h 18288"/>
              <a:gd name="csX30" fmla="*/ 3119692 w 10851102"/>
              <a:gd name="csY30" fmla="*/ 18288 h 18288"/>
              <a:gd name="csX31" fmla="*/ 2332987 w 10851102"/>
              <a:gd name="csY31" fmla="*/ 18288 h 18288"/>
              <a:gd name="csX32" fmla="*/ 1871815 w 10851102"/>
              <a:gd name="csY32" fmla="*/ 18288 h 18288"/>
              <a:gd name="csX33" fmla="*/ 976599 w 10851102"/>
              <a:gd name="csY33" fmla="*/ 18288 h 18288"/>
              <a:gd name="csX34" fmla="*/ 0 w 10851102"/>
              <a:gd name="csY34" fmla="*/ 18288 h 18288"/>
              <a:gd name="csX35" fmla="*/ 0 w 10851102"/>
              <a:gd name="csY35" fmla="*/ 0 h 18288"/>
              <a:gd name="csX0" fmla="*/ 0 w 10851102"/>
              <a:gd name="csY0" fmla="*/ 0 h 18288"/>
              <a:gd name="csX1" fmla="*/ 569683 w 10851102"/>
              <a:gd name="csY1" fmla="*/ 0 h 18288"/>
              <a:gd name="csX2" fmla="*/ 922344 w 10851102"/>
              <a:gd name="csY2" fmla="*/ 0 h 18288"/>
              <a:gd name="csX3" fmla="*/ 1817560 w 10851102"/>
              <a:gd name="csY3" fmla="*/ 0 h 18288"/>
              <a:gd name="csX4" fmla="*/ 2387242 w 10851102"/>
              <a:gd name="csY4" fmla="*/ 0 h 18288"/>
              <a:gd name="csX5" fmla="*/ 2956925 w 10851102"/>
              <a:gd name="csY5" fmla="*/ 0 h 18288"/>
              <a:gd name="csX6" fmla="*/ 3852141 w 10851102"/>
              <a:gd name="csY6" fmla="*/ 0 h 18288"/>
              <a:gd name="csX7" fmla="*/ 4313313 w 10851102"/>
              <a:gd name="csY7" fmla="*/ 0 h 18288"/>
              <a:gd name="csX8" fmla="*/ 5208529 w 10851102"/>
              <a:gd name="csY8" fmla="*/ 0 h 18288"/>
              <a:gd name="csX9" fmla="*/ 6103745 w 10851102"/>
              <a:gd name="csY9" fmla="*/ 0 h 18288"/>
              <a:gd name="csX10" fmla="*/ 6781939 w 10851102"/>
              <a:gd name="csY10" fmla="*/ 0 h 18288"/>
              <a:gd name="csX11" fmla="*/ 7677155 w 10851102"/>
              <a:gd name="csY11" fmla="*/ 0 h 18288"/>
              <a:gd name="csX12" fmla="*/ 8246838 w 10851102"/>
              <a:gd name="csY12" fmla="*/ 0 h 18288"/>
              <a:gd name="csX13" fmla="*/ 8816520 w 10851102"/>
              <a:gd name="csY13" fmla="*/ 0 h 18288"/>
              <a:gd name="csX14" fmla="*/ 9603225 w 10851102"/>
              <a:gd name="csY14" fmla="*/ 0 h 18288"/>
              <a:gd name="csX15" fmla="*/ 10172908 w 10851102"/>
              <a:gd name="csY15" fmla="*/ 0 h 18288"/>
              <a:gd name="csX16" fmla="*/ 10851102 w 10851102"/>
              <a:gd name="csY16" fmla="*/ 0 h 18288"/>
              <a:gd name="csX17" fmla="*/ 10851102 w 10851102"/>
              <a:gd name="csY17" fmla="*/ 18288 h 18288"/>
              <a:gd name="csX18" fmla="*/ 10064397 w 10851102"/>
              <a:gd name="csY18" fmla="*/ 18288 h 18288"/>
              <a:gd name="csX19" fmla="*/ 9711736 w 10851102"/>
              <a:gd name="csY19" fmla="*/ 18288 h 18288"/>
              <a:gd name="csX20" fmla="*/ 9250564 w 10851102"/>
              <a:gd name="csY20" fmla="*/ 18288 h 18288"/>
              <a:gd name="csX21" fmla="*/ 8355349 w 10851102"/>
              <a:gd name="csY21" fmla="*/ 18288 h 18288"/>
              <a:gd name="csX22" fmla="*/ 7677155 w 10851102"/>
              <a:gd name="csY22" fmla="*/ 18288 h 18288"/>
              <a:gd name="csX23" fmla="*/ 7215983 w 10851102"/>
              <a:gd name="csY23" fmla="*/ 18288 h 18288"/>
              <a:gd name="csX24" fmla="*/ 6537789 w 10851102"/>
              <a:gd name="csY24" fmla="*/ 18288 h 18288"/>
              <a:gd name="csX25" fmla="*/ 6185128 w 10851102"/>
              <a:gd name="csY25" fmla="*/ 18288 h 18288"/>
              <a:gd name="csX26" fmla="*/ 5832467 w 10851102"/>
              <a:gd name="csY26" fmla="*/ 18288 h 18288"/>
              <a:gd name="csX27" fmla="*/ 5154273 w 10851102"/>
              <a:gd name="csY27" fmla="*/ 18288 h 18288"/>
              <a:gd name="csX28" fmla="*/ 4693102 w 10851102"/>
              <a:gd name="csY28" fmla="*/ 18288 h 18288"/>
              <a:gd name="csX29" fmla="*/ 3906397 w 10851102"/>
              <a:gd name="csY29" fmla="*/ 18288 h 18288"/>
              <a:gd name="csX30" fmla="*/ 3445225 w 10851102"/>
              <a:gd name="csY30" fmla="*/ 18288 h 18288"/>
              <a:gd name="csX31" fmla="*/ 2658520 w 10851102"/>
              <a:gd name="csY31" fmla="*/ 18288 h 18288"/>
              <a:gd name="csX32" fmla="*/ 2305859 w 10851102"/>
              <a:gd name="csY32" fmla="*/ 18288 h 18288"/>
              <a:gd name="csX33" fmla="*/ 1519154 w 10851102"/>
              <a:gd name="csY33" fmla="*/ 18288 h 18288"/>
              <a:gd name="csX34" fmla="*/ 1057982 w 10851102"/>
              <a:gd name="csY34" fmla="*/ 18288 h 18288"/>
              <a:gd name="csX35" fmla="*/ 705322 w 10851102"/>
              <a:gd name="csY35" fmla="*/ 18288 h 18288"/>
              <a:gd name="csX36" fmla="*/ 0 w 10851102"/>
              <a:gd name="csY36" fmla="*/ 18288 h 18288"/>
              <a:gd name="csX37" fmla="*/ 0 w 10851102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851102" h="18288" fill="none" extrusionOk="0">
                <a:moveTo>
                  <a:pt x="0" y="0"/>
                </a:moveTo>
                <a:cubicBezTo>
                  <a:pt x="188417" y="-6288"/>
                  <a:pt x="350285" y="13553"/>
                  <a:pt x="461172" y="0"/>
                </a:cubicBezTo>
                <a:cubicBezTo>
                  <a:pt x="563778" y="-7906"/>
                  <a:pt x="999178" y="-43693"/>
                  <a:pt x="1139366" y="0"/>
                </a:cubicBezTo>
                <a:cubicBezTo>
                  <a:pt x="1316373" y="28259"/>
                  <a:pt x="1739443" y="14382"/>
                  <a:pt x="1926071" y="0"/>
                </a:cubicBezTo>
                <a:cubicBezTo>
                  <a:pt x="2138624" y="-6816"/>
                  <a:pt x="2174931" y="-17430"/>
                  <a:pt x="2278731" y="0"/>
                </a:cubicBezTo>
                <a:cubicBezTo>
                  <a:pt x="2384297" y="-6160"/>
                  <a:pt x="2525288" y="-3774"/>
                  <a:pt x="2631392" y="0"/>
                </a:cubicBezTo>
                <a:cubicBezTo>
                  <a:pt x="2680123" y="-5396"/>
                  <a:pt x="3224033" y="2313"/>
                  <a:pt x="3526608" y="0"/>
                </a:cubicBezTo>
                <a:cubicBezTo>
                  <a:pt x="3857339" y="-35225"/>
                  <a:pt x="4077106" y="-33420"/>
                  <a:pt x="4204802" y="0"/>
                </a:cubicBezTo>
                <a:cubicBezTo>
                  <a:pt x="4369832" y="24684"/>
                  <a:pt x="4395016" y="1759"/>
                  <a:pt x="4557463" y="0"/>
                </a:cubicBezTo>
                <a:cubicBezTo>
                  <a:pt x="4715931" y="18949"/>
                  <a:pt x="4916764" y="-12060"/>
                  <a:pt x="5235657" y="0"/>
                </a:cubicBezTo>
                <a:cubicBezTo>
                  <a:pt x="5546931" y="-1385"/>
                  <a:pt x="5740378" y="53249"/>
                  <a:pt x="6130873" y="0"/>
                </a:cubicBezTo>
                <a:cubicBezTo>
                  <a:pt x="6447783" y="-30916"/>
                  <a:pt x="6579901" y="-6688"/>
                  <a:pt x="6700555" y="0"/>
                </a:cubicBezTo>
                <a:cubicBezTo>
                  <a:pt x="6787588" y="-4332"/>
                  <a:pt x="7036705" y="18324"/>
                  <a:pt x="7270238" y="0"/>
                </a:cubicBezTo>
                <a:cubicBezTo>
                  <a:pt x="7488550" y="-21007"/>
                  <a:pt x="7654769" y="-1990"/>
                  <a:pt x="7948432" y="0"/>
                </a:cubicBezTo>
                <a:cubicBezTo>
                  <a:pt x="8221526" y="-85"/>
                  <a:pt x="8540897" y="38731"/>
                  <a:pt x="8735137" y="0"/>
                </a:cubicBezTo>
                <a:cubicBezTo>
                  <a:pt x="8909820" y="-45485"/>
                  <a:pt x="9289096" y="-43478"/>
                  <a:pt x="9521842" y="0"/>
                </a:cubicBezTo>
                <a:cubicBezTo>
                  <a:pt x="9726702" y="70336"/>
                  <a:pt x="10556624" y="-7417"/>
                  <a:pt x="10851102" y="0"/>
                </a:cubicBezTo>
                <a:cubicBezTo>
                  <a:pt x="10851283" y="4563"/>
                  <a:pt x="10851942" y="10185"/>
                  <a:pt x="10851102" y="18288"/>
                </a:cubicBezTo>
                <a:cubicBezTo>
                  <a:pt x="10670175" y="430"/>
                  <a:pt x="10523714" y="-10356"/>
                  <a:pt x="10389930" y="18288"/>
                </a:cubicBezTo>
                <a:cubicBezTo>
                  <a:pt x="10273310" y="6074"/>
                  <a:pt x="9796167" y="35333"/>
                  <a:pt x="9494714" y="18288"/>
                </a:cubicBezTo>
                <a:cubicBezTo>
                  <a:pt x="9227861" y="-30642"/>
                  <a:pt x="9137881" y="-4234"/>
                  <a:pt x="8816520" y="18288"/>
                </a:cubicBezTo>
                <a:cubicBezTo>
                  <a:pt x="8505326" y="59574"/>
                  <a:pt x="8646055" y="18164"/>
                  <a:pt x="8463860" y="18288"/>
                </a:cubicBezTo>
                <a:cubicBezTo>
                  <a:pt x="8303814" y="8242"/>
                  <a:pt x="8061455" y="-55406"/>
                  <a:pt x="7785666" y="18288"/>
                </a:cubicBezTo>
                <a:cubicBezTo>
                  <a:pt x="7501737" y="42294"/>
                  <a:pt x="7454710" y="16239"/>
                  <a:pt x="7215983" y="18288"/>
                </a:cubicBezTo>
                <a:cubicBezTo>
                  <a:pt x="6972775" y="35913"/>
                  <a:pt x="6919920" y="-7024"/>
                  <a:pt x="6646300" y="18288"/>
                </a:cubicBezTo>
                <a:cubicBezTo>
                  <a:pt x="6383120" y="32808"/>
                  <a:pt x="6217005" y="21952"/>
                  <a:pt x="6076617" y="18288"/>
                </a:cubicBezTo>
                <a:cubicBezTo>
                  <a:pt x="5971842" y="7100"/>
                  <a:pt x="5675149" y="10041"/>
                  <a:pt x="5506934" y="18288"/>
                </a:cubicBezTo>
                <a:cubicBezTo>
                  <a:pt x="5421288" y="30722"/>
                  <a:pt x="5079712" y="119606"/>
                  <a:pt x="4720229" y="18288"/>
                </a:cubicBezTo>
                <a:cubicBezTo>
                  <a:pt x="4340896" y="-29852"/>
                  <a:pt x="4254366" y="34595"/>
                  <a:pt x="4042035" y="18288"/>
                </a:cubicBezTo>
                <a:cubicBezTo>
                  <a:pt x="3848325" y="-3636"/>
                  <a:pt x="3837560" y="18547"/>
                  <a:pt x="3689375" y="18288"/>
                </a:cubicBezTo>
                <a:cubicBezTo>
                  <a:pt x="3547018" y="26154"/>
                  <a:pt x="3417797" y="-90"/>
                  <a:pt x="3119692" y="18288"/>
                </a:cubicBezTo>
                <a:cubicBezTo>
                  <a:pt x="2869463" y="16857"/>
                  <a:pt x="2705026" y="-37858"/>
                  <a:pt x="2332987" y="18288"/>
                </a:cubicBezTo>
                <a:cubicBezTo>
                  <a:pt x="1978013" y="43255"/>
                  <a:pt x="1992323" y="36701"/>
                  <a:pt x="1871815" y="18288"/>
                </a:cubicBezTo>
                <a:cubicBezTo>
                  <a:pt x="1810640" y="18377"/>
                  <a:pt x="1235041" y="64"/>
                  <a:pt x="976599" y="18288"/>
                </a:cubicBezTo>
                <a:cubicBezTo>
                  <a:pt x="700795" y="-12039"/>
                  <a:pt x="249930" y="45395"/>
                  <a:pt x="0" y="18288"/>
                </a:cubicBezTo>
                <a:cubicBezTo>
                  <a:pt x="-570" y="9383"/>
                  <a:pt x="151" y="3492"/>
                  <a:pt x="0" y="0"/>
                </a:cubicBezTo>
                <a:close/>
              </a:path>
              <a:path w="10851102" h="18288" stroke="0" extrusionOk="0">
                <a:moveTo>
                  <a:pt x="0" y="0"/>
                </a:moveTo>
                <a:cubicBezTo>
                  <a:pt x="239680" y="-7924"/>
                  <a:pt x="318955" y="-7377"/>
                  <a:pt x="569683" y="0"/>
                </a:cubicBezTo>
                <a:cubicBezTo>
                  <a:pt x="824587" y="16865"/>
                  <a:pt x="761000" y="14479"/>
                  <a:pt x="922344" y="0"/>
                </a:cubicBezTo>
                <a:cubicBezTo>
                  <a:pt x="1099425" y="-9656"/>
                  <a:pt x="1557568" y="6561"/>
                  <a:pt x="1817560" y="0"/>
                </a:cubicBezTo>
                <a:cubicBezTo>
                  <a:pt x="2103003" y="21814"/>
                  <a:pt x="2189663" y="1819"/>
                  <a:pt x="2387242" y="0"/>
                </a:cubicBezTo>
                <a:cubicBezTo>
                  <a:pt x="2581843" y="-14968"/>
                  <a:pt x="2705567" y="6730"/>
                  <a:pt x="2956925" y="0"/>
                </a:cubicBezTo>
                <a:cubicBezTo>
                  <a:pt x="3195893" y="-8358"/>
                  <a:pt x="3645278" y="-15558"/>
                  <a:pt x="3852141" y="0"/>
                </a:cubicBezTo>
                <a:cubicBezTo>
                  <a:pt x="4071575" y="19281"/>
                  <a:pt x="4215632" y="-16498"/>
                  <a:pt x="4313313" y="0"/>
                </a:cubicBezTo>
                <a:cubicBezTo>
                  <a:pt x="4471953" y="13239"/>
                  <a:pt x="4916777" y="19670"/>
                  <a:pt x="5208529" y="0"/>
                </a:cubicBezTo>
                <a:cubicBezTo>
                  <a:pt x="5434449" y="44704"/>
                  <a:pt x="5792916" y="37705"/>
                  <a:pt x="6103745" y="0"/>
                </a:cubicBezTo>
                <a:cubicBezTo>
                  <a:pt x="6452198" y="-38158"/>
                  <a:pt x="6490682" y="-10295"/>
                  <a:pt x="6781939" y="0"/>
                </a:cubicBezTo>
                <a:cubicBezTo>
                  <a:pt x="7053429" y="46381"/>
                  <a:pt x="7336436" y="74119"/>
                  <a:pt x="7677155" y="0"/>
                </a:cubicBezTo>
                <a:cubicBezTo>
                  <a:pt x="8043723" y="-30267"/>
                  <a:pt x="8097740" y="15833"/>
                  <a:pt x="8246838" y="0"/>
                </a:cubicBezTo>
                <a:cubicBezTo>
                  <a:pt x="8384885" y="-6051"/>
                  <a:pt x="8539633" y="18505"/>
                  <a:pt x="8816520" y="0"/>
                </a:cubicBezTo>
                <a:cubicBezTo>
                  <a:pt x="9053315" y="-18468"/>
                  <a:pt x="9322402" y="441"/>
                  <a:pt x="9603225" y="0"/>
                </a:cubicBezTo>
                <a:cubicBezTo>
                  <a:pt x="9844320" y="6634"/>
                  <a:pt x="9961217" y="9594"/>
                  <a:pt x="10172908" y="0"/>
                </a:cubicBezTo>
                <a:cubicBezTo>
                  <a:pt x="10384747" y="21914"/>
                  <a:pt x="10672737" y="47408"/>
                  <a:pt x="10851102" y="0"/>
                </a:cubicBezTo>
                <a:cubicBezTo>
                  <a:pt x="10851482" y="8302"/>
                  <a:pt x="10850890" y="14788"/>
                  <a:pt x="10851102" y="18288"/>
                </a:cubicBezTo>
                <a:cubicBezTo>
                  <a:pt x="10498083" y="6385"/>
                  <a:pt x="10386418" y="29524"/>
                  <a:pt x="10064397" y="18288"/>
                </a:cubicBezTo>
                <a:cubicBezTo>
                  <a:pt x="9757110" y="-12859"/>
                  <a:pt x="9882718" y="35572"/>
                  <a:pt x="9711736" y="18288"/>
                </a:cubicBezTo>
                <a:cubicBezTo>
                  <a:pt x="9585538" y="22929"/>
                  <a:pt x="9440603" y="7407"/>
                  <a:pt x="9250564" y="18288"/>
                </a:cubicBezTo>
                <a:cubicBezTo>
                  <a:pt x="9075912" y="37484"/>
                  <a:pt x="8633849" y="60864"/>
                  <a:pt x="8355349" y="18288"/>
                </a:cubicBezTo>
                <a:cubicBezTo>
                  <a:pt x="8105361" y="-17061"/>
                  <a:pt x="7846492" y="-18912"/>
                  <a:pt x="7677155" y="18288"/>
                </a:cubicBezTo>
                <a:cubicBezTo>
                  <a:pt x="7517681" y="50311"/>
                  <a:pt x="7436572" y="17015"/>
                  <a:pt x="7215983" y="18288"/>
                </a:cubicBezTo>
                <a:cubicBezTo>
                  <a:pt x="7025353" y="-12292"/>
                  <a:pt x="6681619" y="48723"/>
                  <a:pt x="6537789" y="18288"/>
                </a:cubicBezTo>
                <a:cubicBezTo>
                  <a:pt x="6413808" y="20739"/>
                  <a:pt x="6264886" y="28155"/>
                  <a:pt x="6185128" y="18288"/>
                </a:cubicBezTo>
                <a:cubicBezTo>
                  <a:pt x="6105718" y="-12957"/>
                  <a:pt x="5897346" y="9948"/>
                  <a:pt x="5832467" y="18288"/>
                </a:cubicBezTo>
                <a:cubicBezTo>
                  <a:pt x="5808951" y="12879"/>
                  <a:pt x="5441376" y="-46828"/>
                  <a:pt x="5154273" y="18288"/>
                </a:cubicBezTo>
                <a:cubicBezTo>
                  <a:pt x="4878507" y="56182"/>
                  <a:pt x="4810454" y="3167"/>
                  <a:pt x="4693102" y="18288"/>
                </a:cubicBezTo>
                <a:cubicBezTo>
                  <a:pt x="4561574" y="17290"/>
                  <a:pt x="4203604" y="20612"/>
                  <a:pt x="3906397" y="18288"/>
                </a:cubicBezTo>
                <a:cubicBezTo>
                  <a:pt x="3626019" y="52368"/>
                  <a:pt x="3663077" y="16207"/>
                  <a:pt x="3445225" y="18288"/>
                </a:cubicBezTo>
                <a:cubicBezTo>
                  <a:pt x="3190051" y="26549"/>
                  <a:pt x="2905011" y="-73016"/>
                  <a:pt x="2658520" y="18288"/>
                </a:cubicBezTo>
                <a:cubicBezTo>
                  <a:pt x="2405899" y="59162"/>
                  <a:pt x="2454989" y="13560"/>
                  <a:pt x="2305859" y="18288"/>
                </a:cubicBezTo>
                <a:cubicBezTo>
                  <a:pt x="2162581" y="58702"/>
                  <a:pt x="1818678" y="3978"/>
                  <a:pt x="1519154" y="18288"/>
                </a:cubicBezTo>
                <a:cubicBezTo>
                  <a:pt x="1277231" y="8229"/>
                  <a:pt x="1250559" y="13986"/>
                  <a:pt x="1057982" y="18288"/>
                </a:cubicBezTo>
                <a:cubicBezTo>
                  <a:pt x="870981" y="30051"/>
                  <a:pt x="831418" y="16992"/>
                  <a:pt x="705322" y="18288"/>
                </a:cubicBezTo>
                <a:cubicBezTo>
                  <a:pt x="550051" y="22745"/>
                  <a:pt x="217599" y="31281"/>
                  <a:pt x="0" y="18288"/>
                </a:cubicBezTo>
                <a:cubicBezTo>
                  <a:pt x="98" y="11241"/>
                  <a:pt x="-655" y="7485"/>
                  <a:pt x="0" y="0"/>
                </a:cubicBezTo>
                <a:close/>
              </a:path>
              <a:path w="10851102" h="18288" fill="none" stroke="0" extrusionOk="0">
                <a:moveTo>
                  <a:pt x="0" y="0"/>
                </a:moveTo>
                <a:cubicBezTo>
                  <a:pt x="180941" y="-17598"/>
                  <a:pt x="338196" y="1311"/>
                  <a:pt x="461172" y="0"/>
                </a:cubicBezTo>
                <a:cubicBezTo>
                  <a:pt x="599599" y="8385"/>
                  <a:pt x="934356" y="-14052"/>
                  <a:pt x="1139366" y="0"/>
                </a:cubicBezTo>
                <a:cubicBezTo>
                  <a:pt x="1275654" y="44732"/>
                  <a:pt x="1705965" y="18570"/>
                  <a:pt x="1926071" y="0"/>
                </a:cubicBezTo>
                <a:cubicBezTo>
                  <a:pt x="2140534" y="-11077"/>
                  <a:pt x="2180153" y="-10562"/>
                  <a:pt x="2278731" y="0"/>
                </a:cubicBezTo>
                <a:cubicBezTo>
                  <a:pt x="2402338" y="15361"/>
                  <a:pt x="2525688" y="-338"/>
                  <a:pt x="2631392" y="0"/>
                </a:cubicBezTo>
                <a:cubicBezTo>
                  <a:pt x="2734207" y="-11476"/>
                  <a:pt x="3190487" y="42493"/>
                  <a:pt x="3526608" y="0"/>
                </a:cubicBezTo>
                <a:cubicBezTo>
                  <a:pt x="3839652" y="-57442"/>
                  <a:pt x="4034155" y="-20697"/>
                  <a:pt x="4204802" y="0"/>
                </a:cubicBezTo>
                <a:cubicBezTo>
                  <a:pt x="4371218" y="32280"/>
                  <a:pt x="4400910" y="6289"/>
                  <a:pt x="4557463" y="0"/>
                </a:cubicBezTo>
                <a:cubicBezTo>
                  <a:pt x="4704322" y="-7332"/>
                  <a:pt x="4979048" y="45841"/>
                  <a:pt x="5235657" y="0"/>
                </a:cubicBezTo>
                <a:cubicBezTo>
                  <a:pt x="5558555" y="29468"/>
                  <a:pt x="5791022" y="57900"/>
                  <a:pt x="6130873" y="0"/>
                </a:cubicBezTo>
                <a:cubicBezTo>
                  <a:pt x="6475301" y="-35257"/>
                  <a:pt x="6587462" y="25321"/>
                  <a:pt x="6700555" y="0"/>
                </a:cubicBezTo>
                <a:cubicBezTo>
                  <a:pt x="6843610" y="-36653"/>
                  <a:pt x="7039908" y="-3683"/>
                  <a:pt x="7270238" y="0"/>
                </a:cubicBezTo>
                <a:cubicBezTo>
                  <a:pt x="7478623" y="-4230"/>
                  <a:pt x="7620334" y="-12110"/>
                  <a:pt x="7948432" y="0"/>
                </a:cubicBezTo>
                <a:cubicBezTo>
                  <a:pt x="8250190" y="3014"/>
                  <a:pt x="8530806" y="-6602"/>
                  <a:pt x="8735137" y="0"/>
                </a:cubicBezTo>
                <a:cubicBezTo>
                  <a:pt x="8921166" y="-58521"/>
                  <a:pt x="9240112" y="-174"/>
                  <a:pt x="9521842" y="0"/>
                </a:cubicBezTo>
                <a:cubicBezTo>
                  <a:pt x="9739235" y="57693"/>
                  <a:pt x="10609635" y="-11792"/>
                  <a:pt x="10851102" y="0"/>
                </a:cubicBezTo>
                <a:cubicBezTo>
                  <a:pt x="10851724" y="5014"/>
                  <a:pt x="10852556" y="8654"/>
                  <a:pt x="10851102" y="18288"/>
                </a:cubicBezTo>
                <a:cubicBezTo>
                  <a:pt x="10660229" y="25143"/>
                  <a:pt x="10503210" y="-1799"/>
                  <a:pt x="10389930" y="18288"/>
                </a:cubicBezTo>
                <a:cubicBezTo>
                  <a:pt x="10273258" y="73937"/>
                  <a:pt x="9712509" y="91204"/>
                  <a:pt x="9494714" y="18288"/>
                </a:cubicBezTo>
                <a:cubicBezTo>
                  <a:pt x="9217538" y="-30343"/>
                  <a:pt x="9114700" y="-175"/>
                  <a:pt x="8816520" y="18288"/>
                </a:cubicBezTo>
                <a:cubicBezTo>
                  <a:pt x="8515315" y="48005"/>
                  <a:pt x="8631428" y="38252"/>
                  <a:pt x="8463860" y="18288"/>
                </a:cubicBezTo>
                <a:cubicBezTo>
                  <a:pt x="8289761" y="14540"/>
                  <a:pt x="8059737" y="-12915"/>
                  <a:pt x="7785666" y="18288"/>
                </a:cubicBezTo>
                <a:cubicBezTo>
                  <a:pt x="7513139" y="44133"/>
                  <a:pt x="7452955" y="4700"/>
                  <a:pt x="7215983" y="18288"/>
                </a:cubicBezTo>
                <a:cubicBezTo>
                  <a:pt x="6987976" y="27841"/>
                  <a:pt x="6907234" y="-3323"/>
                  <a:pt x="6646300" y="18288"/>
                </a:cubicBezTo>
                <a:cubicBezTo>
                  <a:pt x="6374518" y="57127"/>
                  <a:pt x="6187272" y="-6545"/>
                  <a:pt x="6076617" y="18288"/>
                </a:cubicBezTo>
                <a:cubicBezTo>
                  <a:pt x="5988713" y="3889"/>
                  <a:pt x="5666834" y="-4499"/>
                  <a:pt x="5506934" y="18288"/>
                </a:cubicBezTo>
                <a:cubicBezTo>
                  <a:pt x="5343541" y="13574"/>
                  <a:pt x="5102260" y="30151"/>
                  <a:pt x="4720229" y="18288"/>
                </a:cubicBezTo>
                <a:cubicBezTo>
                  <a:pt x="4351250" y="-12489"/>
                  <a:pt x="4245321" y="62052"/>
                  <a:pt x="4042035" y="18288"/>
                </a:cubicBezTo>
                <a:cubicBezTo>
                  <a:pt x="3849168" y="600"/>
                  <a:pt x="3835843" y="21019"/>
                  <a:pt x="3689375" y="18288"/>
                </a:cubicBezTo>
                <a:cubicBezTo>
                  <a:pt x="3571889" y="25509"/>
                  <a:pt x="3382199" y="-20385"/>
                  <a:pt x="3119692" y="18288"/>
                </a:cubicBezTo>
                <a:cubicBezTo>
                  <a:pt x="2880956" y="36990"/>
                  <a:pt x="2710578" y="14922"/>
                  <a:pt x="2332987" y="18288"/>
                </a:cubicBezTo>
                <a:cubicBezTo>
                  <a:pt x="1977435" y="44288"/>
                  <a:pt x="1990786" y="39401"/>
                  <a:pt x="1871815" y="18288"/>
                </a:cubicBezTo>
                <a:cubicBezTo>
                  <a:pt x="1768684" y="13446"/>
                  <a:pt x="1226066" y="-2809"/>
                  <a:pt x="976599" y="18288"/>
                </a:cubicBezTo>
                <a:cubicBezTo>
                  <a:pt x="679343" y="68837"/>
                  <a:pt x="271927" y="38239"/>
                  <a:pt x="0" y="18288"/>
                </a:cubicBezTo>
                <a:cubicBezTo>
                  <a:pt x="105" y="9128"/>
                  <a:pt x="-166" y="382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0851102"/>
                      <a:gd name="connsiteY0" fmla="*/ 0 h 18288"/>
                      <a:gd name="connsiteX1" fmla="*/ 461172 w 10851102"/>
                      <a:gd name="connsiteY1" fmla="*/ 0 h 18288"/>
                      <a:gd name="connsiteX2" fmla="*/ 1139366 w 10851102"/>
                      <a:gd name="connsiteY2" fmla="*/ 0 h 18288"/>
                      <a:gd name="connsiteX3" fmla="*/ 1926071 w 10851102"/>
                      <a:gd name="connsiteY3" fmla="*/ 0 h 18288"/>
                      <a:gd name="connsiteX4" fmla="*/ 2278731 w 10851102"/>
                      <a:gd name="connsiteY4" fmla="*/ 0 h 18288"/>
                      <a:gd name="connsiteX5" fmla="*/ 2631392 w 10851102"/>
                      <a:gd name="connsiteY5" fmla="*/ 0 h 18288"/>
                      <a:gd name="connsiteX6" fmla="*/ 3526608 w 10851102"/>
                      <a:gd name="connsiteY6" fmla="*/ 0 h 18288"/>
                      <a:gd name="connsiteX7" fmla="*/ 4204802 w 10851102"/>
                      <a:gd name="connsiteY7" fmla="*/ 0 h 18288"/>
                      <a:gd name="connsiteX8" fmla="*/ 4557463 w 10851102"/>
                      <a:gd name="connsiteY8" fmla="*/ 0 h 18288"/>
                      <a:gd name="connsiteX9" fmla="*/ 5235657 w 10851102"/>
                      <a:gd name="connsiteY9" fmla="*/ 0 h 18288"/>
                      <a:gd name="connsiteX10" fmla="*/ 6130873 w 10851102"/>
                      <a:gd name="connsiteY10" fmla="*/ 0 h 18288"/>
                      <a:gd name="connsiteX11" fmla="*/ 6700555 w 10851102"/>
                      <a:gd name="connsiteY11" fmla="*/ 0 h 18288"/>
                      <a:gd name="connsiteX12" fmla="*/ 7270238 w 10851102"/>
                      <a:gd name="connsiteY12" fmla="*/ 0 h 18288"/>
                      <a:gd name="connsiteX13" fmla="*/ 7948432 w 10851102"/>
                      <a:gd name="connsiteY13" fmla="*/ 0 h 18288"/>
                      <a:gd name="connsiteX14" fmla="*/ 8735137 w 10851102"/>
                      <a:gd name="connsiteY14" fmla="*/ 0 h 18288"/>
                      <a:gd name="connsiteX15" fmla="*/ 9521842 w 10851102"/>
                      <a:gd name="connsiteY15" fmla="*/ 0 h 18288"/>
                      <a:gd name="connsiteX16" fmla="*/ 10851102 w 10851102"/>
                      <a:gd name="connsiteY16" fmla="*/ 0 h 18288"/>
                      <a:gd name="connsiteX17" fmla="*/ 10851102 w 10851102"/>
                      <a:gd name="connsiteY17" fmla="*/ 18288 h 18288"/>
                      <a:gd name="connsiteX18" fmla="*/ 10389930 w 10851102"/>
                      <a:gd name="connsiteY18" fmla="*/ 18288 h 18288"/>
                      <a:gd name="connsiteX19" fmla="*/ 9494714 w 10851102"/>
                      <a:gd name="connsiteY19" fmla="*/ 18288 h 18288"/>
                      <a:gd name="connsiteX20" fmla="*/ 8816520 w 10851102"/>
                      <a:gd name="connsiteY20" fmla="*/ 18288 h 18288"/>
                      <a:gd name="connsiteX21" fmla="*/ 8463860 w 10851102"/>
                      <a:gd name="connsiteY21" fmla="*/ 18288 h 18288"/>
                      <a:gd name="connsiteX22" fmla="*/ 7785666 w 10851102"/>
                      <a:gd name="connsiteY22" fmla="*/ 18288 h 18288"/>
                      <a:gd name="connsiteX23" fmla="*/ 7215983 w 10851102"/>
                      <a:gd name="connsiteY23" fmla="*/ 18288 h 18288"/>
                      <a:gd name="connsiteX24" fmla="*/ 6646300 w 10851102"/>
                      <a:gd name="connsiteY24" fmla="*/ 18288 h 18288"/>
                      <a:gd name="connsiteX25" fmla="*/ 6076617 w 10851102"/>
                      <a:gd name="connsiteY25" fmla="*/ 18288 h 18288"/>
                      <a:gd name="connsiteX26" fmla="*/ 5506934 w 10851102"/>
                      <a:gd name="connsiteY26" fmla="*/ 18288 h 18288"/>
                      <a:gd name="connsiteX27" fmla="*/ 4720229 w 10851102"/>
                      <a:gd name="connsiteY27" fmla="*/ 18288 h 18288"/>
                      <a:gd name="connsiteX28" fmla="*/ 4042035 w 10851102"/>
                      <a:gd name="connsiteY28" fmla="*/ 18288 h 18288"/>
                      <a:gd name="connsiteX29" fmla="*/ 3689375 w 10851102"/>
                      <a:gd name="connsiteY29" fmla="*/ 18288 h 18288"/>
                      <a:gd name="connsiteX30" fmla="*/ 3119692 w 10851102"/>
                      <a:gd name="connsiteY30" fmla="*/ 18288 h 18288"/>
                      <a:gd name="connsiteX31" fmla="*/ 2332987 w 10851102"/>
                      <a:gd name="connsiteY31" fmla="*/ 18288 h 18288"/>
                      <a:gd name="connsiteX32" fmla="*/ 1871815 w 10851102"/>
                      <a:gd name="connsiteY32" fmla="*/ 18288 h 18288"/>
                      <a:gd name="connsiteX33" fmla="*/ 976599 w 10851102"/>
                      <a:gd name="connsiteY33" fmla="*/ 18288 h 18288"/>
                      <a:gd name="connsiteX34" fmla="*/ 0 w 10851102"/>
                      <a:gd name="connsiteY34" fmla="*/ 18288 h 18288"/>
                      <a:gd name="connsiteX35" fmla="*/ 0 w 10851102"/>
                      <a:gd name="connsiteY35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10851102" h="18288" fill="none" extrusionOk="0">
                        <a:moveTo>
                          <a:pt x="0" y="0"/>
                        </a:moveTo>
                        <a:cubicBezTo>
                          <a:pt x="194610" y="-9166"/>
                          <a:pt x="349194" y="-2817"/>
                          <a:pt x="461172" y="0"/>
                        </a:cubicBezTo>
                        <a:cubicBezTo>
                          <a:pt x="573150" y="2817"/>
                          <a:pt x="972917" y="-15278"/>
                          <a:pt x="1139366" y="0"/>
                        </a:cubicBezTo>
                        <a:cubicBezTo>
                          <a:pt x="1305815" y="15278"/>
                          <a:pt x="1707707" y="8942"/>
                          <a:pt x="1926071" y="0"/>
                        </a:cubicBezTo>
                        <a:cubicBezTo>
                          <a:pt x="2144436" y="-8942"/>
                          <a:pt x="2175060" y="-12996"/>
                          <a:pt x="2278731" y="0"/>
                        </a:cubicBezTo>
                        <a:cubicBezTo>
                          <a:pt x="2382402" y="12996"/>
                          <a:pt x="2520545" y="10246"/>
                          <a:pt x="2631392" y="0"/>
                        </a:cubicBezTo>
                        <a:cubicBezTo>
                          <a:pt x="2742239" y="-10246"/>
                          <a:pt x="3210064" y="24061"/>
                          <a:pt x="3526608" y="0"/>
                        </a:cubicBezTo>
                        <a:cubicBezTo>
                          <a:pt x="3843152" y="-24061"/>
                          <a:pt x="4041311" y="-30642"/>
                          <a:pt x="4204802" y="0"/>
                        </a:cubicBezTo>
                        <a:cubicBezTo>
                          <a:pt x="4368293" y="30642"/>
                          <a:pt x="4394237" y="4685"/>
                          <a:pt x="4557463" y="0"/>
                        </a:cubicBezTo>
                        <a:cubicBezTo>
                          <a:pt x="4720689" y="-4685"/>
                          <a:pt x="4944210" y="17350"/>
                          <a:pt x="5235657" y="0"/>
                        </a:cubicBezTo>
                        <a:cubicBezTo>
                          <a:pt x="5527104" y="-17350"/>
                          <a:pt x="5789254" y="39584"/>
                          <a:pt x="6130873" y="0"/>
                        </a:cubicBezTo>
                        <a:cubicBezTo>
                          <a:pt x="6472492" y="-39584"/>
                          <a:pt x="6580368" y="16631"/>
                          <a:pt x="6700555" y="0"/>
                        </a:cubicBezTo>
                        <a:cubicBezTo>
                          <a:pt x="6820742" y="-16631"/>
                          <a:pt x="7037371" y="8250"/>
                          <a:pt x="7270238" y="0"/>
                        </a:cubicBezTo>
                        <a:cubicBezTo>
                          <a:pt x="7503105" y="-8250"/>
                          <a:pt x="7632008" y="-4055"/>
                          <a:pt x="7948432" y="0"/>
                        </a:cubicBezTo>
                        <a:cubicBezTo>
                          <a:pt x="8264856" y="4055"/>
                          <a:pt x="8550896" y="34351"/>
                          <a:pt x="8735137" y="0"/>
                        </a:cubicBezTo>
                        <a:cubicBezTo>
                          <a:pt x="8919379" y="-34351"/>
                          <a:pt x="9287879" y="-28066"/>
                          <a:pt x="9521842" y="0"/>
                        </a:cubicBezTo>
                        <a:cubicBezTo>
                          <a:pt x="9755805" y="28066"/>
                          <a:pt x="10570134" y="-41144"/>
                          <a:pt x="10851102" y="0"/>
                        </a:cubicBezTo>
                        <a:cubicBezTo>
                          <a:pt x="10851748" y="4451"/>
                          <a:pt x="10851592" y="9226"/>
                          <a:pt x="10851102" y="18288"/>
                        </a:cubicBezTo>
                        <a:cubicBezTo>
                          <a:pt x="10675242" y="1309"/>
                          <a:pt x="10524002" y="-2908"/>
                          <a:pt x="10389930" y="18288"/>
                        </a:cubicBezTo>
                        <a:cubicBezTo>
                          <a:pt x="10255858" y="39484"/>
                          <a:pt x="9773244" y="59176"/>
                          <a:pt x="9494714" y="18288"/>
                        </a:cubicBezTo>
                        <a:cubicBezTo>
                          <a:pt x="9216184" y="-22600"/>
                          <a:pt x="9131929" y="800"/>
                          <a:pt x="8816520" y="18288"/>
                        </a:cubicBezTo>
                        <a:cubicBezTo>
                          <a:pt x="8501111" y="35776"/>
                          <a:pt x="8634497" y="28985"/>
                          <a:pt x="8463860" y="18288"/>
                        </a:cubicBezTo>
                        <a:cubicBezTo>
                          <a:pt x="8293223" y="7591"/>
                          <a:pt x="8065500" y="-5268"/>
                          <a:pt x="7785666" y="18288"/>
                        </a:cubicBezTo>
                        <a:cubicBezTo>
                          <a:pt x="7505832" y="41844"/>
                          <a:pt x="7453436" y="14686"/>
                          <a:pt x="7215983" y="18288"/>
                        </a:cubicBezTo>
                        <a:cubicBezTo>
                          <a:pt x="6978530" y="21890"/>
                          <a:pt x="6912959" y="-4579"/>
                          <a:pt x="6646300" y="18288"/>
                        </a:cubicBezTo>
                        <a:cubicBezTo>
                          <a:pt x="6379641" y="41155"/>
                          <a:pt x="6192949" y="11334"/>
                          <a:pt x="6076617" y="18288"/>
                        </a:cubicBezTo>
                        <a:cubicBezTo>
                          <a:pt x="5960285" y="25242"/>
                          <a:pt x="5654491" y="16931"/>
                          <a:pt x="5506934" y="18288"/>
                        </a:cubicBezTo>
                        <a:cubicBezTo>
                          <a:pt x="5359377" y="19645"/>
                          <a:pt x="5074820" y="57133"/>
                          <a:pt x="4720229" y="18288"/>
                        </a:cubicBezTo>
                        <a:cubicBezTo>
                          <a:pt x="4365638" y="-20557"/>
                          <a:pt x="4235643" y="35829"/>
                          <a:pt x="4042035" y="18288"/>
                        </a:cubicBezTo>
                        <a:cubicBezTo>
                          <a:pt x="3848427" y="747"/>
                          <a:pt x="3836250" y="19497"/>
                          <a:pt x="3689375" y="18288"/>
                        </a:cubicBezTo>
                        <a:cubicBezTo>
                          <a:pt x="3542500" y="17079"/>
                          <a:pt x="3388619" y="546"/>
                          <a:pt x="3119692" y="18288"/>
                        </a:cubicBezTo>
                        <a:cubicBezTo>
                          <a:pt x="2850765" y="36030"/>
                          <a:pt x="2691101" y="-5259"/>
                          <a:pt x="2332987" y="18288"/>
                        </a:cubicBezTo>
                        <a:cubicBezTo>
                          <a:pt x="1974873" y="41835"/>
                          <a:pt x="1990372" y="38390"/>
                          <a:pt x="1871815" y="18288"/>
                        </a:cubicBezTo>
                        <a:cubicBezTo>
                          <a:pt x="1753258" y="-1814"/>
                          <a:pt x="1233786" y="7515"/>
                          <a:pt x="976599" y="18288"/>
                        </a:cubicBezTo>
                        <a:cubicBezTo>
                          <a:pt x="719412" y="29061"/>
                          <a:pt x="248269" y="32929"/>
                          <a:pt x="0" y="18288"/>
                        </a:cubicBezTo>
                        <a:cubicBezTo>
                          <a:pt x="-213" y="9468"/>
                          <a:pt x="187" y="4459"/>
                          <a:pt x="0" y="0"/>
                        </a:cubicBezTo>
                        <a:close/>
                      </a:path>
                      <a:path w="10851102" h="18288" stroke="0" extrusionOk="0">
                        <a:moveTo>
                          <a:pt x="0" y="0"/>
                        </a:moveTo>
                        <a:cubicBezTo>
                          <a:pt x="249512" y="603"/>
                          <a:pt x="322886" y="-12005"/>
                          <a:pt x="569683" y="0"/>
                        </a:cubicBezTo>
                        <a:cubicBezTo>
                          <a:pt x="816480" y="12005"/>
                          <a:pt x="757534" y="14978"/>
                          <a:pt x="922344" y="0"/>
                        </a:cubicBezTo>
                        <a:cubicBezTo>
                          <a:pt x="1087154" y="-14978"/>
                          <a:pt x="1528858" y="-11977"/>
                          <a:pt x="1817560" y="0"/>
                        </a:cubicBezTo>
                        <a:cubicBezTo>
                          <a:pt x="2106262" y="11977"/>
                          <a:pt x="2178362" y="8275"/>
                          <a:pt x="2387242" y="0"/>
                        </a:cubicBezTo>
                        <a:cubicBezTo>
                          <a:pt x="2596122" y="-8275"/>
                          <a:pt x="2715945" y="23193"/>
                          <a:pt x="2956925" y="0"/>
                        </a:cubicBezTo>
                        <a:cubicBezTo>
                          <a:pt x="3197905" y="-23193"/>
                          <a:pt x="3634004" y="-24933"/>
                          <a:pt x="3852141" y="0"/>
                        </a:cubicBezTo>
                        <a:cubicBezTo>
                          <a:pt x="4070278" y="24933"/>
                          <a:pt x="4207124" y="-1171"/>
                          <a:pt x="4313313" y="0"/>
                        </a:cubicBezTo>
                        <a:cubicBezTo>
                          <a:pt x="4419502" y="1171"/>
                          <a:pt x="4961603" y="-7515"/>
                          <a:pt x="5208529" y="0"/>
                        </a:cubicBezTo>
                        <a:cubicBezTo>
                          <a:pt x="5455455" y="7515"/>
                          <a:pt x="5766394" y="32819"/>
                          <a:pt x="6103745" y="0"/>
                        </a:cubicBezTo>
                        <a:cubicBezTo>
                          <a:pt x="6441096" y="-32819"/>
                          <a:pt x="6493798" y="-5746"/>
                          <a:pt x="6781939" y="0"/>
                        </a:cubicBezTo>
                        <a:cubicBezTo>
                          <a:pt x="7070080" y="5746"/>
                          <a:pt x="7302605" y="31316"/>
                          <a:pt x="7677155" y="0"/>
                        </a:cubicBezTo>
                        <a:cubicBezTo>
                          <a:pt x="8051705" y="-31316"/>
                          <a:pt x="8097099" y="8110"/>
                          <a:pt x="8246838" y="0"/>
                        </a:cubicBezTo>
                        <a:cubicBezTo>
                          <a:pt x="8396577" y="-8110"/>
                          <a:pt x="8541823" y="9462"/>
                          <a:pt x="8816520" y="0"/>
                        </a:cubicBezTo>
                        <a:cubicBezTo>
                          <a:pt x="9091217" y="-9462"/>
                          <a:pt x="9367610" y="-25115"/>
                          <a:pt x="9603225" y="0"/>
                        </a:cubicBezTo>
                        <a:cubicBezTo>
                          <a:pt x="9838841" y="25115"/>
                          <a:pt x="9969402" y="14411"/>
                          <a:pt x="10172908" y="0"/>
                        </a:cubicBezTo>
                        <a:cubicBezTo>
                          <a:pt x="10376414" y="-14411"/>
                          <a:pt x="10657578" y="5673"/>
                          <a:pt x="10851102" y="0"/>
                        </a:cubicBezTo>
                        <a:cubicBezTo>
                          <a:pt x="10850695" y="8690"/>
                          <a:pt x="10850948" y="14141"/>
                          <a:pt x="10851102" y="18288"/>
                        </a:cubicBezTo>
                        <a:cubicBezTo>
                          <a:pt x="10486066" y="-10634"/>
                          <a:pt x="10362943" y="52582"/>
                          <a:pt x="10064397" y="18288"/>
                        </a:cubicBezTo>
                        <a:cubicBezTo>
                          <a:pt x="9765852" y="-16006"/>
                          <a:pt x="9863248" y="31531"/>
                          <a:pt x="9711736" y="18288"/>
                        </a:cubicBezTo>
                        <a:cubicBezTo>
                          <a:pt x="9560224" y="5045"/>
                          <a:pt x="9431887" y="14666"/>
                          <a:pt x="9250564" y="18288"/>
                        </a:cubicBezTo>
                        <a:cubicBezTo>
                          <a:pt x="9069241" y="21910"/>
                          <a:pt x="8611460" y="57462"/>
                          <a:pt x="8355349" y="18288"/>
                        </a:cubicBezTo>
                        <a:cubicBezTo>
                          <a:pt x="8099238" y="-20886"/>
                          <a:pt x="7839674" y="-13896"/>
                          <a:pt x="7677155" y="18288"/>
                        </a:cubicBezTo>
                        <a:cubicBezTo>
                          <a:pt x="7514636" y="50472"/>
                          <a:pt x="7428268" y="36826"/>
                          <a:pt x="7215983" y="18288"/>
                        </a:cubicBezTo>
                        <a:cubicBezTo>
                          <a:pt x="7003698" y="-250"/>
                          <a:pt x="6679167" y="13652"/>
                          <a:pt x="6537789" y="18288"/>
                        </a:cubicBezTo>
                        <a:cubicBezTo>
                          <a:pt x="6396411" y="22924"/>
                          <a:pt x="6260542" y="35250"/>
                          <a:pt x="6185128" y="18288"/>
                        </a:cubicBezTo>
                        <a:cubicBezTo>
                          <a:pt x="6109714" y="1326"/>
                          <a:pt x="5906586" y="24198"/>
                          <a:pt x="5832467" y="18288"/>
                        </a:cubicBezTo>
                        <a:cubicBezTo>
                          <a:pt x="5758348" y="12378"/>
                          <a:pt x="5412281" y="-15196"/>
                          <a:pt x="5154273" y="18288"/>
                        </a:cubicBezTo>
                        <a:cubicBezTo>
                          <a:pt x="4896265" y="51772"/>
                          <a:pt x="4821094" y="7078"/>
                          <a:pt x="4693102" y="18288"/>
                        </a:cubicBezTo>
                        <a:cubicBezTo>
                          <a:pt x="4565110" y="29498"/>
                          <a:pt x="4184341" y="-13419"/>
                          <a:pt x="3906397" y="18288"/>
                        </a:cubicBezTo>
                        <a:cubicBezTo>
                          <a:pt x="3628454" y="49995"/>
                          <a:pt x="3664035" y="4493"/>
                          <a:pt x="3445225" y="18288"/>
                        </a:cubicBezTo>
                        <a:cubicBezTo>
                          <a:pt x="3226415" y="32083"/>
                          <a:pt x="2902565" y="-15508"/>
                          <a:pt x="2658520" y="18288"/>
                        </a:cubicBezTo>
                        <a:cubicBezTo>
                          <a:pt x="2414476" y="52084"/>
                          <a:pt x="2461019" y="10411"/>
                          <a:pt x="2305859" y="18288"/>
                        </a:cubicBezTo>
                        <a:cubicBezTo>
                          <a:pt x="2150699" y="26165"/>
                          <a:pt x="1765181" y="23925"/>
                          <a:pt x="1519154" y="18288"/>
                        </a:cubicBezTo>
                        <a:cubicBezTo>
                          <a:pt x="1273128" y="12651"/>
                          <a:pt x="1243243" y="14997"/>
                          <a:pt x="1057982" y="18288"/>
                        </a:cubicBezTo>
                        <a:cubicBezTo>
                          <a:pt x="872721" y="21579"/>
                          <a:pt x="822488" y="15142"/>
                          <a:pt x="705322" y="18288"/>
                        </a:cubicBezTo>
                        <a:cubicBezTo>
                          <a:pt x="588156" y="21434"/>
                          <a:pt x="238882" y="45496"/>
                          <a:pt x="0" y="18288"/>
                        </a:cubicBezTo>
                        <a:cubicBezTo>
                          <a:pt x="-53" y="11301"/>
                          <a:pt x="-649" y="77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7A900-1C2B-DC26-9B82-A8994E0CE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1" y="1929384"/>
            <a:ext cx="10512862" cy="425196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27965" indent="-227965"/>
            <a:r>
              <a:rPr lang="nl-NL" sz="1200" dirty="0"/>
              <a:t>Je hebt je P nodig – </a:t>
            </a:r>
            <a:r>
              <a:rPr lang="nl-NL" sz="1200" b="1" dirty="0"/>
              <a:t>zonder P mag je niet weg</a:t>
            </a:r>
            <a:r>
              <a:rPr lang="nl-NL" sz="1200" dirty="0"/>
              <a:t>;</a:t>
            </a:r>
            <a:endParaRPr lang="nl-NL" sz="1200" dirty="0">
              <a:ea typeface="Calibri"/>
              <a:cs typeface="Calibri"/>
            </a:endParaRPr>
          </a:p>
          <a:p>
            <a:pPr marL="227965" indent="-227965"/>
            <a:r>
              <a:rPr lang="nl-NL" sz="1200" dirty="0"/>
              <a:t>De cursus(sen) mogen </a:t>
            </a:r>
            <a:r>
              <a:rPr lang="nl-NL" sz="1200" b="1" dirty="0"/>
              <a:t>niet dubbelen</a:t>
            </a:r>
            <a:r>
              <a:rPr lang="nl-NL" sz="1200" dirty="0"/>
              <a:t> met het reguliere onderwijsaanbod op de School voor Journalistiek (gebruik eventueel </a:t>
            </a:r>
            <a:r>
              <a:rPr lang="nl-NL" sz="1200" dirty="0">
                <a:hlinkClick r:id="rId2"/>
              </a:rPr>
              <a:t>de studiegids</a:t>
            </a:r>
            <a:r>
              <a:rPr lang="nl-NL" sz="1200" dirty="0"/>
              <a:t>);</a:t>
            </a:r>
            <a:endParaRPr lang="nl-NL" sz="1200" dirty="0">
              <a:ea typeface="Calibri"/>
              <a:cs typeface="Calibri"/>
            </a:endParaRPr>
          </a:p>
          <a:p>
            <a:pPr marL="685165" lvl="1" indent="-227965">
              <a:buFont typeface="Wingdings" panose="05000000000000000000" pitchFamily="2" charset="2"/>
              <a:buChar char="à"/>
            </a:pPr>
            <a:r>
              <a:rPr lang="nl-NL" sz="1200" dirty="0">
                <a:sym typeface="Wingdings" panose="05000000000000000000" pitchFamily="2" charset="2"/>
              </a:rPr>
              <a:t>Hier ziet de examencommissie op toe, daarom lever je na selectie, </a:t>
            </a:r>
            <a:r>
              <a:rPr lang="nl-NL" sz="1200" b="1" dirty="0">
                <a:sym typeface="Wingdings" panose="05000000000000000000" pitchFamily="2" charset="2"/>
              </a:rPr>
              <a:t>voor vertrek</a:t>
            </a:r>
            <a:r>
              <a:rPr lang="nl-NL" sz="1200" dirty="0">
                <a:sym typeface="Wingdings" panose="05000000000000000000" pitchFamily="2" charset="2"/>
              </a:rPr>
              <a:t>, een </a:t>
            </a:r>
            <a:r>
              <a:rPr lang="nl-NL" sz="1200" dirty="0">
                <a:sym typeface="Wingdings" panose="05000000000000000000" pitchFamily="2" charset="2"/>
                <a:hlinkClick r:id="rId3"/>
              </a:rPr>
              <a:t>Learning Agreement </a:t>
            </a:r>
            <a:r>
              <a:rPr lang="nl-NL" sz="1200" dirty="0">
                <a:sym typeface="Wingdings" panose="05000000000000000000" pitchFamily="2" charset="2"/>
              </a:rPr>
              <a:t>in (overzicht van je vakkenkeuze met EC) </a:t>
            </a:r>
            <a:endParaRPr lang="nl-NL" sz="1200" dirty="0">
              <a:ea typeface="Calibri"/>
              <a:cs typeface="Calibri"/>
            </a:endParaRPr>
          </a:p>
          <a:p>
            <a:pPr marL="1142365" lvl="2" indent="-227965">
              <a:buFont typeface="Wingdings" panose="05000000000000000000" pitchFamily="2" charset="2"/>
              <a:buChar char="à"/>
            </a:pPr>
            <a:r>
              <a:rPr lang="nl-NL" sz="1200" dirty="0">
                <a:sym typeface="Wingdings" panose="05000000000000000000" pitchFamily="2" charset="2"/>
              </a:rPr>
              <a:t> Soms besluit een uni een vak niet langer aan te bieden of besluit je toch een ander vak te gaan volgen, dan lever je een nieuw LA in </a:t>
            </a:r>
            <a:endParaRPr lang="nl-NL" sz="1200" dirty="0">
              <a:ea typeface="Calibri"/>
              <a:cs typeface="Calibri"/>
            </a:endParaRPr>
          </a:p>
          <a:p>
            <a:pPr marL="1142365" lvl="2" indent="-227965">
              <a:buFont typeface="Wingdings" panose="05000000000000000000" pitchFamily="2" charset="2"/>
              <a:buChar char="à"/>
            </a:pPr>
            <a:r>
              <a:rPr lang="nl-NL" sz="1200" dirty="0">
                <a:ea typeface="Calibri"/>
                <a:cs typeface="Calibri"/>
              </a:rPr>
              <a:t> Bij sommige uni's ontvang je pas laat een vakkenoverzicht. Er zijn er ook die een vast pakket aanbieden (zoals wij dat doen met de twee Engelstalige specialisaties)</a:t>
            </a:r>
          </a:p>
          <a:p>
            <a:pPr marL="227965" indent="-227965"/>
            <a:r>
              <a:rPr lang="nl-NL" sz="1200" dirty="0"/>
              <a:t>Een partneruniversiteit kan vragen om een </a:t>
            </a:r>
            <a:r>
              <a:rPr lang="nl-NL" sz="1200" b="1" dirty="0"/>
              <a:t>taaltest</a:t>
            </a:r>
            <a:r>
              <a:rPr lang="nl-NL" sz="1200" dirty="0"/>
              <a:t> (zie de </a:t>
            </a:r>
            <a:r>
              <a:rPr lang="nl-NL" sz="1200" dirty="0" err="1"/>
              <a:t>factsheet</a:t>
            </a:r>
            <a:r>
              <a:rPr lang="nl-NL" sz="1200" dirty="0"/>
              <a:t>), dit moet je zelf regelen. Voor </a:t>
            </a:r>
            <a:r>
              <a:rPr lang="nl-NL" sz="1200" dirty="0" err="1"/>
              <a:t>Nebrija</a:t>
            </a:r>
            <a:r>
              <a:rPr lang="nl-NL" sz="1200" dirty="0"/>
              <a:t> (Spanje) moet je Spaans B2 kunnen;</a:t>
            </a:r>
            <a:endParaRPr lang="nl-NL" sz="1200" dirty="0">
              <a:ea typeface="Calibri"/>
              <a:cs typeface="Calibri"/>
            </a:endParaRPr>
          </a:p>
          <a:p>
            <a:pPr marL="227965" indent="-227965"/>
            <a:r>
              <a:rPr lang="nl-NL" sz="1200" dirty="0">
                <a:ea typeface="Calibri"/>
                <a:cs typeface="Calibri"/>
              </a:rPr>
              <a:t>Bij een aantal uni's verwachten ze een </a:t>
            </a:r>
            <a:r>
              <a:rPr lang="nl-NL" sz="1200" b="1" dirty="0">
                <a:ea typeface="Calibri"/>
                <a:cs typeface="Calibri"/>
              </a:rPr>
              <a:t>hoog gemiddelde cijfer</a:t>
            </a:r>
            <a:r>
              <a:rPr lang="nl-NL" sz="1200" dirty="0">
                <a:ea typeface="Calibri"/>
                <a:cs typeface="Calibri"/>
              </a:rPr>
              <a:t> (&gt;7) (zie de </a:t>
            </a:r>
            <a:r>
              <a:rPr lang="nl-NL" sz="1200" dirty="0" err="1">
                <a:ea typeface="Calibri"/>
                <a:cs typeface="Calibri"/>
              </a:rPr>
              <a:t>factsheet</a:t>
            </a:r>
            <a:r>
              <a:rPr lang="nl-NL" sz="1200" dirty="0">
                <a:ea typeface="Calibri"/>
                <a:cs typeface="Calibri"/>
              </a:rPr>
              <a:t>);</a:t>
            </a:r>
          </a:p>
          <a:p>
            <a:pPr marL="227965" indent="-227965"/>
            <a:r>
              <a:rPr lang="nl-NL" sz="1200" dirty="0"/>
              <a:t>Er kan </a:t>
            </a:r>
            <a:r>
              <a:rPr lang="nl-NL" sz="1200" b="1" dirty="0"/>
              <a:t>overlap</a:t>
            </a:r>
            <a:r>
              <a:rPr lang="nl-NL" sz="1200" dirty="0"/>
              <a:t> zijn tussen eind semester 1 en de start van je </a:t>
            </a:r>
            <a:r>
              <a:rPr lang="nl-NL" sz="1200" dirty="0" err="1"/>
              <a:t>Study</a:t>
            </a:r>
            <a:r>
              <a:rPr lang="nl-NL" sz="1200" dirty="0"/>
              <a:t> </a:t>
            </a:r>
            <a:r>
              <a:rPr lang="nl-NL" sz="1200" dirty="0" err="1"/>
              <a:t>Abroad</a:t>
            </a:r>
            <a:r>
              <a:rPr lang="nl-NL" sz="1200" dirty="0"/>
              <a:t> in semester 2;</a:t>
            </a:r>
            <a:endParaRPr lang="nl-NL" sz="1200" dirty="0">
              <a:ea typeface="Calibri" panose="020F0502020204030204"/>
              <a:cs typeface="Calibri" panose="020F0502020204030204"/>
            </a:endParaRPr>
          </a:p>
          <a:p>
            <a:pPr marL="227965" indent="-227965"/>
            <a:r>
              <a:rPr lang="nl-NL" sz="1200" dirty="0"/>
              <a:t>Soms begint een aanmelding voor </a:t>
            </a:r>
            <a:r>
              <a:rPr lang="nl-NL" sz="1200" dirty="0" err="1"/>
              <a:t>fall</a:t>
            </a:r>
            <a:r>
              <a:rPr lang="nl-NL" sz="1200" dirty="0"/>
              <a:t> 26-27 in maart-april ‘26 al, volg de aanwijzingen van het International Office op (</a:t>
            </a:r>
            <a:r>
              <a:rPr lang="nl-NL" sz="1200" b="1" dirty="0"/>
              <a:t>check je HU-mail regelmatig</a:t>
            </a:r>
            <a:r>
              <a:rPr lang="nl-NL" sz="1200" dirty="0"/>
              <a:t>);</a:t>
            </a:r>
            <a:endParaRPr lang="nl-NL" sz="1200" dirty="0">
              <a:ea typeface="Calibri"/>
              <a:cs typeface="Calibri"/>
            </a:endParaRPr>
          </a:p>
          <a:p>
            <a:pPr marL="227965" indent="-227965"/>
            <a:r>
              <a:rPr lang="nl-NL" sz="1200" dirty="0">
                <a:ea typeface="Calibri"/>
                <a:cs typeface="Calibri"/>
              </a:rPr>
              <a:t>We hebben afspraken met de journalistiek scholen/ </a:t>
            </a:r>
            <a:r>
              <a:rPr lang="nl-NL" sz="1200" dirty="0" err="1">
                <a:ea typeface="Calibri"/>
                <a:cs typeface="Calibri"/>
              </a:rPr>
              <a:t>departments</a:t>
            </a:r>
            <a:r>
              <a:rPr lang="nl-NL" sz="1200" dirty="0">
                <a:ea typeface="Calibri"/>
                <a:cs typeface="Calibri"/>
              </a:rPr>
              <a:t>/ afdelingen/ studie – </a:t>
            </a:r>
            <a:r>
              <a:rPr lang="nl-NL" sz="1200" b="1" dirty="0">
                <a:ea typeface="Calibri"/>
                <a:cs typeface="Calibri"/>
              </a:rPr>
              <a:t>geen andere richtingen</a:t>
            </a:r>
            <a:r>
              <a:rPr lang="nl-NL" sz="1200" dirty="0">
                <a:ea typeface="Calibri"/>
                <a:cs typeface="Calibri"/>
              </a:rPr>
              <a:t>, tenzij in het </a:t>
            </a:r>
            <a:r>
              <a:rPr lang="nl-NL" sz="1200" dirty="0" err="1">
                <a:ea typeface="Calibri"/>
                <a:cs typeface="Calibri"/>
              </a:rPr>
              <a:t>factsheet</a:t>
            </a:r>
            <a:r>
              <a:rPr lang="nl-NL" sz="1200" dirty="0">
                <a:ea typeface="Calibri"/>
                <a:cs typeface="Calibri"/>
              </a:rPr>
              <a:t> staat dat je vrij bent ook elders vakken te kiezen;</a:t>
            </a:r>
          </a:p>
          <a:p>
            <a:pPr marL="227965" indent="-227965"/>
            <a:r>
              <a:rPr lang="nl-NL" sz="1200" dirty="0"/>
              <a:t>Het kan mislopen bij de aanmelding (na de selectie), wees je daarvan bewust;</a:t>
            </a:r>
            <a:endParaRPr lang="nl-NL" sz="1200" dirty="0">
              <a:ea typeface="Calibri"/>
              <a:cs typeface="Calibri"/>
            </a:endParaRPr>
          </a:p>
          <a:p>
            <a:pPr marL="227965" indent="-227965"/>
            <a:r>
              <a:rPr lang="nl-NL" sz="1200" dirty="0">
                <a:ea typeface="Calibri"/>
                <a:cs typeface="Calibri"/>
              </a:rPr>
              <a:t>Je hebt buiten de EU een studievisum nodig, dit verloopt niet altijd even vlot;</a:t>
            </a:r>
          </a:p>
          <a:p>
            <a:pPr marL="227965" indent="-227965"/>
            <a:r>
              <a:rPr lang="nl-NL" sz="1200" dirty="0"/>
              <a:t>Je moet je verplicht aanmelden voor de gratis HU reisverzekering en daarnaast jezelf verzekeren voor privéreizen;</a:t>
            </a:r>
            <a:endParaRPr lang="nl-NL" sz="1200" dirty="0">
              <a:ea typeface="Calibri"/>
              <a:cs typeface="Calibri"/>
            </a:endParaRPr>
          </a:p>
          <a:p>
            <a:pPr marL="227965" indent="-227965"/>
            <a:r>
              <a:rPr lang="nl-NL" sz="1200" dirty="0"/>
              <a:t>Er volgt meer informatie over </a:t>
            </a:r>
            <a:r>
              <a:rPr lang="nl-NL" sz="1200" dirty="0">
                <a:hlinkClick r:id="rId4"/>
              </a:rPr>
              <a:t>Grants &amp; Scholarships </a:t>
            </a:r>
            <a:r>
              <a:rPr lang="nl-NL" sz="1200" dirty="0"/>
              <a:t>zoals Erasmus (binnen Europa) en het Holland </a:t>
            </a:r>
            <a:r>
              <a:rPr lang="nl-NL" sz="1200" dirty="0" err="1"/>
              <a:t>Scholarship</a:t>
            </a:r>
            <a:r>
              <a:rPr lang="nl-NL" sz="1200" dirty="0"/>
              <a:t> (buiten Europa), zie ook '</a:t>
            </a:r>
            <a:r>
              <a:rPr lang="nl-NL" sz="1200" dirty="0" err="1"/>
              <a:t>Funding</a:t>
            </a:r>
            <a:r>
              <a:rPr lang="nl-NL" sz="1200" dirty="0"/>
              <a:t>' op </a:t>
            </a:r>
            <a:r>
              <a:rPr lang="nl-NL" sz="1200" dirty="0">
                <a:hlinkClick r:id="rId5"/>
              </a:rPr>
              <a:t>onze eigen pagina</a:t>
            </a:r>
            <a:r>
              <a:rPr lang="nl-NL" sz="1200" dirty="0"/>
              <a:t>. </a:t>
            </a:r>
            <a:endParaRPr lang="nl-NL" sz="1200" dirty="0">
              <a:ea typeface="Calibri"/>
              <a:cs typeface="Calibri"/>
            </a:endParaRPr>
          </a:p>
          <a:p>
            <a:pPr marL="227965" indent="-227965"/>
            <a:endParaRPr lang="nl-NL" sz="1200">
              <a:ea typeface="Calibri"/>
              <a:cs typeface="Calibri"/>
            </a:endParaRPr>
          </a:p>
          <a:p>
            <a:pPr marL="227965" indent="-227965"/>
            <a:endParaRPr lang="nl-NL" sz="1200">
              <a:ea typeface="Calibri"/>
              <a:cs typeface="Calibri"/>
            </a:endParaRPr>
          </a:p>
          <a:p>
            <a:pPr marL="227965" indent="-227965"/>
            <a:endParaRPr lang="nl-NL" sz="12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09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tekst, schermopname, nummer, Lettertype&#10;&#10;Door AI gegenereerde inhoud is mogelijk onjuist.">
            <a:extLst>
              <a:ext uri="{FF2B5EF4-FFF2-40B4-BE49-F238E27FC236}">
                <a16:creationId xmlns:a16="http://schemas.microsoft.com/office/drawing/2014/main" id="{3806E00D-4F74-3FA5-7DCD-47EE2FB66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11"/>
            <a:ext cx="12190989" cy="4000615"/>
          </a:xfrm>
          <a:prstGeom prst="rect">
            <a:avLst/>
          </a:prstGeom>
        </p:spPr>
      </p:pic>
      <p:pic>
        <p:nvPicPr>
          <p:cNvPr id="4" name="Afbeelding 3" descr="Afbeelding met tekst, schermopname, Lettertype, nummer&#10;&#10;Door AI gegenereerde inhoud is mogelijk onjuist.">
            <a:extLst>
              <a:ext uri="{FF2B5EF4-FFF2-40B4-BE49-F238E27FC236}">
                <a16:creationId xmlns:a16="http://schemas.microsoft.com/office/drawing/2014/main" id="{FB296402-7943-554E-3DD3-6E826D060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56710"/>
            <a:ext cx="12190989" cy="1416255"/>
          </a:xfrm>
          <a:prstGeom prst="rect">
            <a:avLst/>
          </a:prstGeom>
        </p:spPr>
      </p:pic>
      <p:pic>
        <p:nvPicPr>
          <p:cNvPr id="6" name="Afbeelding 5" descr="Afbeelding met tekst, schermopname, Lettertype, lijn&#10;&#10;Door AI gegenereerde inhoud is mogelijk onjuist.">
            <a:extLst>
              <a:ext uri="{FF2B5EF4-FFF2-40B4-BE49-F238E27FC236}">
                <a16:creationId xmlns:a16="http://schemas.microsoft.com/office/drawing/2014/main" id="{3BA1DEB4-86BC-9BBC-2CA4-41ABE5035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3155" y="5491206"/>
            <a:ext cx="12190989" cy="136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26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tekst, schermopname, Lettertype, nummer&#10;&#10;Door AI gegenereerde inhoud is mogelijk onjuist.">
            <a:extLst>
              <a:ext uri="{FF2B5EF4-FFF2-40B4-BE49-F238E27FC236}">
                <a16:creationId xmlns:a16="http://schemas.microsoft.com/office/drawing/2014/main" id="{79087727-43D4-C065-89F4-4794ECEC47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83"/>
            <a:ext cx="12190989" cy="3508181"/>
          </a:xfrm>
          <a:prstGeom prst="rect">
            <a:avLst/>
          </a:prstGeom>
        </p:spPr>
      </p:pic>
      <p:pic>
        <p:nvPicPr>
          <p:cNvPr id="6" name="Afbeelding 5" descr="Afbeelding met tekst, schermopname, Lettertype, nummer&#10;&#10;Door AI gegenereerde inhoud is mogelijk onjuist.">
            <a:extLst>
              <a:ext uri="{FF2B5EF4-FFF2-40B4-BE49-F238E27FC236}">
                <a16:creationId xmlns:a16="http://schemas.microsoft.com/office/drawing/2014/main" id="{B1A416F9-0D52-AE2B-62C3-F65FD262B7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3155" y="3513727"/>
            <a:ext cx="12190989" cy="185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95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1366D7-DB9E-29F6-654D-148175CD8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5A7362-9C26-182F-E6EE-7A37A1DF6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577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7C678F-CD3D-1183-EF09-BFA48C962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1" y="365125"/>
            <a:ext cx="10512862" cy="1325563"/>
          </a:xfrm>
        </p:spPr>
        <p:txBody>
          <a:bodyPr>
            <a:normAutofit/>
          </a:bodyPr>
          <a:lstStyle/>
          <a:p>
            <a:r>
              <a:rPr lang="nl-NL" sz="5300" b="1"/>
              <a:t>Selectie aanbod</a:t>
            </a:r>
            <a:endParaRPr lang="nl-NL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AB93E065-17DB-101A-E5D8-F5FDA1D78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861" y="1677373"/>
            <a:ext cx="10851102" cy="18288"/>
          </a:xfrm>
          <a:custGeom>
            <a:avLst/>
            <a:gdLst>
              <a:gd name="csX0" fmla="*/ 0 w 10851102"/>
              <a:gd name="csY0" fmla="*/ 0 h 18288"/>
              <a:gd name="csX1" fmla="*/ 461172 w 10851102"/>
              <a:gd name="csY1" fmla="*/ 0 h 18288"/>
              <a:gd name="csX2" fmla="*/ 1139366 w 10851102"/>
              <a:gd name="csY2" fmla="*/ 0 h 18288"/>
              <a:gd name="csX3" fmla="*/ 1926071 w 10851102"/>
              <a:gd name="csY3" fmla="*/ 0 h 18288"/>
              <a:gd name="csX4" fmla="*/ 2278731 w 10851102"/>
              <a:gd name="csY4" fmla="*/ 0 h 18288"/>
              <a:gd name="csX5" fmla="*/ 2631392 w 10851102"/>
              <a:gd name="csY5" fmla="*/ 0 h 18288"/>
              <a:gd name="csX6" fmla="*/ 3526608 w 10851102"/>
              <a:gd name="csY6" fmla="*/ 0 h 18288"/>
              <a:gd name="csX7" fmla="*/ 4204802 w 10851102"/>
              <a:gd name="csY7" fmla="*/ 0 h 18288"/>
              <a:gd name="csX8" fmla="*/ 4557463 w 10851102"/>
              <a:gd name="csY8" fmla="*/ 0 h 18288"/>
              <a:gd name="csX9" fmla="*/ 5235657 w 10851102"/>
              <a:gd name="csY9" fmla="*/ 0 h 18288"/>
              <a:gd name="csX10" fmla="*/ 6130873 w 10851102"/>
              <a:gd name="csY10" fmla="*/ 0 h 18288"/>
              <a:gd name="csX11" fmla="*/ 6700555 w 10851102"/>
              <a:gd name="csY11" fmla="*/ 0 h 18288"/>
              <a:gd name="csX12" fmla="*/ 7270238 w 10851102"/>
              <a:gd name="csY12" fmla="*/ 0 h 18288"/>
              <a:gd name="csX13" fmla="*/ 7948432 w 10851102"/>
              <a:gd name="csY13" fmla="*/ 0 h 18288"/>
              <a:gd name="csX14" fmla="*/ 8735137 w 10851102"/>
              <a:gd name="csY14" fmla="*/ 0 h 18288"/>
              <a:gd name="csX15" fmla="*/ 9521842 w 10851102"/>
              <a:gd name="csY15" fmla="*/ 0 h 18288"/>
              <a:gd name="csX16" fmla="*/ 10851102 w 10851102"/>
              <a:gd name="csY16" fmla="*/ 0 h 18288"/>
              <a:gd name="csX17" fmla="*/ 10851102 w 10851102"/>
              <a:gd name="csY17" fmla="*/ 18288 h 18288"/>
              <a:gd name="csX18" fmla="*/ 10389930 w 10851102"/>
              <a:gd name="csY18" fmla="*/ 18288 h 18288"/>
              <a:gd name="csX19" fmla="*/ 9494714 w 10851102"/>
              <a:gd name="csY19" fmla="*/ 18288 h 18288"/>
              <a:gd name="csX20" fmla="*/ 8816520 w 10851102"/>
              <a:gd name="csY20" fmla="*/ 18288 h 18288"/>
              <a:gd name="csX21" fmla="*/ 8463860 w 10851102"/>
              <a:gd name="csY21" fmla="*/ 18288 h 18288"/>
              <a:gd name="csX22" fmla="*/ 7785666 w 10851102"/>
              <a:gd name="csY22" fmla="*/ 18288 h 18288"/>
              <a:gd name="csX23" fmla="*/ 7215983 w 10851102"/>
              <a:gd name="csY23" fmla="*/ 18288 h 18288"/>
              <a:gd name="csX24" fmla="*/ 6646300 w 10851102"/>
              <a:gd name="csY24" fmla="*/ 18288 h 18288"/>
              <a:gd name="csX25" fmla="*/ 6076617 w 10851102"/>
              <a:gd name="csY25" fmla="*/ 18288 h 18288"/>
              <a:gd name="csX26" fmla="*/ 5506934 w 10851102"/>
              <a:gd name="csY26" fmla="*/ 18288 h 18288"/>
              <a:gd name="csX27" fmla="*/ 4720229 w 10851102"/>
              <a:gd name="csY27" fmla="*/ 18288 h 18288"/>
              <a:gd name="csX28" fmla="*/ 4042035 w 10851102"/>
              <a:gd name="csY28" fmla="*/ 18288 h 18288"/>
              <a:gd name="csX29" fmla="*/ 3689375 w 10851102"/>
              <a:gd name="csY29" fmla="*/ 18288 h 18288"/>
              <a:gd name="csX30" fmla="*/ 3119692 w 10851102"/>
              <a:gd name="csY30" fmla="*/ 18288 h 18288"/>
              <a:gd name="csX31" fmla="*/ 2332987 w 10851102"/>
              <a:gd name="csY31" fmla="*/ 18288 h 18288"/>
              <a:gd name="csX32" fmla="*/ 1871815 w 10851102"/>
              <a:gd name="csY32" fmla="*/ 18288 h 18288"/>
              <a:gd name="csX33" fmla="*/ 976599 w 10851102"/>
              <a:gd name="csY33" fmla="*/ 18288 h 18288"/>
              <a:gd name="csX34" fmla="*/ 0 w 10851102"/>
              <a:gd name="csY34" fmla="*/ 18288 h 18288"/>
              <a:gd name="csX35" fmla="*/ 0 w 10851102"/>
              <a:gd name="csY35" fmla="*/ 0 h 18288"/>
              <a:gd name="csX0" fmla="*/ 0 w 10851102"/>
              <a:gd name="csY0" fmla="*/ 0 h 18288"/>
              <a:gd name="csX1" fmla="*/ 569683 w 10851102"/>
              <a:gd name="csY1" fmla="*/ 0 h 18288"/>
              <a:gd name="csX2" fmla="*/ 922344 w 10851102"/>
              <a:gd name="csY2" fmla="*/ 0 h 18288"/>
              <a:gd name="csX3" fmla="*/ 1817560 w 10851102"/>
              <a:gd name="csY3" fmla="*/ 0 h 18288"/>
              <a:gd name="csX4" fmla="*/ 2387242 w 10851102"/>
              <a:gd name="csY4" fmla="*/ 0 h 18288"/>
              <a:gd name="csX5" fmla="*/ 2956925 w 10851102"/>
              <a:gd name="csY5" fmla="*/ 0 h 18288"/>
              <a:gd name="csX6" fmla="*/ 3852141 w 10851102"/>
              <a:gd name="csY6" fmla="*/ 0 h 18288"/>
              <a:gd name="csX7" fmla="*/ 4313313 w 10851102"/>
              <a:gd name="csY7" fmla="*/ 0 h 18288"/>
              <a:gd name="csX8" fmla="*/ 5208529 w 10851102"/>
              <a:gd name="csY8" fmla="*/ 0 h 18288"/>
              <a:gd name="csX9" fmla="*/ 6103745 w 10851102"/>
              <a:gd name="csY9" fmla="*/ 0 h 18288"/>
              <a:gd name="csX10" fmla="*/ 6781939 w 10851102"/>
              <a:gd name="csY10" fmla="*/ 0 h 18288"/>
              <a:gd name="csX11" fmla="*/ 7677155 w 10851102"/>
              <a:gd name="csY11" fmla="*/ 0 h 18288"/>
              <a:gd name="csX12" fmla="*/ 8246838 w 10851102"/>
              <a:gd name="csY12" fmla="*/ 0 h 18288"/>
              <a:gd name="csX13" fmla="*/ 8816520 w 10851102"/>
              <a:gd name="csY13" fmla="*/ 0 h 18288"/>
              <a:gd name="csX14" fmla="*/ 9603225 w 10851102"/>
              <a:gd name="csY14" fmla="*/ 0 h 18288"/>
              <a:gd name="csX15" fmla="*/ 10172908 w 10851102"/>
              <a:gd name="csY15" fmla="*/ 0 h 18288"/>
              <a:gd name="csX16" fmla="*/ 10851102 w 10851102"/>
              <a:gd name="csY16" fmla="*/ 0 h 18288"/>
              <a:gd name="csX17" fmla="*/ 10851102 w 10851102"/>
              <a:gd name="csY17" fmla="*/ 18288 h 18288"/>
              <a:gd name="csX18" fmla="*/ 10064397 w 10851102"/>
              <a:gd name="csY18" fmla="*/ 18288 h 18288"/>
              <a:gd name="csX19" fmla="*/ 9711736 w 10851102"/>
              <a:gd name="csY19" fmla="*/ 18288 h 18288"/>
              <a:gd name="csX20" fmla="*/ 9250564 w 10851102"/>
              <a:gd name="csY20" fmla="*/ 18288 h 18288"/>
              <a:gd name="csX21" fmla="*/ 8355349 w 10851102"/>
              <a:gd name="csY21" fmla="*/ 18288 h 18288"/>
              <a:gd name="csX22" fmla="*/ 7677155 w 10851102"/>
              <a:gd name="csY22" fmla="*/ 18288 h 18288"/>
              <a:gd name="csX23" fmla="*/ 7215983 w 10851102"/>
              <a:gd name="csY23" fmla="*/ 18288 h 18288"/>
              <a:gd name="csX24" fmla="*/ 6537789 w 10851102"/>
              <a:gd name="csY24" fmla="*/ 18288 h 18288"/>
              <a:gd name="csX25" fmla="*/ 6185128 w 10851102"/>
              <a:gd name="csY25" fmla="*/ 18288 h 18288"/>
              <a:gd name="csX26" fmla="*/ 5832467 w 10851102"/>
              <a:gd name="csY26" fmla="*/ 18288 h 18288"/>
              <a:gd name="csX27" fmla="*/ 5154273 w 10851102"/>
              <a:gd name="csY27" fmla="*/ 18288 h 18288"/>
              <a:gd name="csX28" fmla="*/ 4693102 w 10851102"/>
              <a:gd name="csY28" fmla="*/ 18288 h 18288"/>
              <a:gd name="csX29" fmla="*/ 3906397 w 10851102"/>
              <a:gd name="csY29" fmla="*/ 18288 h 18288"/>
              <a:gd name="csX30" fmla="*/ 3445225 w 10851102"/>
              <a:gd name="csY30" fmla="*/ 18288 h 18288"/>
              <a:gd name="csX31" fmla="*/ 2658520 w 10851102"/>
              <a:gd name="csY31" fmla="*/ 18288 h 18288"/>
              <a:gd name="csX32" fmla="*/ 2305859 w 10851102"/>
              <a:gd name="csY32" fmla="*/ 18288 h 18288"/>
              <a:gd name="csX33" fmla="*/ 1519154 w 10851102"/>
              <a:gd name="csY33" fmla="*/ 18288 h 18288"/>
              <a:gd name="csX34" fmla="*/ 1057982 w 10851102"/>
              <a:gd name="csY34" fmla="*/ 18288 h 18288"/>
              <a:gd name="csX35" fmla="*/ 705322 w 10851102"/>
              <a:gd name="csY35" fmla="*/ 18288 h 18288"/>
              <a:gd name="csX36" fmla="*/ 0 w 10851102"/>
              <a:gd name="csY36" fmla="*/ 18288 h 18288"/>
              <a:gd name="csX37" fmla="*/ 0 w 10851102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851102" h="18288" fill="none" extrusionOk="0">
                <a:moveTo>
                  <a:pt x="0" y="0"/>
                </a:moveTo>
                <a:cubicBezTo>
                  <a:pt x="188417" y="-6288"/>
                  <a:pt x="350285" y="13553"/>
                  <a:pt x="461172" y="0"/>
                </a:cubicBezTo>
                <a:cubicBezTo>
                  <a:pt x="563778" y="-7906"/>
                  <a:pt x="999178" y="-43693"/>
                  <a:pt x="1139366" y="0"/>
                </a:cubicBezTo>
                <a:cubicBezTo>
                  <a:pt x="1316373" y="28259"/>
                  <a:pt x="1739443" y="14382"/>
                  <a:pt x="1926071" y="0"/>
                </a:cubicBezTo>
                <a:cubicBezTo>
                  <a:pt x="2138624" y="-6816"/>
                  <a:pt x="2174931" y="-17430"/>
                  <a:pt x="2278731" y="0"/>
                </a:cubicBezTo>
                <a:cubicBezTo>
                  <a:pt x="2384297" y="-6160"/>
                  <a:pt x="2525288" y="-3774"/>
                  <a:pt x="2631392" y="0"/>
                </a:cubicBezTo>
                <a:cubicBezTo>
                  <a:pt x="2680123" y="-5396"/>
                  <a:pt x="3224033" y="2313"/>
                  <a:pt x="3526608" y="0"/>
                </a:cubicBezTo>
                <a:cubicBezTo>
                  <a:pt x="3857339" y="-35225"/>
                  <a:pt x="4077106" y="-33420"/>
                  <a:pt x="4204802" y="0"/>
                </a:cubicBezTo>
                <a:cubicBezTo>
                  <a:pt x="4369832" y="24684"/>
                  <a:pt x="4395016" y="1759"/>
                  <a:pt x="4557463" y="0"/>
                </a:cubicBezTo>
                <a:cubicBezTo>
                  <a:pt x="4715931" y="18949"/>
                  <a:pt x="4916764" y="-12060"/>
                  <a:pt x="5235657" y="0"/>
                </a:cubicBezTo>
                <a:cubicBezTo>
                  <a:pt x="5546931" y="-1385"/>
                  <a:pt x="5740378" y="53249"/>
                  <a:pt x="6130873" y="0"/>
                </a:cubicBezTo>
                <a:cubicBezTo>
                  <a:pt x="6447783" y="-30916"/>
                  <a:pt x="6579901" y="-6688"/>
                  <a:pt x="6700555" y="0"/>
                </a:cubicBezTo>
                <a:cubicBezTo>
                  <a:pt x="6787588" y="-4332"/>
                  <a:pt x="7036705" y="18324"/>
                  <a:pt x="7270238" y="0"/>
                </a:cubicBezTo>
                <a:cubicBezTo>
                  <a:pt x="7488550" y="-21007"/>
                  <a:pt x="7654769" y="-1990"/>
                  <a:pt x="7948432" y="0"/>
                </a:cubicBezTo>
                <a:cubicBezTo>
                  <a:pt x="8221526" y="-85"/>
                  <a:pt x="8540897" y="38731"/>
                  <a:pt x="8735137" y="0"/>
                </a:cubicBezTo>
                <a:cubicBezTo>
                  <a:pt x="8909820" y="-45485"/>
                  <a:pt x="9289096" y="-43478"/>
                  <a:pt x="9521842" y="0"/>
                </a:cubicBezTo>
                <a:cubicBezTo>
                  <a:pt x="9726702" y="70336"/>
                  <a:pt x="10556624" y="-7417"/>
                  <a:pt x="10851102" y="0"/>
                </a:cubicBezTo>
                <a:cubicBezTo>
                  <a:pt x="10851283" y="4563"/>
                  <a:pt x="10851942" y="10185"/>
                  <a:pt x="10851102" y="18288"/>
                </a:cubicBezTo>
                <a:cubicBezTo>
                  <a:pt x="10670175" y="430"/>
                  <a:pt x="10523714" y="-10356"/>
                  <a:pt x="10389930" y="18288"/>
                </a:cubicBezTo>
                <a:cubicBezTo>
                  <a:pt x="10273310" y="6074"/>
                  <a:pt x="9796167" y="35333"/>
                  <a:pt x="9494714" y="18288"/>
                </a:cubicBezTo>
                <a:cubicBezTo>
                  <a:pt x="9227861" y="-30642"/>
                  <a:pt x="9137881" y="-4234"/>
                  <a:pt x="8816520" y="18288"/>
                </a:cubicBezTo>
                <a:cubicBezTo>
                  <a:pt x="8505326" y="59574"/>
                  <a:pt x="8646055" y="18164"/>
                  <a:pt x="8463860" y="18288"/>
                </a:cubicBezTo>
                <a:cubicBezTo>
                  <a:pt x="8303814" y="8242"/>
                  <a:pt x="8061455" y="-55406"/>
                  <a:pt x="7785666" y="18288"/>
                </a:cubicBezTo>
                <a:cubicBezTo>
                  <a:pt x="7501737" y="42294"/>
                  <a:pt x="7454710" y="16239"/>
                  <a:pt x="7215983" y="18288"/>
                </a:cubicBezTo>
                <a:cubicBezTo>
                  <a:pt x="6972775" y="35913"/>
                  <a:pt x="6919920" y="-7024"/>
                  <a:pt x="6646300" y="18288"/>
                </a:cubicBezTo>
                <a:cubicBezTo>
                  <a:pt x="6383120" y="32808"/>
                  <a:pt x="6217005" y="21952"/>
                  <a:pt x="6076617" y="18288"/>
                </a:cubicBezTo>
                <a:cubicBezTo>
                  <a:pt x="5971842" y="7100"/>
                  <a:pt x="5675149" y="10041"/>
                  <a:pt x="5506934" y="18288"/>
                </a:cubicBezTo>
                <a:cubicBezTo>
                  <a:pt x="5421288" y="30722"/>
                  <a:pt x="5079712" y="119606"/>
                  <a:pt x="4720229" y="18288"/>
                </a:cubicBezTo>
                <a:cubicBezTo>
                  <a:pt x="4340896" y="-29852"/>
                  <a:pt x="4254366" y="34595"/>
                  <a:pt x="4042035" y="18288"/>
                </a:cubicBezTo>
                <a:cubicBezTo>
                  <a:pt x="3848325" y="-3636"/>
                  <a:pt x="3837560" y="18547"/>
                  <a:pt x="3689375" y="18288"/>
                </a:cubicBezTo>
                <a:cubicBezTo>
                  <a:pt x="3547018" y="26154"/>
                  <a:pt x="3417797" y="-90"/>
                  <a:pt x="3119692" y="18288"/>
                </a:cubicBezTo>
                <a:cubicBezTo>
                  <a:pt x="2869463" y="16857"/>
                  <a:pt x="2705026" y="-37858"/>
                  <a:pt x="2332987" y="18288"/>
                </a:cubicBezTo>
                <a:cubicBezTo>
                  <a:pt x="1978013" y="43255"/>
                  <a:pt x="1992323" y="36701"/>
                  <a:pt x="1871815" y="18288"/>
                </a:cubicBezTo>
                <a:cubicBezTo>
                  <a:pt x="1810640" y="18377"/>
                  <a:pt x="1235041" y="64"/>
                  <a:pt x="976599" y="18288"/>
                </a:cubicBezTo>
                <a:cubicBezTo>
                  <a:pt x="700795" y="-12039"/>
                  <a:pt x="249930" y="45395"/>
                  <a:pt x="0" y="18288"/>
                </a:cubicBezTo>
                <a:cubicBezTo>
                  <a:pt x="-570" y="9383"/>
                  <a:pt x="151" y="3492"/>
                  <a:pt x="0" y="0"/>
                </a:cubicBezTo>
                <a:close/>
              </a:path>
              <a:path w="10851102" h="18288" stroke="0" extrusionOk="0">
                <a:moveTo>
                  <a:pt x="0" y="0"/>
                </a:moveTo>
                <a:cubicBezTo>
                  <a:pt x="239680" y="-7924"/>
                  <a:pt x="318955" y="-7377"/>
                  <a:pt x="569683" y="0"/>
                </a:cubicBezTo>
                <a:cubicBezTo>
                  <a:pt x="824587" y="16865"/>
                  <a:pt x="761000" y="14479"/>
                  <a:pt x="922344" y="0"/>
                </a:cubicBezTo>
                <a:cubicBezTo>
                  <a:pt x="1099425" y="-9656"/>
                  <a:pt x="1557568" y="6561"/>
                  <a:pt x="1817560" y="0"/>
                </a:cubicBezTo>
                <a:cubicBezTo>
                  <a:pt x="2103003" y="21814"/>
                  <a:pt x="2189663" y="1819"/>
                  <a:pt x="2387242" y="0"/>
                </a:cubicBezTo>
                <a:cubicBezTo>
                  <a:pt x="2581843" y="-14968"/>
                  <a:pt x="2705567" y="6730"/>
                  <a:pt x="2956925" y="0"/>
                </a:cubicBezTo>
                <a:cubicBezTo>
                  <a:pt x="3195893" y="-8358"/>
                  <a:pt x="3645278" y="-15558"/>
                  <a:pt x="3852141" y="0"/>
                </a:cubicBezTo>
                <a:cubicBezTo>
                  <a:pt x="4071575" y="19281"/>
                  <a:pt x="4215632" y="-16498"/>
                  <a:pt x="4313313" y="0"/>
                </a:cubicBezTo>
                <a:cubicBezTo>
                  <a:pt x="4471953" y="13239"/>
                  <a:pt x="4916777" y="19670"/>
                  <a:pt x="5208529" y="0"/>
                </a:cubicBezTo>
                <a:cubicBezTo>
                  <a:pt x="5434449" y="44704"/>
                  <a:pt x="5792916" y="37705"/>
                  <a:pt x="6103745" y="0"/>
                </a:cubicBezTo>
                <a:cubicBezTo>
                  <a:pt x="6452198" y="-38158"/>
                  <a:pt x="6490682" y="-10295"/>
                  <a:pt x="6781939" y="0"/>
                </a:cubicBezTo>
                <a:cubicBezTo>
                  <a:pt x="7053429" y="46381"/>
                  <a:pt x="7336436" y="74119"/>
                  <a:pt x="7677155" y="0"/>
                </a:cubicBezTo>
                <a:cubicBezTo>
                  <a:pt x="8043723" y="-30267"/>
                  <a:pt x="8097740" y="15833"/>
                  <a:pt x="8246838" y="0"/>
                </a:cubicBezTo>
                <a:cubicBezTo>
                  <a:pt x="8384885" y="-6051"/>
                  <a:pt x="8539633" y="18505"/>
                  <a:pt x="8816520" y="0"/>
                </a:cubicBezTo>
                <a:cubicBezTo>
                  <a:pt x="9053315" y="-18468"/>
                  <a:pt x="9322402" y="441"/>
                  <a:pt x="9603225" y="0"/>
                </a:cubicBezTo>
                <a:cubicBezTo>
                  <a:pt x="9844320" y="6634"/>
                  <a:pt x="9961217" y="9594"/>
                  <a:pt x="10172908" y="0"/>
                </a:cubicBezTo>
                <a:cubicBezTo>
                  <a:pt x="10384747" y="21914"/>
                  <a:pt x="10672737" y="47408"/>
                  <a:pt x="10851102" y="0"/>
                </a:cubicBezTo>
                <a:cubicBezTo>
                  <a:pt x="10851482" y="8302"/>
                  <a:pt x="10850890" y="14788"/>
                  <a:pt x="10851102" y="18288"/>
                </a:cubicBezTo>
                <a:cubicBezTo>
                  <a:pt x="10498083" y="6385"/>
                  <a:pt x="10386418" y="29524"/>
                  <a:pt x="10064397" y="18288"/>
                </a:cubicBezTo>
                <a:cubicBezTo>
                  <a:pt x="9757110" y="-12859"/>
                  <a:pt x="9882718" y="35572"/>
                  <a:pt x="9711736" y="18288"/>
                </a:cubicBezTo>
                <a:cubicBezTo>
                  <a:pt x="9585538" y="22929"/>
                  <a:pt x="9440603" y="7407"/>
                  <a:pt x="9250564" y="18288"/>
                </a:cubicBezTo>
                <a:cubicBezTo>
                  <a:pt x="9075912" y="37484"/>
                  <a:pt x="8633849" y="60864"/>
                  <a:pt x="8355349" y="18288"/>
                </a:cubicBezTo>
                <a:cubicBezTo>
                  <a:pt x="8105361" y="-17061"/>
                  <a:pt x="7846492" y="-18912"/>
                  <a:pt x="7677155" y="18288"/>
                </a:cubicBezTo>
                <a:cubicBezTo>
                  <a:pt x="7517681" y="50311"/>
                  <a:pt x="7436572" y="17015"/>
                  <a:pt x="7215983" y="18288"/>
                </a:cubicBezTo>
                <a:cubicBezTo>
                  <a:pt x="7025353" y="-12292"/>
                  <a:pt x="6681619" y="48723"/>
                  <a:pt x="6537789" y="18288"/>
                </a:cubicBezTo>
                <a:cubicBezTo>
                  <a:pt x="6413808" y="20739"/>
                  <a:pt x="6264886" y="28155"/>
                  <a:pt x="6185128" y="18288"/>
                </a:cubicBezTo>
                <a:cubicBezTo>
                  <a:pt x="6105718" y="-12957"/>
                  <a:pt x="5897346" y="9948"/>
                  <a:pt x="5832467" y="18288"/>
                </a:cubicBezTo>
                <a:cubicBezTo>
                  <a:pt x="5808951" y="12879"/>
                  <a:pt x="5441376" y="-46828"/>
                  <a:pt x="5154273" y="18288"/>
                </a:cubicBezTo>
                <a:cubicBezTo>
                  <a:pt x="4878507" y="56182"/>
                  <a:pt x="4810454" y="3167"/>
                  <a:pt x="4693102" y="18288"/>
                </a:cubicBezTo>
                <a:cubicBezTo>
                  <a:pt x="4561574" y="17290"/>
                  <a:pt x="4203604" y="20612"/>
                  <a:pt x="3906397" y="18288"/>
                </a:cubicBezTo>
                <a:cubicBezTo>
                  <a:pt x="3626019" y="52368"/>
                  <a:pt x="3663077" y="16207"/>
                  <a:pt x="3445225" y="18288"/>
                </a:cubicBezTo>
                <a:cubicBezTo>
                  <a:pt x="3190051" y="26549"/>
                  <a:pt x="2905011" y="-73016"/>
                  <a:pt x="2658520" y="18288"/>
                </a:cubicBezTo>
                <a:cubicBezTo>
                  <a:pt x="2405899" y="59162"/>
                  <a:pt x="2454989" y="13560"/>
                  <a:pt x="2305859" y="18288"/>
                </a:cubicBezTo>
                <a:cubicBezTo>
                  <a:pt x="2162581" y="58702"/>
                  <a:pt x="1818678" y="3978"/>
                  <a:pt x="1519154" y="18288"/>
                </a:cubicBezTo>
                <a:cubicBezTo>
                  <a:pt x="1277231" y="8229"/>
                  <a:pt x="1250559" y="13986"/>
                  <a:pt x="1057982" y="18288"/>
                </a:cubicBezTo>
                <a:cubicBezTo>
                  <a:pt x="870981" y="30051"/>
                  <a:pt x="831418" y="16992"/>
                  <a:pt x="705322" y="18288"/>
                </a:cubicBezTo>
                <a:cubicBezTo>
                  <a:pt x="550051" y="22745"/>
                  <a:pt x="217599" y="31281"/>
                  <a:pt x="0" y="18288"/>
                </a:cubicBezTo>
                <a:cubicBezTo>
                  <a:pt x="98" y="11241"/>
                  <a:pt x="-655" y="7485"/>
                  <a:pt x="0" y="0"/>
                </a:cubicBezTo>
                <a:close/>
              </a:path>
              <a:path w="10851102" h="18288" fill="none" stroke="0" extrusionOk="0">
                <a:moveTo>
                  <a:pt x="0" y="0"/>
                </a:moveTo>
                <a:cubicBezTo>
                  <a:pt x="180941" y="-17598"/>
                  <a:pt x="338196" y="1311"/>
                  <a:pt x="461172" y="0"/>
                </a:cubicBezTo>
                <a:cubicBezTo>
                  <a:pt x="599599" y="8385"/>
                  <a:pt x="934356" y="-14052"/>
                  <a:pt x="1139366" y="0"/>
                </a:cubicBezTo>
                <a:cubicBezTo>
                  <a:pt x="1275654" y="44732"/>
                  <a:pt x="1705965" y="18570"/>
                  <a:pt x="1926071" y="0"/>
                </a:cubicBezTo>
                <a:cubicBezTo>
                  <a:pt x="2140534" y="-11077"/>
                  <a:pt x="2180153" y="-10562"/>
                  <a:pt x="2278731" y="0"/>
                </a:cubicBezTo>
                <a:cubicBezTo>
                  <a:pt x="2402338" y="15361"/>
                  <a:pt x="2525688" y="-338"/>
                  <a:pt x="2631392" y="0"/>
                </a:cubicBezTo>
                <a:cubicBezTo>
                  <a:pt x="2734207" y="-11476"/>
                  <a:pt x="3190487" y="42493"/>
                  <a:pt x="3526608" y="0"/>
                </a:cubicBezTo>
                <a:cubicBezTo>
                  <a:pt x="3839652" y="-57442"/>
                  <a:pt x="4034155" y="-20697"/>
                  <a:pt x="4204802" y="0"/>
                </a:cubicBezTo>
                <a:cubicBezTo>
                  <a:pt x="4371218" y="32280"/>
                  <a:pt x="4400910" y="6289"/>
                  <a:pt x="4557463" y="0"/>
                </a:cubicBezTo>
                <a:cubicBezTo>
                  <a:pt x="4704322" y="-7332"/>
                  <a:pt x="4979048" y="45841"/>
                  <a:pt x="5235657" y="0"/>
                </a:cubicBezTo>
                <a:cubicBezTo>
                  <a:pt x="5558555" y="29468"/>
                  <a:pt x="5791022" y="57900"/>
                  <a:pt x="6130873" y="0"/>
                </a:cubicBezTo>
                <a:cubicBezTo>
                  <a:pt x="6475301" y="-35257"/>
                  <a:pt x="6587462" y="25321"/>
                  <a:pt x="6700555" y="0"/>
                </a:cubicBezTo>
                <a:cubicBezTo>
                  <a:pt x="6843610" y="-36653"/>
                  <a:pt x="7039908" y="-3683"/>
                  <a:pt x="7270238" y="0"/>
                </a:cubicBezTo>
                <a:cubicBezTo>
                  <a:pt x="7478623" y="-4230"/>
                  <a:pt x="7620334" y="-12110"/>
                  <a:pt x="7948432" y="0"/>
                </a:cubicBezTo>
                <a:cubicBezTo>
                  <a:pt x="8250190" y="3014"/>
                  <a:pt x="8530806" y="-6602"/>
                  <a:pt x="8735137" y="0"/>
                </a:cubicBezTo>
                <a:cubicBezTo>
                  <a:pt x="8921166" y="-58521"/>
                  <a:pt x="9240112" y="-174"/>
                  <a:pt x="9521842" y="0"/>
                </a:cubicBezTo>
                <a:cubicBezTo>
                  <a:pt x="9739235" y="57693"/>
                  <a:pt x="10609635" y="-11792"/>
                  <a:pt x="10851102" y="0"/>
                </a:cubicBezTo>
                <a:cubicBezTo>
                  <a:pt x="10851724" y="5014"/>
                  <a:pt x="10852556" y="8654"/>
                  <a:pt x="10851102" y="18288"/>
                </a:cubicBezTo>
                <a:cubicBezTo>
                  <a:pt x="10660229" y="25143"/>
                  <a:pt x="10503210" y="-1799"/>
                  <a:pt x="10389930" y="18288"/>
                </a:cubicBezTo>
                <a:cubicBezTo>
                  <a:pt x="10273258" y="73937"/>
                  <a:pt x="9712509" y="91204"/>
                  <a:pt x="9494714" y="18288"/>
                </a:cubicBezTo>
                <a:cubicBezTo>
                  <a:pt x="9217538" y="-30343"/>
                  <a:pt x="9114700" y="-175"/>
                  <a:pt x="8816520" y="18288"/>
                </a:cubicBezTo>
                <a:cubicBezTo>
                  <a:pt x="8515315" y="48005"/>
                  <a:pt x="8631428" y="38252"/>
                  <a:pt x="8463860" y="18288"/>
                </a:cubicBezTo>
                <a:cubicBezTo>
                  <a:pt x="8289761" y="14540"/>
                  <a:pt x="8059737" y="-12915"/>
                  <a:pt x="7785666" y="18288"/>
                </a:cubicBezTo>
                <a:cubicBezTo>
                  <a:pt x="7513139" y="44133"/>
                  <a:pt x="7452955" y="4700"/>
                  <a:pt x="7215983" y="18288"/>
                </a:cubicBezTo>
                <a:cubicBezTo>
                  <a:pt x="6987976" y="27841"/>
                  <a:pt x="6907234" y="-3323"/>
                  <a:pt x="6646300" y="18288"/>
                </a:cubicBezTo>
                <a:cubicBezTo>
                  <a:pt x="6374518" y="57127"/>
                  <a:pt x="6187272" y="-6545"/>
                  <a:pt x="6076617" y="18288"/>
                </a:cubicBezTo>
                <a:cubicBezTo>
                  <a:pt x="5988713" y="3889"/>
                  <a:pt x="5666834" y="-4499"/>
                  <a:pt x="5506934" y="18288"/>
                </a:cubicBezTo>
                <a:cubicBezTo>
                  <a:pt x="5343541" y="13574"/>
                  <a:pt x="5102260" y="30151"/>
                  <a:pt x="4720229" y="18288"/>
                </a:cubicBezTo>
                <a:cubicBezTo>
                  <a:pt x="4351250" y="-12489"/>
                  <a:pt x="4245321" y="62052"/>
                  <a:pt x="4042035" y="18288"/>
                </a:cubicBezTo>
                <a:cubicBezTo>
                  <a:pt x="3849168" y="600"/>
                  <a:pt x="3835843" y="21019"/>
                  <a:pt x="3689375" y="18288"/>
                </a:cubicBezTo>
                <a:cubicBezTo>
                  <a:pt x="3571889" y="25509"/>
                  <a:pt x="3382199" y="-20385"/>
                  <a:pt x="3119692" y="18288"/>
                </a:cubicBezTo>
                <a:cubicBezTo>
                  <a:pt x="2880956" y="36990"/>
                  <a:pt x="2710578" y="14922"/>
                  <a:pt x="2332987" y="18288"/>
                </a:cubicBezTo>
                <a:cubicBezTo>
                  <a:pt x="1977435" y="44288"/>
                  <a:pt x="1990786" y="39401"/>
                  <a:pt x="1871815" y="18288"/>
                </a:cubicBezTo>
                <a:cubicBezTo>
                  <a:pt x="1768684" y="13446"/>
                  <a:pt x="1226066" y="-2809"/>
                  <a:pt x="976599" y="18288"/>
                </a:cubicBezTo>
                <a:cubicBezTo>
                  <a:pt x="679343" y="68837"/>
                  <a:pt x="271927" y="38239"/>
                  <a:pt x="0" y="18288"/>
                </a:cubicBezTo>
                <a:cubicBezTo>
                  <a:pt x="105" y="9128"/>
                  <a:pt x="-166" y="382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0851102"/>
                      <a:gd name="connsiteY0" fmla="*/ 0 h 18288"/>
                      <a:gd name="connsiteX1" fmla="*/ 461172 w 10851102"/>
                      <a:gd name="connsiteY1" fmla="*/ 0 h 18288"/>
                      <a:gd name="connsiteX2" fmla="*/ 1139366 w 10851102"/>
                      <a:gd name="connsiteY2" fmla="*/ 0 h 18288"/>
                      <a:gd name="connsiteX3" fmla="*/ 1926071 w 10851102"/>
                      <a:gd name="connsiteY3" fmla="*/ 0 h 18288"/>
                      <a:gd name="connsiteX4" fmla="*/ 2278731 w 10851102"/>
                      <a:gd name="connsiteY4" fmla="*/ 0 h 18288"/>
                      <a:gd name="connsiteX5" fmla="*/ 2631392 w 10851102"/>
                      <a:gd name="connsiteY5" fmla="*/ 0 h 18288"/>
                      <a:gd name="connsiteX6" fmla="*/ 3526608 w 10851102"/>
                      <a:gd name="connsiteY6" fmla="*/ 0 h 18288"/>
                      <a:gd name="connsiteX7" fmla="*/ 4204802 w 10851102"/>
                      <a:gd name="connsiteY7" fmla="*/ 0 h 18288"/>
                      <a:gd name="connsiteX8" fmla="*/ 4557463 w 10851102"/>
                      <a:gd name="connsiteY8" fmla="*/ 0 h 18288"/>
                      <a:gd name="connsiteX9" fmla="*/ 5235657 w 10851102"/>
                      <a:gd name="connsiteY9" fmla="*/ 0 h 18288"/>
                      <a:gd name="connsiteX10" fmla="*/ 6130873 w 10851102"/>
                      <a:gd name="connsiteY10" fmla="*/ 0 h 18288"/>
                      <a:gd name="connsiteX11" fmla="*/ 6700555 w 10851102"/>
                      <a:gd name="connsiteY11" fmla="*/ 0 h 18288"/>
                      <a:gd name="connsiteX12" fmla="*/ 7270238 w 10851102"/>
                      <a:gd name="connsiteY12" fmla="*/ 0 h 18288"/>
                      <a:gd name="connsiteX13" fmla="*/ 7948432 w 10851102"/>
                      <a:gd name="connsiteY13" fmla="*/ 0 h 18288"/>
                      <a:gd name="connsiteX14" fmla="*/ 8735137 w 10851102"/>
                      <a:gd name="connsiteY14" fmla="*/ 0 h 18288"/>
                      <a:gd name="connsiteX15" fmla="*/ 9521842 w 10851102"/>
                      <a:gd name="connsiteY15" fmla="*/ 0 h 18288"/>
                      <a:gd name="connsiteX16" fmla="*/ 10851102 w 10851102"/>
                      <a:gd name="connsiteY16" fmla="*/ 0 h 18288"/>
                      <a:gd name="connsiteX17" fmla="*/ 10851102 w 10851102"/>
                      <a:gd name="connsiteY17" fmla="*/ 18288 h 18288"/>
                      <a:gd name="connsiteX18" fmla="*/ 10389930 w 10851102"/>
                      <a:gd name="connsiteY18" fmla="*/ 18288 h 18288"/>
                      <a:gd name="connsiteX19" fmla="*/ 9494714 w 10851102"/>
                      <a:gd name="connsiteY19" fmla="*/ 18288 h 18288"/>
                      <a:gd name="connsiteX20" fmla="*/ 8816520 w 10851102"/>
                      <a:gd name="connsiteY20" fmla="*/ 18288 h 18288"/>
                      <a:gd name="connsiteX21" fmla="*/ 8463860 w 10851102"/>
                      <a:gd name="connsiteY21" fmla="*/ 18288 h 18288"/>
                      <a:gd name="connsiteX22" fmla="*/ 7785666 w 10851102"/>
                      <a:gd name="connsiteY22" fmla="*/ 18288 h 18288"/>
                      <a:gd name="connsiteX23" fmla="*/ 7215983 w 10851102"/>
                      <a:gd name="connsiteY23" fmla="*/ 18288 h 18288"/>
                      <a:gd name="connsiteX24" fmla="*/ 6646300 w 10851102"/>
                      <a:gd name="connsiteY24" fmla="*/ 18288 h 18288"/>
                      <a:gd name="connsiteX25" fmla="*/ 6076617 w 10851102"/>
                      <a:gd name="connsiteY25" fmla="*/ 18288 h 18288"/>
                      <a:gd name="connsiteX26" fmla="*/ 5506934 w 10851102"/>
                      <a:gd name="connsiteY26" fmla="*/ 18288 h 18288"/>
                      <a:gd name="connsiteX27" fmla="*/ 4720229 w 10851102"/>
                      <a:gd name="connsiteY27" fmla="*/ 18288 h 18288"/>
                      <a:gd name="connsiteX28" fmla="*/ 4042035 w 10851102"/>
                      <a:gd name="connsiteY28" fmla="*/ 18288 h 18288"/>
                      <a:gd name="connsiteX29" fmla="*/ 3689375 w 10851102"/>
                      <a:gd name="connsiteY29" fmla="*/ 18288 h 18288"/>
                      <a:gd name="connsiteX30" fmla="*/ 3119692 w 10851102"/>
                      <a:gd name="connsiteY30" fmla="*/ 18288 h 18288"/>
                      <a:gd name="connsiteX31" fmla="*/ 2332987 w 10851102"/>
                      <a:gd name="connsiteY31" fmla="*/ 18288 h 18288"/>
                      <a:gd name="connsiteX32" fmla="*/ 1871815 w 10851102"/>
                      <a:gd name="connsiteY32" fmla="*/ 18288 h 18288"/>
                      <a:gd name="connsiteX33" fmla="*/ 976599 w 10851102"/>
                      <a:gd name="connsiteY33" fmla="*/ 18288 h 18288"/>
                      <a:gd name="connsiteX34" fmla="*/ 0 w 10851102"/>
                      <a:gd name="connsiteY34" fmla="*/ 18288 h 18288"/>
                      <a:gd name="connsiteX35" fmla="*/ 0 w 10851102"/>
                      <a:gd name="connsiteY35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10851102" h="18288" fill="none" extrusionOk="0">
                        <a:moveTo>
                          <a:pt x="0" y="0"/>
                        </a:moveTo>
                        <a:cubicBezTo>
                          <a:pt x="194610" y="-9166"/>
                          <a:pt x="349194" y="-2817"/>
                          <a:pt x="461172" y="0"/>
                        </a:cubicBezTo>
                        <a:cubicBezTo>
                          <a:pt x="573150" y="2817"/>
                          <a:pt x="972917" y="-15278"/>
                          <a:pt x="1139366" y="0"/>
                        </a:cubicBezTo>
                        <a:cubicBezTo>
                          <a:pt x="1305815" y="15278"/>
                          <a:pt x="1707707" y="8942"/>
                          <a:pt x="1926071" y="0"/>
                        </a:cubicBezTo>
                        <a:cubicBezTo>
                          <a:pt x="2144436" y="-8942"/>
                          <a:pt x="2175060" y="-12996"/>
                          <a:pt x="2278731" y="0"/>
                        </a:cubicBezTo>
                        <a:cubicBezTo>
                          <a:pt x="2382402" y="12996"/>
                          <a:pt x="2520545" y="10246"/>
                          <a:pt x="2631392" y="0"/>
                        </a:cubicBezTo>
                        <a:cubicBezTo>
                          <a:pt x="2742239" y="-10246"/>
                          <a:pt x="3210064" y="24061"/>
                          <a:pt x="3526608" y="0"/>
                        </a:cubicBezTo>
                        <a:cubicBezTo>
                          <a:pt x="3843152" y="-24061"/>
                          <a:pt x="4041311" y="-30642"/>
                          <a:pt x="4204802" y="0"/>
                        </a:cubicBezTo>
                        <a:cubicBezTo>
                          <a:pt x="4368293" y="30642"/>
                          <a:pt x="4394237" y="4685"/>
                          <a:pt x="4557463" y="0"/>
                        </a:cubicBezTo>
                        <a:cubicBezTo>
                          <a:pt x="4720689" y="-4685"/>
                          <a:pt x="4944210" y="17350"/>
                          <a:pt x="5235657" y="0"/>
                        </a:cubicBezTo>
                        <a:cubicBezTo>
                          <a:pt x="5527104" y="-17350"/>
                          <a:pt x="5789254" y="39584"/>
                          <a:pt x="6130873" y="0"/>
                        </a:cubicBezTo>
                        <a:cubicBezTo>
                          <a:pt x="6472492" y="-39584"/>
                          <a:pt x="6580368" y="16631"/>
                          <a:pt x="6700555" y="0"/>
                        </a:cubicBezTo>
                        <a:cubicBezTo>
                          <a:pt x="6820742" y="-16631"/>
                          <a:pt x="7037371" y="8250"/>
                          <a:pt x="7270238" y="0"/>
                        </a:cubicBezTo>
                        <a:cubicBezTo>
                          <a:pt x="7503105" y="-8250"/>
                          <a:pt x="7632008" y="-4055"/>
                          <a:pt x="7948432" y="0"/>
                        </a:cubicBezTo>
                        <a:cubicBezTo>
                          <a:pt x="8264856" y="4055"/>
                          <a:pt x="8550896" y="34351"/>
                          <a:pt x="8735137" y="0"/>
                        </a:cubicBezTo>
                        <a:cubicBezTo>
                          <a:pt x="8919379" y="-34351"/>
                          <a:pt x="9287879" y="-28066"/>
                          <a:pt x="9521842" y="0"/>
                        </a:cubicBezTo>
                        <a:cubicBezTo>
                          <a:pt x="9755805" y="28066"/>
                          <a:pt x="10570134" y="-41144"/>
                          <a:pt x="10851102" y="0"/>
                        </a:cubicBezTo>
                        <a:cubicBezTo>
                          <a:pt x="10851748" y="4451"/>
                          <a:pt x="10851592" y="9226"/>
                          <a:pt x="10851102" y="18288"/>
                        </a:cubicBezTo>
                        <a:cubicBezTo>
                          <a:pt x="10675242" y="1309"/>
                          <a:pt x="10524002" y="-2908"/>
                          <a:pt x="10389930" y="18288"/>
                        </a:cubicBezTo>
                        <a:cubicBezTo>
                          <a:pt x="10255858" y="39484"/>
                          <a:pt x="9773244" y="59176"/>
                          <a:pt x="9494714" y="18288"/>
                        </a:cubicBezTo>
                        <a:cubicBezTo>
                          <a:pt x="9216184" y="-22600"/>
                          <a:pt x="9131929" y="800"/>
                          <a:pt x="8816520" y="18288"/>
                        </a:cubicBezTo>
                        <a:cubicBezTo>
                          <a:pt x="8501111" y="35776"/>
                          <a:pt x="8634497" y="28985"/>
                          <a:pt x="8463860" y="18288"/>
                        </a:cubicBezTo>
                        <a:cubicBezTo>
                          <a:pt x="8293223" y="7591"/>
                          <a:pt x="8065500" y="-5268"/>
                          <a:pt x="7785666" y="18288"/>
                        </a:cubicBezTo>
                        <a:cubicBezTo>
                          <a:pt x="7505832" y="41844"/>
                          <a:pt x="7453436" y="14686"/>
                          <a:pt x="7215983" y="18288"/>
                        </a:cubicBezTo>
                        <a:cubicBezTo>
                          <a:pt x="6978530" y="21890"/>
                          <a:pt x="6912959" y="-4579"/>
                          <a:pt x="6646300" y="18288"/>
                        </a:cubicBezTo>
                        <a:cubicBezTo>
                          <a:pt x="6379641" y="41155"/>
                          <a:pt x="6192949" y="11334"/>
                          <a:pt x="6076617" y="18288"/>
                        </a:cubicBezTo>
                        <a:cubicBezTo>
                          <a:pt x="5960285" y="25242"/>
                          <a:pt x="5654491" y="16931"/>
                          <a:pt x="5506934" y="18288"/>
                        </a:cubicBezTo>
                        <a:cubicBezTo>
                          <a:pt x="5359377" y="19645"/>
                          <a:pt x="5074820" y="57133"/>
                          <a:pt x="4720229" y="18288"/>
                        </a:cubicBezTo>
                        <a:cubicBezTo>
                          <a:pt x="4365638" y="-20557"/>
                          <a:pt x="4235643" y="35829"/>
                          <a:pt x="4042035" y="18288"/>
                        </a:cubicBezTo>
                        <a:cubicBezTo>
                          <a:pt x="3848427" y="747"/>
                          <a:pt x="3836250" y="19497"/>
                          <a:pt x="3689375" y="18288"/>
                        </a:cubicBezTo>
                        <a:cubicBezTo>
                          <a:pt x="3542500" y="17079"/>
                          <a:pt x="3388619" y="546"/>
                          <a:pt x="3119692" y="18288"/>
                        </a:cubicBezTo>
                        <a:cubicBezTo>
                          <a:pt x="2850765" y="36030"/>
                          <a:pt x="2691101" y="-5259"/>
                          <a:pt x="2332987" y="18288"/>
                        </a:cubicBezTo>
                        <a:cubicBezTo>
                          <a:pt x="1974873" y="41835"/>
                          <a:pt x="1990372" y="38390"/>
                          <a:pt x="1871815" y="18288"/>
                        </a:cubicBezTo>
                        <a:cubicBezTo>
                          <a:pt x="1753258" y="-1814"/>
                          <a:pt x="1233786" y="7515"/>
                          <a:pt x="976599" y="18288"/>
                        </a:cubicBezTo>
                        <a:cubicBezTo>
                          <a:pt x="719412" y="29061"/>
                          <a:pt x="248269" y="32929"/>
                          <a:pt x="0" y="18288"/>
                        </a:cubicBezTo>
                        <a:cubicBezTo>
                          <a:pt x="-213" y="9468"/>
                          <a:pt x="187" y="4459"/>
                          <a:pt x="0" y="0"/>
                        </a:cubicBezTo>
                        <a:close/>
                      </a:path>
                      <a:path w="10851102" h="18288" stroke="0" extrusionOk="0">
                        <a:moveTo>
                          <a:pt x="0" y="0"/>
                        </a:moveTo>
                        <a:cubicBezTo>
                          <a:pt x="249512" y="603"/>
                          <a:pt x="322886" y="-12005"/>
                          <a:pt x="569683" y="0"/>
                        </a:cubicBezTo>
                        <a:cubicBezTo>
                          <a:pt x="816480" y="12005"/>
                          <a:pt x="757534" y="14978"/>
                          <a:pt x="922344" y="0"/>
                        </a:cubicBezTo>
                        <a:cubicBezTo>
                          <a:pt x="1087154" y="-14978"/>
                          <a:pt x="1528858" y="-11977"/>
                          <a:pt x="1817560" y="0"/>
                        </a:cubicBezTo>
                        <a:cubicBezTo>
                          <a:pt x="2106262" y="11977"/>
                          <a:pt x="2178362" y="8275"/>
                          <a:pt x="2387242" y="0"/>
                        </a:cubicBezTo>
                        <a:cubicBezTo>
                          <a:pt x="2596122" y="-8275"/>
                          <a:pt x="2715945" y="23193"/>
                          <a:pt x="2956925" y="0"/>
                        </a:cubicBezTo>
                        <a:cubicBezTo>
                          <a:pt x="3197905" y="-23193"/>
                          <a:pt x="3634004" y="-24933"/>
                          <a:pt x="3852141" y="0"/>
                        </a:cubicBezTo>
                        <a:cubicBezTo>
                          <a:pt x="4070278" y="24933"/>
                          <a:pt x="4207124" y="-1171"/>
                          <a:pt x="4313313" y="0"/>
                        </a:cubicBezTo>
                        <a:cubicBezTo>
                          <a:pt x="4419502" y="1171"/>
                          <a:pt x="4961603" y="-7515"/>
                          <a:pt x="5208529" y="0"/>
                        </a:cubicBezTo>
                        <a:cubicBezTo>
                          <a:pt x="5455455" y="7515"/>
                          <a:pt x="5766394" y="32819"/>
                          <a:pt x="6103745" y="0"/>
                        </a:cubicBezTo>
                        <a:cubicBezTo>
                          <a:pt x="6441096" y="-32819"/>
                          <a:pt x="6493798" y="-5746"/>
                          <a:pt x="6781939" y="0"/>
                        </a:cubicBezTo>
                        <a:cubicBezTo>
                          <a:pt x="7070080" y="5746"/>
                          <a:pt x="7302605" y="31316"/>
                          <a:pt x="7677155" y="0"/>
                        </a:cubicBezTo>
                        <a:cubicBezTo>
                          <a:pt x="8051705" y="-31316"/>
                          <a:pt x="8097099" y="8110"/>
                          <a:pt x="8246838" y="0"/>
                        </a:cubicBezTo>
                        <a:cubicBezTo>
                          <a:pt x="8396577" y="-8110"/>
                          <a:pt x="8541823" y="9462"/>
                          <a:pt x="8816520" y="0"/>
                        </a:cubicBezTo>
                        <a:cubicBezTo>
                          <a:pt x="9091217" y="-9462"/>
                          <a:pt x="9367610" y="-25115"/>
                          <a:pt x="9603225" y="0"/>
                        </a:cubicBezTo>
                        <a:cubicBezTo>
                          <a:pt x="9838841" y="25115"/>
                          <a:pt x="9969402" y="14411"/>
                          <a:pt x="10172908" y="0"/>
                        </a:cubicBezTo>
                        <a:cubicBezTo>
                          <a:pt x="10376414" y="-14411"/>
                          <a:pt x="10657578" y="5673"/>
                          <a:pt x="10851102" y="0"/>
                        </a:cubicBezTo>
                        <a:cubicBezTo>
                          <a:pt x="10850695" y="8690"/>
                          <a:pt x="10850948" y="14141"/>
                          <a:pt x="10851102" y="18288"/>
                        </a:cubicBezTo>
                        <a:cubicBezTo>
                          <a:pt x="10486066" y="-10634"/>
                          <a:pt x="10362943" y="52582"/>
                          <a:pt x="10064397" y="18288"/>
                        </a:cubicBezTo>
                        <a:cubicBezTo>
                          <a:pt x="9765852" y="-16006"/>
                          <a:pt x="9863248" y="31531"/>
                          <a:pt x="9711736" y="18288"/>
                        </a:cubicBezTo>
                        <a:cubicBezTo>
                          <a:pt x="9560224" y="5045"/>
                          <a:pt x="9431887" y="14666"/>
                          <a:pt x="9250564" y="18288"/>
                        </a:cubicBezTo>
                        <a:cubicBezTo>
                          <a:pt x="9069241" y="21910"/>
                          <a:pt x="8611460" y="57462"/>
                          <a:pt x="8355349" y="18288"/>
                        </a:cubicBezTo>
                        <a:cubicBezTo>
                          <a:pt x="8099238" y="-20886"/>
                          <a:pt x="7839674" y="-13896"/>
                          <a:pt x="7677155" y="18288"/>
                        </a:cubicBezTo>
                        <a:cubicBezTo>
                          <a:pt x="7514636" y="50472"/>
                          <a:pt x="7428268" y="36826"/>
                          <a:pt x="7215983" y="18288"/>
                        </a:cubicBezTo>
                        <a:cubicBezTo>
                          <a:pt x="7003698" y="-250"/>
                          <a:pt x="6679167" y="13652"/>
                          <a:pt x="6537789" y="18288"/>
                        </a:cubicBezTo>
                        <a:cubicBezTo>
                          <a:pt x="6396411" y="22924"/>
                          <a:pt x="6260542" y="35250"/>
                          <a:pt x="6185128" y="18288"/>
                        </a:cubicBezTo>
                        <a:cubicBezTo>
                          <a:pt x="6109714" y="1326"/>
                          <a:pt x="5906586" y="24198"/>
                          <a:pt x="5832467" y="18288"/>
                        </a:cubicBezTo>
                        <a:cubicBezTo>
                          <a:pt x="5758348" y="12378"/>
                          <a:pt x="5412281" y="-15196"/>
                          <a:pt x="5154273" y="18288"/>
                        </a:cubicBezTo>
                        <a:cubicBezTo>
                          <a:pt x="4896265" y="51772"/>
                          <a:pt x="4821094" y="7078"/>
                          <a:pt x="4693102" y="18288"/>
                        </a:cubicBezTo>
                        <a:cubicBezTo>
                          <a:pt x="4565110" y="29498"/>
                          <a:pt x="4184341" y="-13419"/>
                          <a:pt x="3906397" y="18288"/>
                        </a:cubicBezTo>
                        <a:cubicBezTo>
                          <a:pt x="3628454" y="49995"/>
                          <a:pt x="3664035" y="4493"/>
                          <a:pt x="3445225" y="18288"/>
                        </a:cubicBezTo>
                        <a:cubicBezTo>
                          <a:pt x="3226415" y="32083"/>
                          <a:pt x="2902565" y="-15508"/>
                          <a:pt x="2658520" y="18288"/>
                        </a:cubicBezTo>
                        <a:cubicBezTo>
                          <a:pt x="2414476" y="52084"/>
                          <a:pt x="2461019" y="10411"/>
                          <a:pt x="2305859" y="18288"/>
                        </a:cubicBezTo>
                        <a:cubicBezTo>
                          <a:pt x="2150699" y="26165"/>
                          <a:pt x="1765181" y="23925"/>
                          <a:pt x="1519154" y="18288"/>
                        </a:cubicBezTo>
                        <a:cubicBezTo>
                          <a:pt x="1273128" y="12651"/>
                          <a:pt x="1243243" y="14997"/>
                          <a:pt x="1057982" y="18288"/>
                        </a:cubicBezTo>
                        <a:cubicBezTo>
                          <a:pt x="872721" y="21579"/>
                          <a:pt x="822488" y="15142"/>
                          <a:pt x="705322" y="18288"/>
                        </a:cubicBezTo>
                        <a:cubicBezTo>
                          <a:pt x="588156" y="21434"/>
                          <a:pt x="238882" y="45496"/>
                          <a:pt x="0" y="18288"/>
                        </a:cubicBezTo>
                        <a:cubicBezTo>
                          <a:pt x="-53" y="11301"/>
                          <a:pt x="-649" y="77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15904-0DD8-699E-F855-C0365AA0C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1" y="1929384"/>
            <a:ext cx="10512862" cy="42519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27965" indent="-227965"/>
            <a:r>
              <a:rPr lang="en-US" sz="1900" dirty="0">
                <a:latin typeface="Calibri"/>
                <a:ea typeface="Calibri"/>
                <a:cs typeface="Calibri"/>
              </a:rPr>
              <a:t>We </a:t>
            </a:r>
            <a:r>
              <a:rPr lang="en-US" sz="1900" dirty="0" err="1">
                <a:latin typeface="Calibri"/>
                <a:ea typeface="Calibri"/>
                <a:cs typeface="Calibri"/>
              </a:rPr>
              <a:t>hebben</a:t>
            </a:r>
            <a:r>
              <a:rPr lang="en-US" sz="1900" dirty="0">
                <a:latin typeface="Calibri"/>
                <a:ea typeface="Calibri"/>
                <a:cs typeface="Calibri"/>
              </a:rPr>
              <a:t> </a:t>
            </a:r>
            <a:r>
              <a:rPr lang="en-US" sz="1900" dirty="0" err="1">
                <a:latin typeface="Calibri"/>
                <a:ea typeface="Calibri"/>
                <a:cs typeface="Calibri"/>
              </a:rPr>
              <a:t>voor</a:t>
            </a:r>
            <a:r>
              <a:rPr lang="en-US" sz="1900" dirty="0">
                <a:latin typeface="Calibri"/>
                <a:ea typeface="Calibri"/>
                <a:cs typeface="Calibri"/>
              </a:rPr>
              <a:t> </a:t>
            </a:r>
            <a:r>
              <a:rPr lang="en-US" sz="1900" dirty="0" err="1">
                <a:latin typeface="Calibri"/>
                <a:ea typeface="Calibri"/>
                <a:cs typeface="Calibri"/>
              </a:rPr>
              <a:t>volgend</a:t>
            </a:r>
            <a:r>
              <a:rPr lang="en-US" sz="1900" dirty="0">
                <a:latin typeface="Calibri"/>
                <a:ea typeface="Calibri"/>
                <a:cs typeface="Calibri"/>
              </a:rPr>
              <a:t> </a:t>
            </a:r>
            <a:r>
              <a:rPr lang="en-US" sz="1900" dirty="0" err="1">
                <a:latin typeface="Calibri"/>
                <a:ea typeface="Calibri"/>
                <a:cs typeface="Calibri"/>
              </a:rPr>
              <a:t>jaar</a:t>
            </a:r>
            <a:r>
              <a:rPr lang="en-US" sz="1900" dirty="0">
                <a:latin typeface="Calibri"/>
                <a:ea typeface="Calibri"/>
                <a:cs typeface="Calibri"/>
              </a:rPr>
              <a:t> 1 </a:t>
            </a:r>
            <a:r>
              <a:rPr lang="en-US" sz="1900" dirty="0" err="1">
                <a:latin typeface="Calibri"/>
                <a:ea typeface="Calibri"/>
                <a:cs typeface="Calibri"/>
              </a:rPr>
              <a:t>plek</a:t>
            </a:r>
            <a:r>
              <a:rPr lang="en-US" sz="1900" dirty="0">
                <a:latin typeface="Calibri"/>
                <a:ea typeface="Calibri"/>
                <a:cs typeface="Calibri"/>
              </a:rPr>
              <a:t> in </a:t>
            </a:r>
            <a:r>
              <a:rPr lang="en-US" sz="1900" b="1" dirty="0">
                <a:latin typeface="Calibri"/>
                <a:ea typeface="Calibri"/>
                <a:cs typeface="Calibri"/>
              </a:rPr>
              <a:t>Glasgow, </a:t>
            </a:r>
            <a:r>
              <a:rPr lang="en-US" sz="1900" b="1" dirty="0" err="1">
                <a:latin typeface="Calibri"/>
                <a:ea typeface="Calibri"/>
                <a:cs typeface="Calibri"/>
              </a:rPr>
              <a:t>Schotland</a:t>
            </a:r>
            <a:r>
              <a:rPr lang="en-US" sz="1900" dirty="0">
                <a:latin typeface="Calibri"/>
                <a:ea typeface="Calibri"/>
                <a:cs typeface="Calibri"/>
              </a:rPr>
              <a:t> – Caledonian University </a:t>
            </a:r>
            <a:r>
              <a:rPr lang="en-US" sz="1900" dirty="0">
                <a:ea typeface="+mn-lt"/>
                <a:cs typeface="+mn-lt"/>
              </a:rPr>
              <a:t> -</a:t>
            </a:r>
            <a:r>
              <a:rPr lang="en-US" sz="1900" dirty="0">
                <a:ea typeface="+mn-lt"/>
                <a:cs typeface="+mn-lt"/>
                <a:hlinkClick r:id="rId2"/>
              </a:rPr>
              <a:t>https://www.gcu.ac.uk/internationalstudy</a:t>
            </a:r>
            <a:r>
              <a:rPr lang="en-US" sz="1900" dirty="0">
                <a:ea typeface="+mn-lt"/>
                <a:cs typeface="+mn-lt"/>
              </a:rPr>
              <a:t> </a:t>
            </a:r>
            <a:endParaRPr lang="en-US" sz="1900" dirty="0">
              <a:ea typeface="Calibri"/>
              <a:cs typeface="Calibri"/>
            </a:endParaRPr>
          </a:p>
          <a:p>
            <a:pPr marL="227965" indent="-227965"/>
            <a:r>
              <a:rPr lang="en-US" sz="1900" dirty="0">
                <a:ea typeface="Calibri"/>
                <a:cs typeface="Calibri"/>
              </a:rPr>
              <a:t>Ook </a:t>
            </a:r>
            <a:r>
              <a:rPr lang="en-US" sz="1900" b="1" dirty="0">
                <a:ea typeface="Calibri"/>
                <a:cs typeface="Calibri"/>
              </a:rPr>
              <a:t>Zagreb, </a:t>
            </a:r>
            <a:r>
              <a:rPr lang="en-US" sz="1900" b="1" dirty="0" err="1">
                <a:ea typeface="Calibri"/>
                <a:cs typeface="Calibri"/>
              </a:rPr>
              <a:t>Kroatië</a:t>
            </a:r>
            <a:r>
              <a:rPr lang="en-US" sz="1900" dirty="0">
                <a:ea typeface="Calibri"/>
                <a:cs typeface="Calibri"/>
              </a:rPr>
              <a:t> is </a:t>
            </a:r>
            <a:r>
              <a:rPr lang="en-US" sz="1900" dirty="0" err="1">
                <a:ea typeface="Calibri"/>
                <a:cs typeface="Calibri"/>
              </a:rPr>
              <a:t>nieuw</a:t>
            </a:r>
            <a:r>
              <a:rPr lang="en-US" sz="1900" dirty="0">
                <a:ea typeface="Calibri"/>
                <a:cs typeface="Calibri"/>
              </a:rPr>
              <a:t> </a:t>
            </a:r>
            <a:r>
              <a:rPr lang="en-US" sz="1900" dirty="0">
                <a:latin typeface="Calibri"/>
                <a:ea typeface="Calibri"/>
                <a:cs typeface="Calibri"/>
              </a:rPr>
              <a:t>– FPZG - </a:t>
            </a:r>
            <a:r>
              <a:rPr lang="en-US" sz="1900" dirty="0">
                <a:latin typeface="Calibri"/>
                <a:ea typeface="Calibri"/>
                <a:cs typeface="Calibri"/>
                <a:hlinkClick r:id="rId3"/>
              </a:rPr>
              <a:t>https://www.fpzg.unizg.hr/en/study/undergraduate_study/journalism</a:t>
            </a:r>
            <a:r>
              <a:rPr lang="en-US" sz="1900" dirty="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  </a:t>
            </a:r>
            <a:r>
              <a:rPr lang="en-US" sz="1900" dirty="0">
                <a:latin typeface="Calibri"/>
                <a:ea typeface="Calibri"/>
                <a:cs typeface="Calibri"/>
                <a:hlinkClick r:id="rId4"/>
              </a:rPr>
              <a:t>https://www.fpzg.unizg.hr/en/incoming/course_offer</a:t>
            </a:r>
            <a:r>
              <a:rPr lang="en-US" sz="1900" dirty="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pPr marL="227965" indent="-227965"/>
            <a:r>
              <a:rPr lang="en-US" sz="1800" dirty="0">
                <a:ea typeface="Calibri"/>
                <a:cs typeface="Calibri"/>
              </a:rPr>
              <a:t>Zuid-Afrika </a:t>
            </a:r>
            <a:r>
              <a:rPr lang="en-US" sz="1800" dirty="0" err="1">
                <a:ea typeface="Calibri"/>
                <a:cs typeface="Calibri"/>
              </a:rPr>
              <a:t>en</a:t>
            </a:r>
            <a:r>
              <a:rPr lang="en-US" sz="1800" dirty="0">
                <a:ea typeface="Calibri"/>
                <a:cs typeface="Calibri"/>
              </a:rPr>
              <a:t> </a:t>
            </a:r>
            <a:r>
              <a:rPr lang="en-US" sz="1800" dirty="0" err="1">
                <a:ea typeface="Calibri"/>
                <a:cs typeface="Calibri"/>
              </a:rPr>
              <a:t>Libanon</a:t>
            </a:r>
            <a:r>
              <a:rPr lang="en-US" sz="1800" dirty="0">
                <a:ea typeface="Calibri"/>
                <a:cs typeface="Calibri"/>
              </a:rPr>
              <a:t> </a:t>
            </a:r>
            <a:r>
              <a:rPr lang="en-US" sz="1800" dirty="0" err="1">
                <a:ea typeface="Calibri"/>
                <a:cs typeface="Calibri"/>
              </a:rPr>
              <a:t>kun</a:t>
            </a:r>
            <a:r>
              <a:rPr lang="en-US" sz="1800" dirty="0">
                <a:ea typeface="Calibri"/>
                <a:cs typeface="Calibri"/>
              </a:rPr>
              <a:t> je in 26-27 </a:t>
            </a:r>
            <a:r>
              <a:rPr lang="en-US" sz="1800" dirty="0" err="1">
                <a:ea typeface="Calibri"/>
                <a:cs typeface="Calibri"/>
              </a:rPr>
              <a:t>helaas</a:t>
            </a:r>
            <a:r>
              <a:rPr lang="en-US" sz="1800" dirty="0">
                <a:ea typeface="Calibri"/>
                <a:cs typeface="Calibri"/>
              </a:rPr>
              <a:t> </a:t>
            </a:r>
            <a:r>
              <a:rPr lang="en-US" sz="1800" b="1" dirty="0" err="1">
                <a:ea typeface="Calibri"/>
                <a:cs typeface="Calibri"/>
              </a:rPr>
              <a:t>niet</a:t>
            </a:r>
            <a:r>
              <a:rPr lang="en-US" sz="1800" b="1" dirty="0">
                <a:ea typeface="Calibri"/>
                <a:cs typeface="Calibri"/>
              </a:rPr>
              <a:t> </a:t>
            </a:r>
            <a:r>
              <a:rPr lang="en-US" sz="1800" dirty="0" err="1">
                <a:ea typeface="Calibri"/>
                <a:cs typeface="Calibri"/>
              </a:rPr>
              <a:t>selecteren</a:t>
            </a:r>
            <a:endParaRPr lang="en-US" sz="1800" dirty="0" err="1">
              <a:solidFill>
                <a:srgbClr val="000000"/>
              </a:solidFill>
              <a:ea typeface="Calibri"/>
              <a:cs typeface="Calibri"/>
            </a:endParaRPr>
          </a:p>
          <a:p>
            <a:pPr marL="227965" indent="-227965"/>
            <a:r>
              <a:rPr lang="en-US" sz="1800" dirty="0">
                <a:ea typeface="Calibri"/>
                <a:cs typeface="Calibri"/>
              </a:rPr>
              <a:t>San Francisco, </a:t>
            </a:r>
            <a:r>
              <a:rPr lang="en-US" sz="1800" b="1" dirty="0">
                <a:ea typeface="Calibri"/>
                <a:cs typeface="Calibri"/>
              </a:rPr>
              <a:t>USA</a:t>
            </a:r>
            <a:r>
              <a:rPr lang="en-US" sz="1800" dirty="0">
                <a:ea typeface="Calibri"/>
                <a:cs typeface="Calibri"/>
              </a:rPr>
              <a:t>, is </a:t>
            </a:r>
            <a:r>
              <a:rPr lang="en-US" sz="1800" dirty="0" err="1">
                <a:ea typeface="Calibri"/>
                <a:cs typeface="Calibri"/>
              </a:rPr>
              <a:t>nog</a:t>
            </a:r>
            <a:r>
              <a:rPr lang="en-US" sz="1800" dirty="0">
                <a:ea typeface="Calibri"/>
                <a:cs typeface="Calibri"/>
              </a:rPr>
              <a:t> in </a:t>
            </a:r>
            <a:r>
              <a:rPr lang="en-US" sz="1800" dirty="0" err="1">
                <a:ea typeface="Calibri"/>
                <a:cs typeface="Calibri"/>
              </a:rPr>
              <a:t>overleg</a:t>
            </a:r>
            <a:r>
              <a:rPr lang="en-US" sz="1800" dirty="0">
                <a:ea typeface="Calibri"/>
                <a:cs typeface="Calibri"/>
              </a:rPr>
              <a:t> </a:t>
            </a:r>
            <a:r>
              <a:rPr lang="en-US" sz="1800" dirty="0" err="1">
                <a:ea typeface="Calibri"/>
                <a:cs typeface="Calibri"/>
              </a:rPr>
              <a:t>vanwege</a:t>
            </a:r>
            <a:r>
              <a:rPr lang="en-US" sz="1800" dirty="0">
                <a:ea typeface="Calibri"/>
                <a:cs typeface="Calibri"/>
              </a:rPr>
              <a:t> </a:t>
            </a:r>
            <a:r>
              <a:rPr lang="en-US" sz="1800" dirty="0" err="1">
                <a:ea typeface="Calibri"/>
                <a:cs typeface="Calibri"/>
              </a:rPr>
              <a:t>o.a.</a:t>
            </a:r>
            <a:r>
              <a:rPr lang="en-US" sz="1800" dirty="0">
                <a:ea typeface="Calibri"/>
                <a:cs typeface="Calibri"/>
              </a:rPr>
              <a:t> </a:t>
            </a:r>
            <a:r>
              <a:rPr lang="en-US" sz="1800" dirty="0" err="1">
                <a:ea typeface="Calibri"/>
                <a:cs typeface="Calibri"/>
              </a:rPr>
              <a:t>visumgedoe</a:t>
            </a:r>
            <a:endParaRPr lang="en-US" sz="1800" dirty="0">
              <a:ea typeface="Calibri"/>
              <a:cs typeface="Calibri"/>
            </a:endParaRPr>
          </a:p>
          <a:p>
            <a:pPr marL="227965" indent="-227965"/>
            <a:r>
              <a:rPr lang="en-US" sz="1800" dirty="0">
                <a:ea typeface="Calibri"/>
                <a:cs typeface="Calibri"/>
              </a:rPr>
              <a:t>Je mag </a:t>
            </a:r>
            <a:r>
              <a:rPr lang="en-US" sz="1800" dirty="0" err="1">
                <a:ea typeface="Calibri"/>
                <a:cs typeface="Calibri"/>
              </a:rPr>
              <a:t>ook</a:t>
            </a:r>
            <a:r>
              <a:rPr lang="en-US" sz="1800" dirty="0">
                <a:ea typeface="Calibri"/>
                <a:cs typeface="Calibri"/>
              </a:rPr>
              <a:t> </a:t>
            </a:r>
            <a:r>
              <a:rPr lang="en-US" sz="1800" dirty="0" err="1">
                <a:ea typeface="Calibri"/>
                <a:cs typeface="Calibri"/>
              </a:rPr>
              <a:t>kiezen</a:t>
            </a:r>
            <a:r>
              <a:rPr lang="en-US" sz="1800" dirty="0">
                <a:ea typeface="Calibri"/>
                <a:cs typeface="Calibri"/>
              </a:rPr>
              <a:t> </a:t>
            </a:r>
            <a:r>
              <a:rPr lang="en-US" sz="1800" dirty="0" err="1">
                <a:ea typeface="Calibri"/>
                <a:cs typeface="Calibri"/>
              </a:rPr>
              <a:t>voor</a:t>
            </a:r>
            <a:r>
              <a:rPr lang="en-US" sz="1800" dirty="0">
                <a:ea typeface="Calibri"/>
                <a:cs typeface="Calibri"/>
              </a:rPr>
              <a:t> de </a:t>
            </a:r>
            <a:r>
              <a:rPr lang="en-US" sz="1800" b="1" dirty="0">
                <a:ea typeface="Calibri"/>
                <a:cs typeface="Calibri"/>
              </a:rPr>
              <a:t>'Fixed Package Immersion in Spanish Language and Culture'</a:t>
            </a:r>
            <a:r>
              <a:rPr lang="en-US" sz="1800" dirty="0">
                <a:ea typeface="Calibri"/>
                <a:cs typeface="Calibri"/>
              </a:rPr>
              <a:t> (die is </a:t>
            </a:r>
            <a:r>
              <a:rPr lang="en-US" sz="1800" dirty="0" err="1">
                <a:ea typeface="Calibri"/>
                <a:cs typeface="Calibri"/>
              </a:rPr>
              <a:t>voor</a:t>
            </a:r>
            <a:r>
              <a:rPr lang="en-US" sz="1800" dirty="0">
                <a:ea typeface="Calibri"/>
                <a:cs typeface="Calibri"/>
              </a:rPr>
              <a:t> alle HU </a:t>
            </a:r>
            <a:r>
              <a:rPr lang="en-US" sz="1800" dirty="0" err="1">
                <a:ea typeface="Calibri"/>
                <a:cs typeface="Calibri"/>
              </a:rPr>
              <a:t>studenten</a:t>
            </a:r>
            <a:r>
              <a:rPr lang="en-US" sz="1800" dirty="0">
                <a:ea typeface="Calibri"/>
                <a:cs typeface="Calibri"/>
              </a:rPr>
              <a:t>, de </a:t>
            </a:r>
            <a:r>
              <a:rPr lang="en-US" sz="1800" dirty="0" err="1">
                <a:ea typeface="Calibri"/>
                <a:cs typeface="Calibri"/>
              </a:rPr>
              <a:t>selectie</a:t>
            </a:r>
            <a:r>
              <a:rPr lang="en-US" sz="1800" dirty="0">
                <a:ea typeface="Calibri"/>
                <a:cs typeface="Calibri"/>
              </a:rPr>
              <a:t> </a:t>
            </a:r>
            <a:r>
              <a:rPr lang="en-US" sz="1800" dirty="0" err="1">
                <a:ea typeface="Calibri"/>
                <a:cs typeface="Calibri"/>
              </a:rPr>
              <a:t>loopt</a:t>
            </a:r>
            <a:r>
              <a:rPr lang="en-US" sz="1800" dirty="0">
                <a:ea typeface="Calibri"/>
                <a:cs typeface="Calibri"/>
              </a:rPr>
              <a:t> via </a:t>
            </a:r>
            <a:r>
              <a:rPr lang="en-US" sz="1800" dirty="0" err="1">
                <a:ea typeface="Calibri"/>
                <a:cs typeface="Calibri"/>
              </a:rPr>
              <a:t>een</a:t>
            </a:r>
            <a:r>
              <a:rPr lang="en-US" sz="1800" dirty="0">
                <a:ea typeface="Calibri"/>
                <a:cs typeface="Calibri"/>
              </a:rPr>
              <a:t> </a:t>
            </a:r>
            <a:r>
              <a:rPr lang="en-US" sz="1800" dirty="0" err="1">
                <a:ea typeface="Calibri"/>
                <a:cs typeface="Calibri"/>
              </a:rPr>
              <a:t>ander</a:t>
            </a:r>
            <a:r>
              <a:rPr lang="en-US" sz="1800" dirty="0">
                <a:ea typeface="Calibri"/>
                <a:cs typeface="Calibri"/>
              </a:rPr>
              <a:t> </a:t>
            </a:r>
            <a:r>
              <a:rPr lang="en-US" sz="1800" dirty="0" err="1">
                <a:ea typeface="Calibri"/>
                <a:cs typeface="Calibri"/>
              </a:rPr>
              <a:t>instituut</a:t>
            </a:r>
            <a:r>
              <a:rPr lang="en-US" sz="1800" dirty="0">
                <a:ea typeface="Calibri"/>
                <a:cs typeface="Calibri"/>
              </a:rPr>
              <a:t>)</a:t>
            </a:r>
          </a:p>
          <a:p>
            <a:pPr marL="227965" indent="-227965"/>
            <a:r>
              <a:rPr lang="nl-NL" sz="1800" dirty="0">
                <a:ea typeface="Calibri"/>
                <a:cs typeface="Calibri"/>
              </a:rPr>
              <a:t>Onze top 3: Spanje, Denemarken, USA</a:t>
            </a:r>
            <a:br>
              <a:rPr lang="nl-NL" sz="1800" dirty="0">
                <a:ea typeface="Calibri"/>
                <a:cs typeface="Calibri"/>
              </a:rPr>
            </a:br>
            <a:r>
              <a:rPr lang="nl-NL" sz="1800" dirty="0">
                <a:ea typeface="Calibri"/>
                <a:cs typeface="Calibri"/>
              </a:rPr>
              <a:t>Kies eens voor: Duitsland, België, Roemenië, Kroatië of Finland!</a:t>
            </a:r>
            <a:endParaRPr lang="en-US" sz="1800" dirty="0">
              <a:ea typeface="Calibri"/>
              <a:cs typeface="Calibri"/>
            </a:endParaRPr>
          </a:p>
          <a:p>
            <a:pPr marL="227965" indent="-227965"/>
            <a:endParaRPr lang="nl-NL" sz="2200">
              <a:ea typeface="Calibri"/>
              <a:cs typeface="Calibri"/>
            </a:endParaRPr>
          </a:p>
          <a:p>
            <a:pPr marL="227965" indent="-227965"/>
            <a:endParaRPr lang="nl-NL" sz="2200">
              <a:ea typeface="Calibri"/>
              <a:cs typeface="Calibri"/>
            </a:endParaRPr>
          </a:p>
          <a:p>
            <a:pPr marL="227965" indent="-227965"/>
            <a:endParaRPr lang="nl-NL" sz="2200">
              <a:ea typeface="Calibri"/>
              <a:cs typeface="Calibri"/>
            </a:endParaRPr>
          </a:p>
          <a:p>
            <a:pPr marL="227965" indent="-227965"/>
            <a:endParaRPr lang="nl-NL" sz="22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022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19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7" y="0"/>
            <a:ext cx="1218577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: Rounded Corners 21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353" y="1011045"/>
            <a:ext cx="4368721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: Shape 23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390" y="0"/>
            <a:ext cx="11548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Freeform: Shape 25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0479" y="-1"/>
            <a:ext cx="1736948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: Shape 27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699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2F150E-8CAA-E1B1-0736-98E04F457E36}"/>
              </a:ext>
            </a:extLst>
          </p:cNvPr>
          <p:cNvSpPr txBox="1"/>
          <p:nvPr/>
        </p:nvSpPr>
        <p:spPr>
          <a:xfrm>
            <a:off x="5697427" y="820880"/>
            <a:ext cx="6200406" cy="48893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l-NL" dirty="0">
                <a:sym typeface="Wingdings" panose="05000000000000000000" pitchFamily="2" charset="2"/>
              </a:rPr>
              <a:t>Wil je spreken met een oud </a:t>
            </a:r>
            <a:r>
              <a:rPr lang="nl-NL" dirty="0" err="1">
                <a:sym typeface="Wingdings" panose="05000000000000000000" pitchFamily="2" charset="2"/>
              </a:rPr>
              <a:t>Study</a:t>
            </a:r>
            <a:r>
              <a:rPr lang="nl-NL" dirty="0">
                <a:sym typeface="Wingdings" panose="05000000000000000000" pitchFamily="2" charset="2"/>
              </a:rPr>
              <a:t> </a:t>
            </a:r>
            <a:r>
              <a:rPr lang="nl-NL" dirty="0" err="1">
                <a:sym typeface="Wingdings" panose="05000000000000000000" pitchFamily="2" charset="2"/>
              </a:rPr>
              <a:t>Abroad</a:t>
            </a:r>
            <a:r>
              <a:rPr lang="nl-NL" dirty="0">
                <a:sym typeface="Wingdings" panose="05000000000000000000" pitchFamily="2" charset="2"/>
              </a:rPr>
              <a:t> student? Contactgegevens mag je opvragen via </a:t>
            </a:r>
            <a:r>
              <a:rPr lang="nl-NL" dirty="0">
                <a:sym typeface="Wingdings" panose="05000000000000000000" pitchFamily="2" charset="2"/>
                <a:hlinkClick r:id="rId2"/>
              </a:rPr>
              <a:t>elvira.vannoort@hu.nl</a:t>
            </a:r>
            <a:r>
              <a:rPr lang="nl-NL" dirty="0">
                <a:sym typeface="Wingdings" panose="05000000000000000000" pitchFamily="2" charset="2"/>
              </a:rPr>
              <a:t> </a:t>
            </a:r>
            <a:endParaRPr lang="nl-NL" dirty="0">
              <a:ea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nl-NL">
              <a:ea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l-NL" dirty="0">
                <a:ea typeface="Calibri"/>
                <a:cs typeface="Calibri"/>
              </a:rPr>
              <a:t>Zet je naam op de</a:t>
            </a:r>
            <a:r>
              <a:rPr lang="nl-NL" b="1" dirty="0">
                <a:ea typeface="Calibri"/>
                <a:cs typeface="Calibri"/>
              </a:rPr>
              <a:t> mailinglijst </a:t>
            </a:r>
            <a:r>
              <a:rPr lang="nl-NL" dirty="0">
                <a:ea typeface="Calibri"/>
                <a:cs typeface="Calibri"/>
              </a:rPr>
              <a:t>na afloop van deze voorlichting!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nl-NL" dirty="0"/>
            </a:br>
            <a:r>
              <a:rPr lang="nl-NL" b="1" dirty="0">
                <a:sym typeface="Wingdings" panose="05000000000000000000" pitchFamily="2" charset="2"/>
              </a:rPr>
              <a:t>VRAGENUURTJES</a:t>
            </a:r>
            <a:br>
              <a:rPr lang="nl-NL" dirty="0"/>
            </a:br>
            <a:r>
              <a:rPr lang="nl-NL" sz="1600" b="1" dirty="0">
                <a:sym typeface="Wingdings" panose="05000000000000000000" pitchFamily="2" charset="2"/>
              </a:rPr>
              <a:t>Donderdag 27 november</a:t>
            </a:r>
            <a:r>
              <a:rPr lang="nl-NL" sz="1600" dirty="0">
                <a:sym typeface="Wingdings" panose="05000000000000000000" pitchFamily="2" charset="2"/>
              </a:rPr>
              <a:t> – 11u30 tot 14u30 – bel Elvira via Teams</a:t>
            </a:r>
            <a:endParaRPr lang="nl-NL" sz="1600" dirty="0">
              <a:ea typeface="Calibri" panose="020F0502020204030204"/>
              <a:cs typeface="Calibri" panose="020F0502020204030204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l-NL" sz="1600" b="1" dirty="0">
                <a:ea typeface="Calibri" panose="020F0502020204030204"/>
                <a:cs typeface="Calibri" panose="020F0502020204030204"/>
              </a:rPr>
              <a:t>Woensdag 10 december</a:t>
            </a:r>
            <a:r>
              <a:rPr lang="nl-NL" sz="1600" dirty="0">
                <a:ea typeface="Calibri" panose="020F0502020204030204"/>
                <a:cs typeface="Calibri" panose="020F0502020204030204"/>
              </a:rPr>
              <a:t> – 09u30 tot 12u30 – bel Elvira via Teams</a:t>
            </a:r>
            <a:endParaRPr lang="nl-NL" dirty="0">
              <a:ea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l-NL" sz="1600" b="1" dirty="0">
                <a:ea typeface="Calibri"/>
                <a:cs typeface="Calibri"/>
              </a:rPr>
              <a:t>Dinsdag 16 december</a:t>
            </a:r>
            <a:r>
              <a:rPr lang="nl-NL" sz="1600" dirty="0">
                <a:ea typeface="Calibri"/>
                <a:cs typeface="Calibri"/>
              </a:rPr>
              <a:t> – 09u30 tot 12u – bel Elvira via Teams</a:t>
            </a:r>
            <a:endParaRPr lang="nl-NL" sz="16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nl-NL" dirty="0">
                <a:ea typeface="Calibri"/>
                <a:cs typeface="Calibri"/>
              </a:rPr>
            </a:br>
            <a:r>
              <a:rPr lang="nl-NL" sz="1600" b="1" dirty="0" err="1">
                <a:ea typeface="Calibri"/>
                <a:cs typeface="Calibri"/>
              </a:rPr>
              <a:t>Study</a:t>
            </a:r>
            <a:r>
              <a:rPr lang="nl-NL" sz="1600" b="1" dirty="0">
                <a:ea typeface="Calibri"/>
                <a:cs typeface="Calibri"/>
              </a:rPr>
              <a:t> </a:t>
            </a:r>
            <a:r>
              <a:rPr lang="nl-NL" sz="1600" b="1" dirty="0" err="1">
                <a:ea typeface="Calibri"/>
                <a:cs typeface="Calibri"/>
              </a:rPr>
              <a:t>Abroad</a:t>
            </a:r>
            <a:r>
              <a:rPr lang="nl-NL" sz="1600" b="1" dirty="0">
                <a:ea typeface="Calibri"/>
                <a:cs typeface="Calibri"/>
              </a:rPr>
              <a:t> </a:t>
            </a:r>
            <a:r>
              <a:rPr lang="nl-NL" sz="1600" b="1" dirty="0" err="1">
                <a:ea typeface="Calibri"/>
                <a:cs typeface="Calibri"/>
              </a:rPr>
              <a:t>Orientation</a:t>
            </a:r>
            <a:r>
              <a:rPr lang="nl-NL" sz="1600" dirty="0">
                <a:ea typeface="Calibri"/>
                <a:cs typeface="Calibri"/>
              </a:rPr>
              <a:t> | 4 december | 10 – 14u | HU-plein, Padualaan 101 (LIVE)</a:t>
            </a:r>
            <a:endParaRPr lang="nl-NL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nl-NL" sz="1700">
              <a:solidFill>
                <a:srgbClr val="000000"/>
              </a:solidFill>
              <a:ea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l-NL" sz="1700" dirty="0">
                <a:solidFill>
                  <a:srgbClr val="000000"/>
                </a:solidFill>
                <a:ea typeface="Calibri"/>
                <a:cs typeface="Calibri"/>
              </a:rPr>
              <a:t>Kom naar de </a:t>
            </a:r>
            <a:r>
              <a:rPr lang="nl-NL" sz="1700" b="1" dirty="0">
                <a:solidFill>
                  <a:srgbClr val="000000"/>
                </a:solidFill>
                <a:ea typeface="Calibri"/>
                <a:cs typeface="Calibri"/>
              </a:rPr>
              <a:t>spreekuren</a:t>
            </a:r>
            <a:r>
              <a:rPr lang="nl-NL" sz="1700" dirty="0">
                <a:solidFill>
                  <a:srgbClr val="000000"/>
                </a:solidFill>
                <a:ea typeface="Calibri"/>
                <a:cs typeface="Calibri"/>
              </a:rPr>
              <a:t> in januari om je top 5 te bespreken!! In </a:t>
            </a:r>
            <a:r>
              <a:rPr lang="nl-NL" sz="1700" b="1" dirty="0">
                <a:solidFill>
                  <a:srgbClr val="000000"/>
                </a:solidFill>
                <a:ea typeface="Calibri"/>
                <a:cs typeface="Calibri"/>
              </a:rPr>
              <a:t>februari </a:t>
            </a:r>
            <a:r>
              <a:rPr lang="nl-NL" sz="1700" dirty="0">
                <a:solidFill>
                  <a:srgbClr val="000000"/>
                </a:solidFill>
                <a:ea typeface="Calibri"/>
                <a:cs typeface="Calibri"/>
              </a:rPr>
              <a:t>zijn er individuele gesprekken. Er volgt vóór de kerstvakantie een aankondiging via de SLB Hoofdfase Canvaspagina en een update op </a:t>
            </a:r>
            <a:r>
              <a:rPr lang="nl-NL" sz="1700" dirty="0">
                <a:solidFill>
                  <a:srgbClr val="000000"/>
                </a:solidFill>
                <a:ea typeface="Calibri"/>
                <a:cs typeface="Calibri"/>
                <a:hlinkClick r:id="rId3"/>
              </a:rPr>
              <a:t>Go International</a:t>
            </a:r>
            <a:endParaRPr lang="en-US" dirty="0"/>
          </a:p>
          <a:p>
            <a:pPr>
              <a:lnSpc>
                <a:spcPct val="110000"/>
              </a:lnSpc>
            </a:pPr>
            <a:endParaRPr lang="en-US" sz="1800" b="1">
              <a:solidFill>
                <a:srgbClr val="4472C4"/>
              </a:solidFill>
              <a:ea typeface="Calibri"/>
              <a:cs typeface="Calibri"/>
            </a:endParaRPr>
          </a:p>
          <a:p>
            <a:pPr>
              <a:lnSpc>
                <a:spcPct val="110000"/>
              </a:lnSpc>
            </a:pPr>
            <a:endParaRPr lang="en-US">
              <a:ea typeface="Calibri" panose="020F0502020204030204"/>
              <a:cs typeface="Calibri" panose="020F0502020204030204"/>
            </a:endParaRPr>
          </a:p>
          <a:p>
            <a:pPr>
              <a:lnSpc>
                <a:spcPct val="110000"/>
              </a:lnSpc>
            </a:pPr>
            <a:endParaRPr lang="nl-NL">
              <a:ea typeface="Calibri" panose="020F0502020204030204"/>
              <a:cs typeface="Calibri" panose="020F0502020204030204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l-NL">
              <a:ea typeface="Calibri" panose="020F0502020204030204"/>
              <a:cs typeface="Calibri" panose="020F0502020204030204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61" name="Freeform: Shape 29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7776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2" name="Freeform: Shape 31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7417" y="5717905"/>
            <a:ext cx="1771148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: Shape 33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1895" y="6258755"/>
            <a:ext cx="1565532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2EC0AB-FAA6-DA6B-EE97-D9CAA71189C1}"/>
              </a:ext>
            </a:extLst>
          </p:cNvPr>
          <p:cNvSpPr txBox="1"/>
          <p:nvPr/>
        </p:nvSpPr>
        <p:spPr>
          <a:xfrm>
            <a:off x="1549206" y="2415360"/>
            <a:ext cx="27644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>
                <a:solidFill>
                  <a:schemeClr val="bg1"/>
                </a:solidFill>
              </a:rPr>
              <a:t>VRAGEN?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544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67fd6e9-663d-4849-b221-f68e59638b3c">
      <Terms xmlns="http://schemas.microsoft.com/office/infopath/2007/PartnerControls"/>
    </lcf76f155ced4ddcb4097134ff3c332f>
    <TaxCatchAll xmlns="1088bfd3-0868-43ee-93f7-c2623a10371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BA8ABEB14C714EA061B68FF8A1C791" ma:contentTypeVersion="17" ma:contentTypeDescription="Een nieuw document maken." ma:contentTypeScope="" ma:versionID="36030a6d8a5bfaf4e0ecf1211cbe327a">
  <xsd:schema xmlns:xsd="http://www.w3.org/2001/XMLSchema" xmlns:xs="http://www.w3.org/2001/XMLSchema" xmlns:p="http://schemas.microsoft.com/office/2006/metadata/properties" xmlns:ns2="367fd6e9-663d-4849-b221-f68e59638b3c" xmlns:ns3="1088bfd3-0868-43ee-93f7-c2623a10371c" targetNamespace="http://schemas.microsoft.com/office/2006/metadata/properties" ma:root="true" ma:fieldsID="cece67e5b7f2123463d2a6449bb8693b" ns2:_="" ns3:_="">
    <xsd:import namespace="367fd6e9-663d-4849-b221-f68e59638b3c"/>
    <xsd:import namespace="1088bfd3-0868-43ee-93f7-c2623a1037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7fd6e9-663d-4849-b221-f68e59638b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9115ee84-c194-4add-8ddb-ad54b768e1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88bfd3-0868-43ee-93f7-c2623a10371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cd16411-356d-47b4-a669-8940ca0b5176}" ma:internalName="TaxCatchAll" ma:showField="CatchAllData" ma:web="1088bfd3-0868-43ee-93f7-c2623a1037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0DA1046-2DE3-402D-83DC-37799DED6094}">
  <ds:schemaRefs>
    <ds:schemaRef ds:uri="1088bfd3-0868-43ee-93f7-c2623a10371c"/>
    <ds:schemaRef ds:uri="367fd6e9-663d-4849-b221-f68e59638b3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7FA1A3A-2151-4FF6-BDB7-7F375AF91E71}">
  <ds:schemaRefs>
    <ds:schemaRef ds:uri="1088bfd3-0868-43ee-93f7-c2623a10371c"/>
    <ds:schemaRef ds:uri="367fd6e9-663d-4849-b221-f68e59638b3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B216678-789E-436D-AC6F-30078D60ED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Aangepast</PresentationFormat>
  <Slides>9</Slides>
  <Notes>1</Notes>
  <HiddenSlides>0</HiddenSlide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0" baseType="lpstr">
      <vt:lpstr>Office Theme</vt:lpstr>
      <vt:lpstr>STUDY ABROAD| Journalistiek</vt:lpstr>
      <vt:lpstr>Study Abroad   - iets voor jou?</vt:lpstr>
      <vt:lpstr>Oriënteren  </vt:lpstr>
      <vt:lpstr>Procedure</vt:lpstr>
      <vt:lpstr>Aandachtspunten</vt:lpstr>
      <vt:lpstr>PowerPoint-presentatie</vt:lpstr>
      <vt:lpstr>PowerPoint-presentatie</vt:lpstr>
      <vt:lpstr>Selectie aanbod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 International | journalistiek</dc:title>
  <dc:creator/>
  <cp:keywords/>
  <cp:revision>55</cp:revision>
  <dcterms:created xsi:type="dcterms:W3CDTF">2015-11-16T11:40:57Z</dcterms:created>
  <dcterms:modified xsi:type="dcterms:W3CDTF">2025-11-24T11:21:01Z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TC028048919991</vt:lpwstr>
  </property>
  <property fmtid="{D5CDD505-2E9C-101B-9397-08002B2CF9AE}" pid="3" name="ContentTypeId">
    <vt:lpwstr>0x010100A5BA8ABEB14C714EA061B68FF8A1C791</vt:lpwstr>
  </property>
  <property fmtid="{D5CDD505-2E9C-101B-9397-08002B2CF9AE}" pid="4" name="MediaServiceImageTags">
    <vt:lpwstr/>
  </property>
</Properties>
</file>