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2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3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4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theme/theme5.xml" ContentType="application/vnd.openxmlformats-officedocument.theme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theme/theme6.xml" ContentType="application/vnd.openxmlformats-officedocument.theme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theme/theme7.xml" ContentType="application/vnd.openxmlformats-officedocument.theme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theme/theme8.xml" ContentType="application/vnd.openxmlformats-officedocument.theme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theme/theme9.xml" ContentType="application/vnd.openxmlformats-officedocument.theme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theme/theme10.xml" ContentType="application/vnd.openxmlformats-officedocument.theme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theme/theme11.xml" ContentType="application/vnd.openxmlformats-officedocument.theme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theme/theme12.xml" ContentType="application/vnd.openxmlformats-officedocument.theme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theme/theme13.xml" ContentType="application/vnd.openxmlformats-officedocument.theme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slideLayouts/slideLayout518.xml" ContentType="application/vnd.openxmlformats-officedocument.presentationml.slideLayout+xml"/>
  <Override PartName="/ppt/theme/theme14.xml" ContentType="application/vnd.openxmlformats-officedocument.theme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slideLayouts/slideLayout540.xml" ContentType="application/vnd.openxmlformats-officedocument.presentationml.slideLayout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slideLayouts/slideLayout547.xml" ContentType="application/vnd.openxmlformats-officedocument.presentationml.slideLayout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theme/theme15.xml" ContentType="application/vnd.openxmlformats-officedocument.theme+xml"/>
  <Override PartName="/ppt/slideLayouts/slideLayout556.xml" ContentType="application/vnd.openxmlformats-officedocument.presentationml.slideLayout+xml"/>
  <Override PartName="/ppt/slideLayouts/slideLayout557.xml" ContentType="application/vnd.openxmlformats-officedocument.presentationml.slideLayout+xml"/>
  <Override PartName="/ppt/slideLayouts/slideLayout558.xml" ContentType="application/vnd.openxmlformats-officedocument.presentationml.slideLayout+xml"/>
  <Override PartName="/ppt/slideLayouts/slideLayout559.xml" ContentType="application/vnd.openxmlformats-officedocument.presentationml.slideLayout+xml"/>
  <Override PartName="/ppt/slideLayouts/slideLayout560.xml" ContentType="application/vnd.openxmlformats-officedocument.presentationml.slideLayout+xml"/>
  <Override PartName="/ppt/slideLayouts/slideLayout561.xml" ContentType="application/vnd.openxmlformats-officedocument.presentationml.slideLayout+xml"/>
  <Override PartName="/ppt/slideLayouts/slideLayout562.xml" ContentType="application/vnd.openxmlformats-officedocument.presentationml.slideLayout+xml"/>
  <Override PartName="/ppt/slideLayouts/slideLayout563.xml" ContentType="application/vnd.openxmlformats-officedocument.presentationml.slideLayout+xml"/>
  <Override PartName="/ppt/slideLayouts/slideLayout564.xml" ContentType="application/vnd.openxmlformats-officedocument.presentationml.slideLayout+xml"/>
  <Override PartName="/ppt/slideLayouts/slideLayout565.xml" ContentType="application/vnd.openxmlformats-officedocument.presentationml.slideLayout+xml"/>
  <Override PartName="/ppt/slideLayouts/slideLayout566.xml" ContentType="application/vnd.openxmlformats-officedocument.presentationml.slideLayout+xml"/>
  <Override PartName="/ppt/slideLayouts/slideLayout567.xml" ContentType="application/vnd.openxmlformats-officedocument.presentationml.slideLayout+xml"/>
  <Override PartName="/ppt/slideLayouts/slideLayout568.xml" ContentType="application/vnd.openxmlformats-officedocument.presentationml.slideLayout+xml"/>
  <Override PartName="/ppt/slideLayouts/slideLayout569.xml" ContentType="application/vnd.openxmlformats-officedocument.presentationml.slideLayout+xml"/>
  <Override PartName="/ppt/slideLayouts/slideLayout570.xml" ContentType="application/vnd.openxmlformats-officedocument.presentationml.slideLayout+xml"/>
  <Override PartName="/ppt/slideLayouts/slideLayout571.xml" ContentType="application/vnd.openxmlformats-officedocument.presentationml.slideLayout+xml"/>
  <Override PartName="/ppt/slideLayouts/slideLayout572.xml" ContentType="application/vnd.openxmlformats-officedocument.presentationml.slideLayout+xml"/>
  <Override PartName="/ppt/slideLayouts/slideLayout573.xml" ContentType="application/vnd.openxmlformats-officedocument.presentationml.slideLayout+xml"/>
  <Override PartName="/ppt/slideLayouts/slideLayout574.xml" ContentType="application/vnd.openxmlformats-officedocument.presentationml.slideLayout+xml"/>
  <Override PartName="/ppt/slideLayouts/slideLayout575.xml" ContentType="application/vnd.openxmlformats-officedocument.presentationml.slideLayout+xml"/>
  <Override PartName="/ppt/slideLayouts/slideLayout576.xml" ContentType="application/vnd.openxmlformats-officedocument.presentationml.slideLayout+xml"/>
  <Override PartName="/ppt/slideLayouts/slideLayout577.xml" ContentType="application/vnd.openxmlformats-officedocument.presentationml.slideLayout+xml"/>
  <Override PartName="/ppt/slideLayouts/slideLayout578.xml" ContentType="application/vnd.openxmlformats-officedocument.presentationml.slideLayout+xml"/>
  <Override PartName="/ppt/slideLayouts/slideLayout579.xml" ContentType="application/vnd.openxmlformats-officedocument.presentationml.slideLayout+xml"/>
  <Override PartName="/ppt/slideLayouts/slideLayout580.xml" ContentType="application/vnd.openxmlformats-officedocument.presentationml.slideLayout+xml"/>
  <Override PartName="/ppt/slideLayouts/slideLayout581.xml" ContentType="application/vnd.openxmlformats-officedocument.presentationml.slideLayout+xml"/>
  <Override PartName="/ppt/slideLayouts/slideLayout582.xml" ContentType="application/vnd.openxmlformats-officedocument.presentationml.slideLayout+xml"/>
  <Override PartName="/ppt/slideLayouts/slideLayout583.xml" ContentType="application/vnd.openxmlformats-officedocument.presentationml.slideLayout+xml"/>
  <Override PartName="/ppt/slideLayouts/slideLayout584.xml" ContentType="application/vnd.openxmlformats-officedocument.presentationml.slideLayout+xml"/>
  <Override PartName="/ppt/slideLayouts/slideLayout585.xml" ContentType="application/vnd.openxmlformats-officedocument.presentationml.slideLayout+xml"/>
  <Override PartName="/ppt/slideLayouts/slideLayout586.xml" ContentType="application/vnd.openxmlformats-officedocument.presentationml.slideLayout+xml"/>
  <Override PartName="/ppt/slideLayouts/slideLayout587.xml" ContentType="application/vnd.openxmlformats-officedocument.presentationml.slideLayout+xml"/>
  <Override PartName="/ppt/slideLayouts/slideLayout588.xml" ContentType="application/vnd.openxmlformats-officedocument.presentationml.slideLayout+xml"/>
  <Override PartName="/ppt/slideLayouts/slideLayout589.xml" ContentType="application/vnd.openxmlformats-officedocument.presentationml.slideLayout+xml"/>
  <Override PartName="/ppt/slideLayouts/slideLayout590.xml" ContentType="application/vnd.openxmlformats-officedocument.presentationml.slideLayout+xml"/>
  <Override PartName="/ppt/slideLayouts/slideLayout591.xml" ContentType="application/vnd.openxmlformats-officedocument.presentationml.slideLayout+xml"/>
  <Override PartName="/ppt/slideLayouts/slideLayout592.xml" ContentType="application/vnd.openxmlformats-officedocument.presentationml.slideLayout+xml"/>
  <Override PartName="/ppt/theme/theme16.xml" ContentType="application/vnd.openxmlformats-officedocument.theme+xml"/>
  <Override PartName="/ppt/slideLayouts/slideLayout593.xml" ContentType="application/vnd.openxmlformats-officedocument.presentationml.slideLayout+xml"/>
  <Override PartName="/ppt/slideLayouts/slideLayout594.xml" ContentType="application/vnd.openxmlformats-officedocument.presentationml.slideLayout+xml"/>
  <Override PartName="/ppt/slideLayouts/slideLayout595.xml" ContentType="application/vnd.openxmlformats-officedocument.presentationml.slideLayout+xml"/>
  <Override PartName="/ppt/slideLayouts/slideLayout596.xml" ContentType="application/vnd.openxmlformats-officedocument.presentationml.slideLayout+xml"/>
  <Override PartName="/ppt/slideLayouts/slideLayout597.xml" ContentType="application/vnd.openxmlformats-officedocument.presentationml.slideLayout+xml"/>
  <Override PartName="/ppt/slideLayouts/slideLayout598.xml" ContentType="application/vnd.openxmlformats-officedocument.presentationml.slideLayout+xml"/>
  <Override PartName="/ppt/slideLayouts/slideLayout599.xml" ContentType="application/vnd.openxmlformats-officedocument.presentationml.slideLayout+xml"/>
  <Override PartName="/ppt/slideLayouts/slideLayout600.xml" ContentType="application/vnd.openxmlformats-officedocument.presentationml.slideLayout+xml"/>
  <Override PartName="/ppt/slideLayouts/slideLayout601.xml" ContentType="application/vnd.openxmlformats-officedocument.presentationml.slideLayout+xml"/>
  <Override PartName="/ppt/slideLayouts/slideLayout602.xml" ContentType="application/vnd.openxmlformats-officedocument.presentationml.slideLayout+xml"/>
  <Override PartName="/ppt/slideLayouts/slideLayout603.xml" ContentType="application/vnd.openxmlformats-officedocument.presentationml.slideLayout+xml"/>
  <Override PartName="/ppt/slideLayouts/slideLayout604.xml" ContentType="application/vnd.openxmlformats-officedocument.presentationml.slideLayout+xml"/>
  <Override PartName="/ppt/slideLayouts/slideLayout605.xml" ContentType="application/vnd.openxmlformats-officedocument.presentationml.slideLayout+xml"/>
  <Override PartName="/ppt/slideLayouts/slideLayout606.xml" ContentType="application/vnd.openxmlformats-officedocument.presentationml.slideLayout+xml"/>
  <Override PartName="/ppt/slideLayouts/slideLayout607.xml" ContentType="application/vnd.openxmlformats-officedocument.presentationml.slideLayout+xml"/>
  <Override PartName="/ppt/slideLayouts/slideLayout608.xml" ContentType="application/vnd.openxmlformats-officedocument.presentationml.slideLayout+xml"/>
  <Override PartName="/ppt/slideLayouts/slideLayout609.xml" ContentType="application/vnd.openxmlformats-officedocument.presentationml.slideLayout+xml"/>
  <Override PartName="/ppt/slideLayouts/slideLayout610.xml" ContentType="application/vnd.openxmlformats-officedocument.presentationml.slideLayout+xml"/>
  <Override PartName="/ppt/slideLayouts/slideLayout611.xml" ContentType="application/vnd.openxmlformats-officedocument.presentationml.slideLayout+xml"/>
  <Override PartName="/ppt/slideLayouts/slideLayout612.xml" ContentType="application/vnd.openxmlformats-officedocument.presentationml.slideLayout+xml"/>
  <Override PartName="/ppt/slideLayouts/slideLayout613.xml" ContentType="application/vnd.openxmlformats-officedocument.presentationml.slideLayout+xml"/>
  <Override PartName="/ppt/slideLayouts/slideLayout614.xml" ContentType="application/vnd.openxmlformats-officedocument.presentationml.slideLayout+xml"/>
  <Override PartName="/ppt/slideLayouts/slideLayout615.xml" ContentType="application/vnd.openxmlformats-officedocument.presentationml.slideLayout+xml"/>
  <Override PartName="/ppt/slideLayouts/slideLayout616.xml" ContentType="application/vnd.openxmlformats-officedocument.presentationml.slideLayout+xml"/>
  <Override PartName="/ppt/slideLayouts/slideLayout617.xml" ContentType="application/vnd.openxmlformats-officedocument.presentationml.slideLayout+xml"/>
  <Override PartName="/ppt/slideLayouts/slideLayout618.xml" ContentType="application/vnd.openxmlformats-officedocument.presentationml.slideLayout+xml"/>
  <Override PartName="/ppt/slideLayouts/slideLayout619.xml" ContentType="application/vnd.openxmlformats-officedocument.presentationml.slideLayout+xml"/>
  <Override PartName="/ppt/slideLayouts/slideLayout620.xml" ContentType="application/vnd.openxmlformats-officedocument.presentationml.slideLayout+xml"/>
  <Override PartName="/ppt/slideLayouts/slideLayout621.xml" ContentType="application/vnd.openxmlformats-officedocument.presentationml.slideLayout+xml"/>
  <Override PartName="/ppt/slideLayouts/slideLayout622.xml" ContentType="application/vnd.openxmlformats-officedocument.presentationml.slideLayout+xml"/>
  <Override PartName="/ppt/slideLayouts/slideLayout623.xml" ContentType="application/vnd.openxmlformats-officedocument.presentationml.slideLayout+xml"/>
  <Override PartName="/ppt/slideLayouts/slideLayout624.xml" ContentType="application/vnd.openxmlformats-officedocument.presentationml.slideLayout+xml"/>
  <Override PartName="/ppt/slideLayouts/slideLayout625.xml" ContentType="application/vnd.openxmlformats-officedocument.presentationml.slideLayout+xml"/>
  <Override PartName="/ppt/slideLayouts/slideLayout626.xml" ContentType="application/vnd.openxmlformats-officedocument.presentationml.slideLayout+xml"/>
  <Override PartName="/ppt/slideLayouts/slideLayout627.xml" ContentType="application/vnd.openxmlformats-officedocument.presentationml.slideLayout+xml"/>
  <Override PartName="/ppt/slideLayouts/slideLayout628.xml" ContentType="application/vnd.openxmlformats-officedocument.presentationml.slideLayout+xml"/>
  <Override PartName="/ppt/slideLayouts/slideLayout629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741" r:id="rId5"/>
    <p:sldMasterId id="2147483779" r:id="rId6"/>
    <p:sldMasterId id="2147483817" r:id="rId7"/>
    <p:sldMasterId id="2147483855" r:id="rId8"/>
    <p:sldMasterId id="2147483893" r:id="rId9"/>
    <p:sldMasterId id="2147483931" r:id="rId10"/>
    <p:sldMasterId id="2147483969" r:id="rId11"/>
    <p:sldMasterId id="2147484007" r:id="rId12"/>
    <p:sldMasterId id="2147484045" r:id="rId13"/>
    <p:sldMasterId id="2147484083" r:id="rId14"/>
    <p:sldMasterId id="2147484121" r:id="rId15"/>
    <p:sldMasterId id="2147484159" r:id="rId16"/>
    <p:sldMasterId id="2147484197" r:id="rId17"/>
    <p:sldMasterId id="2147484235" r:id="rId18"/>
    <p:sldMasterId id="2147484273" r:id="rId19"/>
    <p:sldMasterId id="2147484311" r:id="rId20"/>
  </p:sldMasterIdLst>
  <p:notesMasterIdLst>
    <p:notesMasterId r:id="rId50"/>
  </p:notesMasterIdLst>
  <p:handoutMasterIdLst>
    <p:handoutMasterId r:id="rId51"/>
  </p:handoutMasterIdLst>
  <p:sldIdLst>
    <p:sldId id="258" r:id="rId21"/>
    <p:sldId id="459" r:id="rId22"/>
    <p:sldId id="392" r:id="rId23"/>
    <p:sldId id="428" r:id="rId24"/>
    <p:sldId id="460" r:id="rId25"/>
    <p:sldId id="431" r:id="rId26"/>
    <p:sldId id="451" r:id="rId27"/>
    <p:sldId id="436" r:id="rId28"/>
    <p:sldId id="461" r:id="rId29"/>
    <p:sldId id="438" r:id="rId30"/>
    <p:sldId id="439" r:id="rId31"/>
    <p:sldId id="442" r:id="rId32"/>
    <p:sldId id="432" r:id="rId33"/>
    <p:sldId id="445" r:id="rId34"/>
    <p:sldId id="453" r:id="rId35"/>
    <p:sldId id="462" r:id="rId36"/>
    <p:sldId id="446" r:id="rId37"/>
    <p:sldId id="448" r:id="rId38"/>
    <p:sldId id="434" r:id="rId39"/>
    <p:sldId id="458" r:id="rId40"/>
    <p:sldId id="450" r:id="rId41"/>
    <p:sldId id="449" r:id="rId42"/>
    <p:sldId id="464" r:id="rId43"/>
    <p:sldId id="447" r:id="rId44"/>
    <p:sldId id="454" r:id="rId45"/>
    <p:sldId id="455" r:id="rId46"/>
    <p:sldId id="456" r:id="rId47"/>
    <p:sldId id="457" r:id="rId48"/>
    <p:sldId id="430" r:id="rId49"/>
  </p:sldIdLst>
  <p:sldSz cx="12192000" cy="6858000"/>
  <p:notesSz cx="7077075" cy="9363075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518" userDrawn="1">
          <p15:clr>
            <a:srgbClr val="A4A3A4"/>
          </p15:clr>
        </p15:guide>
        <p15:guide id="2" orient="horz" pos="2160">
          <p15:clr>
            <a:srgbClr val="A4A3A4"/>
          </p15:clr>
        </p15:guide>
        <p15:guide id="3" orient="horz" pos="103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4B0875A-4CA3-214B-6E18-2E7DF259A813}" name="Sophie van Helden" initials="SH" userId="S::sophie.van.helden@rivm.nl::c579ca36-65b4-418f-b7cf-bcedad0cb145" providerId="AD"/>
  <p188:author id="{9CC03E88-CD16-DB8F-E0DD-D14B69D2FA80}" name="Mieke Reuser" initials="MR" userId="S::mieke.reuser@rivm.nl::87b7f42d-c512-4074-9286-189f961d3d02" providerId="AD"/>
  <p188:author id="{A4C9E9E3-C7CA-91C8-AC82-32EE672E1944}" name="Renske Eilers" initials="RE" userId="S::renske.eilers@rivm.nl::06da1f94-5fd4-4aa5-aa54-85a877d0a15d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Arnout Drenthel" initials="AD [7]" lastIdx="1" clrIdx="6"/>
  <p:cmAuthor id="1" name="Arnout Drenthel" initials="AD" lastIdx="1" clrIdx="0"/>
  <p:cmAuthor id="8" name="Arnout Drenthel" initials="AD [8]" lastIdx="1" clrIdx="7"/>
  <p:cmAuthor id="2" name="Arnout Drenthel" initials="AD [2]" lastIdx="1" clrIdx="1"/>
  <p:cmAuthor id="9" name="Arnout Drenthel" initials="AD [9]" lastIdx="1" clrIdx="8"/>
  <p:cmAuthor id="3" name="Arnout Drenthel" initials="AD [3]" lastIdx="1" clrIdx="2"/>
  <p:cmAuthor id="4" name="Arnout Drenthel" initials="AD [4]" lastIdx="1" clrIdx="3"/>
  <p:cmAuthor id="5" name="Arnout Drenthel" initials="AD [5]" lastIdx="1" clrIdx="4"/>
  <p:cmAuthor id="6" name="Arnout Drenthel" initials="AD [6]" lastIdx="1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5606F8-80B8-4361-ADB5-A9185F03CC6E}" v="61" dt="2025-11-24T20:28:15.064"/>
    <p1510:client id="{712FA6A6-E322-4220-BE64-D2CE12901561}" v="2005" dt="2025-11-24T10:53:16.321"/>
    <p1510:client id="{AC7B75E3-3E91-4659-84E8-0ECDA67365CD}" v="1" dt="2025-11-24T10:07:01.62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ijl, thema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Stijl, thema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Stijl, licht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82482" autoAdjust="0"/>
  </p:normalViewPr>
  <p:slideViewPr>
    <p:cSldViewPr snapToGrid="0">
      <p:cViewPr varScale="1">
        <p:scale>
          <a:sx n="61" d="100"/>
          <a:sy n="61" d="100"/>
        </p:scale>
        <p:origin x="860" y="52"/>
      </p:cViewPr>
      <p:guideLst>
        <p:guide pos="518"/>
        <p:guide orient="horz" pos="2160"/>
        <p:guide orient="horz" pos="1036"/>
      </p:guideLst>
    </p:cSldViewPr>
  </p:slideViewPr>
  <p:notesTextViewPr>
    <p:cViewPr>
      <p:scale>
        <a:sx n="1" d="1"/>
        <a:sy n="1" d="1"/>
      </p:scale>
      <p:origin x="0" y="-8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26" Type="http://schemas.openxmlformats.org/officeDocument/2006/relationships/slide" Target="slides/slide6.xml"/><Relationship Id="rId39" Type="http://schemas.openxmlformats.org/officeDocument/2006/relationships/slide" Target="slides/slide19.xml"/><Relationship Id="rId21" Type="http://schemas.openxmlformats.org/officeDocument/2006/relationships/slide" Target="slides/slide1.xml"/><Relationship Id="rId34" Type="http://schemas.openxmlformats.org/officeDocument/2006/relationships/slide" Target="slides/slide14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50" Type="http://schemas.openxmlformats.org/officeDocument/2006/relationships/notesMaster" Target="notesMasters/notesMaster1.xml"/><Relationship Id="rId55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" Target="slides/slide9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4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53" Type="http://schemas.openxmlformats.org/officeDocument/2006/relationships/presProps" Target="presProps.xml"/><Relationship Id="rId58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9" Type="http://schemas.openxmlformats.org/officeDocument/2006/relationships/slideMaster" Target="slideMasters/slideMaster16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56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51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slide" Target="slides/slide26.xml"/><Relationship Id="rId59" Type="http://schemas.microsoft.com/office/2018/10/relationships/authors" Target="authors.xml"/><Relationship Id="rId20" Type="http://schemas.openxmlformats.org/officeDocument/2006/relationships/slideMaster" Target="slideMasters/slideMaster17.xml"/><Relationship Id="rId41" Type="http://schemas.openxmlformats.org/officeDocument/2006/relationships/slide" Target="slides/slide21.xml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57" Type="http://schemas.microsoft.com/office/2016/11/relationships/changesInfo" Target="changesInfos/changesInfo1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nske Eilers" userId="S::renske.eilers@rivm.nl::06da1f94-5fd4-4aa5-aa54-85a877d0a15d" providerId="AD" clId="Web-{7B62D8B7-51B1-E060-F519-A0567D7E51C9}"/>
    <pc:docChg chg="modSld">
      <pc:chgData name="Renske Eilers" userId="S::renske.eilers@rivm.nl::06da1f94-5fd4-4aa5-aa54-85a877d0a15d" providerId="AD" clId="Web-{7B62D8B7-51B1-E060-F519-A0567D7E51C9}" dt="2025-11-11T12:14:49.571" v="45"/>
      <pc:docMkLst>
        <pc:docMk/>
      </pc:docMkLst>
      <pc:sldChg chg="delSp modSp modNotes">
        <pc:chgData name="Renske Eilers" userId="S::renske.eilers@rivm.nl::06da1f94-5fd4-4aa5-aa54-85a877d0a15d" providerId="AD" clId="Web-{7B62D8B7-51B1-E060-F519-A0567D7E51C9}" dt="2025-11-11T12:14:49.571" v="45"/>
        <pc:sldMkLst>
          <pc:docMk/>
          <pc:sldMk cId="4122498353" sldId="431"/>
        </pc:sldMkLst>
      </pc:sldChg>
    </pc:docChg>
  </pc:docChgLst>
  <pc:docChgLst>
    <pc:chgData name="Sophie van Helden" userId="c579ca36-65b4-418f-b7cf-bcedad0cb145" providerId="ADAL" clId="{E4898483-24C3-4B08-978A-A1FC3BA5A01A}"/>
    <pc:docChg chg="undo custSel addSld delSld modSld sldOrd">
      <pc:chgData name="Sophie van Helden" userId="c579ca36-65b4-418f-b7cf-bcedad0cb145" providerId="ADAL" clId="{E4898483-24C3-4B08-978A-A1FC3BA5A01A}" dt="2025-11-24T20:33:17.314" v="6906" actId="20577"/>
      <pc:docMkLst>
        <pc:docMk/>
      </pc:docMkLst>
      <pc:sldChg chg="addSp delSp modSp mod modNotesTx">
        <pc:chgData name="Sophie van Helden" userId="c579ca36-65b4-418f-b7cf-bcedad0cb145" providerId="ADAL" clId="{E4898483-24C3-4B08-978A-A1FC3BA5A01A}" dt="2025-11-24T09:29:52.414" v="3337" actId="790"/>
        <pc:sldMkLst>
          <pc:docMk/>
          <pc:sldMk cId="2408927450" sldId="258"/>
        </pc:sldMkLst>
        <pc:spChg chg="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2408927450" sldId="258"/>
            <ac:spMk id="3" creationId="{B1166CED-050D-B4D4-E30B-49FB20F50D0E}"/>
          </ac:spMkLst>
        </pc:spChg>
        <pc:spChg chg="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2408927450" sldId="258"/>
            <ac:spMk id="7" creationId="{9D963009-9D96-4CF5-8303-561F7786B6AD}"/>
          </ac:spMkLst>
        </pc:spChg>
        <pc:spChg chg="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2408927450" sldId="258"/>
            <ac:spMk id="8" creationId="{91A7D7D1-8657-4CE1-8012-1E4D21C27992}"/>
          </ac:spMkLst>
        </pc:spChg>
      </pc:sldChg>
      <pc:sldChg chg="delSp modSp mod">
        <pc:chgData name="Sophie van Helden" userId="c579ca36-65b4-418f-b7cf-bcedad0cb145" providerId="ADAL" clId="{E4898483-24C3-4B08-978A-A1FC3BA5A01A}" dt="2025-11-24T09:29:52.414" v="3337" actId="790"/>
        <pc:sldMkLst>
          <pc:docMk/>
          <pc:sldMk cId="3246245481" sldId="392"/>
        </pc:sldMkLst>
        <pc:spChg chg="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3246245481" sldId="392"/>
            <ac:spMk id="2" creationId="{59D99613-47F0-0B4D-A091-996DF2392145}"/>
          </ac:spMkLst>
        </pc:spChg>
        <pc:spChg chg="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3246245481" sldId="392"/>
            <ac:spMk id="3" creationId="{ABC763EA-65C7-E9FB-1281-DE47616B5811}"/>
          </ac:spMkLst>
        </pc:spChg>
        <pc:spChg chg="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3246245481" sldId="392"/>
            <ac:spMk id="4" creationId="{71B7CBAA-DC8A-57DF-9B75-3E75C6EEB0EC}"/>
          </ac:spMkLst>
        </pc:spChg>
        <pc:spChg chg="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3246245481" sldId="392"/>
            <ac:spMk id="6" creationId="{B9598D09-6EC5-E025-0E16-2050C1E3C18B}"/>
          </ac:spMkLst>
        </pc:spChg>
        <pc:spChg chg="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3246245481" sldId="392"/>
            <ac:spMk id="21" creationId="{CD1D35B8-9480-F20B-A788-F07DE9846A74}"/>
          </ac:spMkLst>
        </pc:spChg>
      </pc:sldChg>
      <pc:sldChg chg="addSp delSp modSp mod modTransition delAnim modAnim">
        <pc:chgData name="Sophie van Helden" userId="c579ca36-65b4-418f-b7cf-bcedad0cb145" providerId="ADAL" clId="{E4898483-24C3-4B08-978A-A1FC3BA5A01A}" dt="2025-11-24T09:29:52.414" v="3337" actId="790"/>
        <pc:sldMkLst>
          <pc:docMk/>
          <pc:sldMk cId="3880913314" sldId="428"/>
        </pc:sldMkLst>
        <pc:spChg chg="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3880913314" sldId="428"/>
            <ac:spMk id="6" creationId="{8674283E-1307-1809-3284-36A1D4833D07}"/>
          </ac:spMkLst>
        </pc:spChg>
        <pc:spChg chg="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3880913314" sldId="428"/>
            <ac:spMk id="7" creationId="{822AA672-B847-0F08-E0F8-D03A5C28CC9D}"/>
          </ac:spMkLst>
        </pc:spChg>
        <pc:picChg chg="del">
          <ac:chgData name="Sophie van Helden" userId="c579ca36-65b4-418f-b7cf-bcedad0cb145" providerId="ADAL" clId="{E4898483-24C3-4B08-978A-A1FC3BA5A01A}" dt="2025-11-24T08:57:28.562" v="2770" actId="478"/>
          <ac:picMkLst>
            <pc:docMk/>
            <pc:sldMk cId="3880913314" sldId="428"/>
            <ac:picMk id="2" creationId="{06EA8E7C-3D76-8CA7-1631-539A85EC7BA0}"/>
          </ac:picMkLst>
        </pc:picChg>
        <pc:picChg chg="add mod">
          <ac:chgData name="Sophie van Helden" userId="c579ca36-65b4-418f-b7cf-bcedad0cb145" providerId="ADAL" clId="{E4898483-24C3-4B08-978A-A1FC3BA5A01A}" dt="2025-11-24T08:57:43.753" v="2776" actId="1076"/>
          <ac:picMkLst>
            <pc:docMk/>
            <pc:sldMk cId="3880913314" sldId="428"/>
            <ac:picMk id="4" creationId="{06B4B17F-712C-24AE-5CCC-89B070571337}"/>
          </ac:picMkLst>
        </pc:picChg>
      </pc:sldChg>
      <pc:sldChg chg="addSp modSp mod">
        <pc:chgData name="Sophie van Helden" userId="c579ca36-65b4-418f-b7cf-bcedad0cb145" providerId="ADAL" clId="{E4898483-24C3-4B08-978A-A1FC3BA5A01A}" dt="2025-11-24T09:29:52.414" v="3337" actId="790"/>
        <pc:sldMkLst>
          <pc:docMk/>
          <pc:sldMk cId="1943077403" sldId="430"/>
        </pc:sldMkLst>
        <pc:spChg chg="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1943077403" sldId="430"/>
            <ac:spMk id="2" creationId="{61496ECF-16B4-91DE-EE95-C293EA66153F}"/>
          </ac:spMkLst>
        </pc:spChg>
        <pc:spChg chg="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1943077403" sldId="430"/>
            <ac:spMk id="3" creationId="{45A685B5-D364-787E-923E-CB30D59E0291}"/>
          </ac:spMkLst>
        </pc:spChg>
        <pc:spChg chg="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1943077403" sldId="430"/>
            <ac:spMk id="6" creationId="{EEC111F8-5BC4-EDBD-923D-66163BF34051}"/>
          </ac:spMkLst>
        </pc:spChg>
        <pc:spChg chg="add 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1943077403" sldId="430"/>
            <ac:spMk id="7" creationId="{4D1AAC22-47D3-6A20-164A-81330AE84806}"/>
          </ac:spMkLst>
        </pc:spChg>
        <pc:picChg chg="add mod">
          <ac:chgData name="Sophie van Helden" userId="c579ca36-65b4-418f-b7cf-bcedad0cb145" providerId="ADAL" clId="{E4898483-24C3-4B08-978A-A1FC3BA5A01A}" dt="2025-11-21T10:19:25.155" v="1004" actId="1076"/>
          <ac:picMkLst>
            <pc:docMk/>
            <pc:sldMk cId="1943077403" sldId="430"/>
            <ac:picMk id="4" creationId="{9706533C-2B1E-17BF-77A8-1D75AD1563E9}"/>
          </ac:picMkLst>
        </pc:picChg>
        <pc:picChg chg="mod">
          <ac:chgData name="Sophie van Helden" userId="c579ca36-65b4-418f-b7cf-bcedad0cb145" providerId="ADAL" clId="{E4898483-24C3-4B08-978A-A1FC3BA5A01A}" dt="2025-11-21T10:19:13.001" v="999" actId="1076"/>
          <ac:picMkLst>
            <pc:docMk/>
            <pc:sldMk cId="1943077403" sldId="430"/>
            <ac:picMk id="5" creationId="{23D61DDD-1998-EAE5-4660-B2145535B16E}"/>
          </ac:picMkLst>
        </pc:picChg>
      </pc:sldChg>
      <pc:sldChg chg="addSp delSp modSp mod modNotesTx">
        <pc:chgData name="Sophie van Helden" userId="c579ca36-65b4-418f-b7cf-bcedad0cb145" providerId="ADAL" clId="{E4898483-24C3-4B08-978A-A1FC3BA5A01A}" dt="2025-11-24T20:24:58.299" v="6783" actId="478"/>
        <pc:sldMkLst>
          <pc:docMk/>
          <pc:sldMk cId="4122498353" sldId="431"/>
        </pc:sldMkLst>
        <pc:spChg chg="del mod">
          <ac:chgData name="Sophie van Helden" userId="c579ca36-65b4-418f-b7cf-bcedad0cb145" providerId="ADAL" clId="{E4898483-24C3-4B08-978A-A1FC3BA5A01A}" dt="2025-11-24T08:41:38.321" v="2458" actId="478"/>
          <ac:spMkLst>
            <pc:docMk/>
            <pc:sldMk cId="4122498353" sldId="431"/>
            <ac:spMk id="4" creationId="{541E0BC1-70E5-6A1C-C459-F5E0C335DAB6}"/>
          </ac:spMkLst>
        </pc:spChg>
        <pc:spChg chg="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4122498353" sldId="431"/>
            <ac:spMk id="6" creationId="{20294DA6-0E2D-1810-B664-0D53DA73689F}"/>
          </ac:spMkLst>
        </pc:spChg>
        <pc:spChg chg="mod">
          <ac:chgData name="Sophie van Helden" userId="c579ca36-65b4-418f-b7cf-bcedad0cb145" providerId="ADAL" clId="{E4898483-24C3-4B08-978A-A1FC3BA5A01A}" dt="2025-11-24T09:37:43.704" v="3622" actId="1076"/>
          <ac:spMkLst>
            <pc:docMk/>
            <pc:sldMk cId="4122498353" sldId="431"/>
            <ac:spMk id="7" creationId="{43323669-3737-4348-6B37-98665BC9D867}"/>
          </ac:spMkLst>
        </pc:spChg>
        <pc:spChg chg="add del mod">
          <ac:chgData name="Sophie van Helden" userId="c579ca36-65b4-418f-b7cf-bcedad0cb145" providerId="ADAL" clId="{E4898483-24C3-4B08-978A-A1FC3BA5A01A}" dt="2025-11-24T08:43:16.544" v="2461"/>
          <ac:spMkLst>
            <pc:docMk/>
            <pc:sldMk cId="4122498353" sldId="431"/>
            <ac:spMk id="16" creationId="{A811D851-284B-AF4B-4042-04C167C6B260}"/>
          </ac:spMkLst>
        </pc:spChg>
        <pc:spChg chg="add mod">
          <ac:chgData name="Sophie van Helden" userId="c579ca36-65b4-418f-b7cf-bcedad0cb145" providerId="ADAL" clId="{E4898483-24C3-4B08-978A-A1FC3BA5A01A}" dt="2025-11-24T19:36:09.186" v="6532" actId="20577"/>
          <ac:spMkLst>
            <pc:docMk/>
            <pc:sldMk cId="4122498353" sldId="431"/>
            <ac:spMk id="17" creationId="{B20257C9-2222-9FBC-54AC-95383450F10F}"/>
          </ac:spMkLst>
        </pc:spChg>
        <pc:spChg chg="add 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4122498353" sldId="431"/>
            <ac:spMk id="18" creationId="{8DD5E368-B4A3-07A7-4718-D3D431E10695}"/>
          </ac:spMkLst>
        </pc:spChg>
        <pc:grpChg chg="add del mod">
          <ac:chgData name="Sophie van Helden" userId="c579ca36-65b4-418f-b7cf-bcedad0cb145" providerId="ADAL" clId="{E4898483-24C3-4B08-978A-A1FC3BA5A01A}" dt="2025-11-24T14:49:02.778" v="4474" actId="478"/>
          <ac:grpSpMkLst>
            <pc:docMk/>
            <pc:sldMk cId="4122498353" sldId="431"/>
            <ac:grpSpMk id="14" creationId="{1B99CB2F-C30A-1BE9-FC67-A34B6A68A2B0}"/>
          </ac:grpSpMkLst>
        </pc:grpChg>
        <pc:picChg chg="del">
          <ac:chgData name="Sophie van Helden" userId="c579ca36-65b4-418f-b7cf-bcedad0cb145" providerId="ADAL" clId="{E4898483-24C3-4B08-978A-A1FC3BA5A01A}" dt="2025-11-24T20:24:58.299" v="6783" actId="478"/>
          <ac:picMkLst>
            <pc:docMk/>
            <pc:sldMk cId="4122498353" sldId="431"/>
            <ac:picMk id="2" creationId="{517580C9-3C69-2473-4EEC-89E6A220C229}"/>
          </ac:picMkLst>
        </pc:picChg>
        <pc:picChg chg="add mod">
          <ac:chgData name="Sophie van Helden" userId="c579ca36-65b4-418f-b7cf-bcedad0cb145" providerId="ADAL" clId="{E4898483-24C3-4B08-978A-A1FC3BA5A01A}" dt="2025-11-24T14:51:32.214" v="4479" actId="1076"/>
          <ac:picMkLst>
            <pc:docMk/>
            <pc:sldMk cId="4122498353" sldId="431"/>
            <ac:picMk id="4" creationId="{F9ACFBA8-BEB9-C22C-0A71-1DD4328D4A26}"/>
          </ac:picMkLst>
        </pc:picChg>
        <pc:picChg chg="add del mod">
          <ac:chgData name="Sophie van Helden" userId="c579ca36-65b4-418f-b7cf-bcedad0cb145" providerId="ADAL" clId="{E4898483-24C3-4B08-978A-A1FC3BA5A01A}" dt="2025-11-24T14:49:01.298" v="4473" actId="478"/>
          <ac:picMkLst>
            <pc:docMk/>
            <pc:sldMk cId="4122498353" sldId="431"/>
            <ac:picMk id="5" creationId="{81606F4A-A9F9-A466-D151-EEB33A0B457E}"/>
          </ac:picMkLst>
        </pc:picChg>
        <pc:picChg chg="add del mod">
          <ac:chgData name="Sophie van Helden" userId="c579ca36-65b4-418f-b7cf-bcedad0cb145" providerId="ADAL" clId="{E4898483-24C3-4B08-978A-A1FC3BA5A01A}" dt="2025-11-24T08:34:17.003" v="2436" actId="478"/>
          <ac:picMkLst>
            <pc:docMk/>
            <pc:sldMk cId="4122498353" sldId="431"/>
            <ac:picMk id="9" creationId="{21165FC6-4D58-A144-D8EB-00F8390F242E}"/>
          </ac:picMkLst>
        </pc:picChg>
        <pc:picChg chg="add mod ord">
          <ac:chgData name="Sophie van Helden" userId="c579ca36-65b4-418f-b7cf-bcedad0cb145" providerId="ADAL" clId="{E4898483-24C3-4B08-978A-A1FC3BA5A01A}" dt="2025-11-24T14:56:44.138" v="4529" actId="14100"/>
          <ac:picMkLst>
            <pc:docMk/>
            <pc:sldMk cId="4122498353" sldId="431"/>
            <ac:picMk id="9" creationId="{7F45CEA7-724E-3228-00FD-8AA4A2CC0B58}"/>
          </ac:picMkLst>
        </pc:picChg>
        <pc:picChg chg="add mod">
          <ac:chgData name="Sophie van Helden" userId="c579ca36-65b4-418f-b7cf-bcedad0cb145" providerId="ADAL" clId="{E4898483-24C3-4B08-978A-A1FC3BA5A01A}" dt="2025-11-24T08:35:01.975" v="2442" actId="164"/>
          <ac:picMkLst>
            <pc:docMk/>
            <pc:sldMk cId="4122498353" sldId="431"/>
            <ac:picMk id="12" creationId="{8FDCAAF6-1FCB-03D9-91BC-422B731D918F}"/>
          </ac:picMkLst>
        </pc:picChg>
        <pc:picChg chg="add del mod">
          <ac:chgData name="Sophie van Helden" userId="c579ca36-65b4-418f-b7cf-bcedad0cb145" providerId="ADAL" clId="{E4898483-24C3-4B08-978A-A1FC3BA5A01A}" dt="2025-11-24T08:48:38.621" v="2555" actId="478"/>
          <ac:picMkLst>
            <pc:docMk/>
            <pc:sldMk cId="4122498353" sldId="431"/>
            <ac:picMk id="15" creationId="{2722F186-9432-539B-913D-5316A7C97790}"/>
          </ac:picMkLst>
        </pc:picChg>
        <pc:picChg chg="add del mod">
          <ac:chgData name="Sophie van Helden" userId="c579ca36-65b4-418f-b7cf-bcedad0cb145" providerId="ADAL" clId="{E4898483-24C3-4B08-978A-A1FC3BA5A01A}" dt="2025-11-24T08:33:03.913" v="2424" actId="478"/>
          <ac:picMkLst>
            <pc:docMk/>
            <pc:sldMk cId="4122498353" sldId="431"/>
            <ac:picMk id="19" creationId="{EAD22A87-3DF7-4945-38A8-C8EBB2085A0B}"/>
          </ac:picMkLst>
        </pc:picChg>
        <pc:picChg chg="add mod">
          <ac:chgData name="Sophie van Helden" userId="c579ca36-65b4-418f-b7cf-bcedad0cb145" providerId="ADAL" clId="{E4898483-24C3-4B08-978A-A1FC3BA5A01A}" dt="2025-11-24T20:04:10.317" v="6677" actId="1076"/>
          <ac:picMkLst>
            <pc:docMk/>
            <pc:sldMk cId="4122498353" sldId="431"/>
            <ac:picMk id="21" creationId="{72082D51-55AE-0040-C8A2-0999BC12834D}"/>
          </ac:picMkLst>
        </pc:picChg>
        <pc:cxnChg chg="add mod">
          <ac:chgData name="Sophie van Helden" userId="c579ca36-65b4-418f-b7cf-bcedad0cb145" providerId="ADAL" clId="{E4898483-24C3-4B08-978A-A1FC3BA5A01A}" dt="2025-11-24T14:48:55.582" v="4472" actId="1076"/>
          <ac:cxnSpMkLst>
            <pc:docMk/>
            <pc:sldMk cId="4122498353" sldId="431"/>
            <ac:cxnSpMk id="10" creationId="{6B4E61C5-67D4-4B45-B974-2E7D99F8DB12}"/>
          </ac:cxnSpMkLst>
        </pc:cxnChg>
        <pc:cxnChg chg="add mod">
          <ac:chgData name="Sophie van Helden" userId="c579ca36-65b4-418f-b7cf-bcedad0cb145" providerId="ADAL" clId="{E4898483-24C3-4B08-978A-A1FC3BA5A01A}" dt="2025-11-24T14:52:19.569" v="4485" actId="1076"/>
          <ac:cxnSpMkLst>
            <pc:docMk/>
            <pc:sldMk cId="4122498353" sldId="431"/>
            <ac:cxnSpMk id="11" creationId="{50FBBF62-EC80-9446-70EC-98F3C695E74A}"/>
          </ac:cxnSpMkLst>
        </pc:cxnChg>
      </pc:sldChg>
      <pc:sldChg chg="addSp delSp modSp mod ord modNotesTx">
        <pc:chgData name="Sophie van Helden" userId="c579ca36-65b4-418f-b7cf-bcedad0cb145" providerId="ADAL" clId="{E4898483-24C3-4B08-978A-A1FC3BA5A01A}" dt="2025-11-24T20:25:10.129" v="6789" actId="478"/>
        <pc:sldMkLst>
          <pc:docMk/>
          <pc:sldMk cId="1510536988" sldId="432"/>
        </pc:sldMkLst>
        <pc:spChg chg="mod">
          <ac:chgData name="Sophie van Helden" userId="c579ca36-65b4-418f-b7cf-bcedad0cb145" providerId="ADAL" clId="{E4898483-24C3-4B08-978A-A1FC3BA5A01A}" dt="2025-11-24T19:56:58.353" v="6627" actId="1076"/>
          <ac:spMkLst>
            <pc:docMk/>
            <pc:sldMk cId="1510536988" sldId="432"/>
            <ac:spMk id="2" creationId="{EEC7F031-ACA1-CEC8-0AB5-C80A1F45B69E}"/>
          </ac:spMkLst>
        </pc:spChg>
        <pc:spChg chg="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1510536988" sldId="432"/>
            <ac:spMk id="5" creationId="{4642A462-6B18-E118-BCFF-E7AFCB877763}"/>
          </ac:spMkLst>
        </pc:spChg>
        <pc:spChg chg="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1510536988" sldId="432"/>
            <ac:spMk id="6" creationId="{1BE0464B-8A61-DA31-53A5-A522677C8F27}"/>
          </ac:spMkLst>
        </pc:spChg>
        <pc:spChg chg="add mod">
          <ac:chgData name="Sophie van Helden" userId="c579ca36-65b4-418f-b7cf-bcedad0cb145" providerId="ADAL" clId="{E4898483-24C3-4B08-978A-A1FC3BA5A01A}" dt="2025-11-24T15:08:08.518" v="4673" actId="1076"/>
          <ac:spMkLst>
            <pc:docMk/>
            <pc:sldMk cId="1510536988" sldId="432"/>
            <ac:spMk id="8" creationId="{DC2DFF32-58D7-AE87-FC88-5AE5D660BA78}"/>
          </ac:spMkLst>
        </pc:spChg>
        <pc:picChg chg="del">
          <ac:chgData name="Sophie van Helden" userId="c579ca36-65b4-418f-b7cf-bcedad0cb145" providerId="ADAL" clId="{E4898483-24C3-4B08-978A-A1FC3BA5A01A}" dt="2025-11-24T15:07:06.358" v="4557" actId="478"/>
          <ac:picMkLst>
            <pc:docMk/>
            <pc:sldMk cId="1510536988" sldId="432"/>
            <ac:picMk id="4" creationId="{0AF64CD2-214E-D1C1-EF56-DE7BC5F3A361}"/>
          </ac:picMkLst>
        </pc:picChg>
        <pc:picChg chg="add del mod">
          <ac:chgData name="Sophie van Helden" userId="c579ca36-65b4-418f-b7cf-bcedad0cb145" providerId="ADAL" clId="{E4898483-24C3-4B08-978A-A1FC3BA5A01A}" dt="2025-11-24T20:00:08.312" v="6641" actId="478"/>
          <ac:picMkLst>
            <pc:docMk/>
            <pc:sldMk cId="1510536988" sldId="432"/>
            <ac:picMk id="7" creationId="{73046029-5ABB-C31E-B0EF-098DC6B7D061}"/>
          </ac:picMkLst>
        </pc:picChg>
        <pc:picChg chg="add del mod ord">
          <ac:chgData name="Sophie van Helden" userId="c579ca36-65b4-418f-b7cf-bcedad0cb145" providerId="ADAL" clId="{E4898483-24C3-4B08-978A-A1FC3BA5A01A}" dt="2025-11-24T20:00:13.868" v="6646" actId="478"/>
          <ac:picMkLst>
            <pc:docMk/>
            <pc:sldMk cId="1510536988" sldId="432"/>
            <ac:picMk id="10" creationId="{C385ABEA-2D8D-1FAD-CDCB-DD86E6C07941}"/>
          </ac:picMkLst>
        </pc:picChg>
        <pc:picChg chg="del">
          <ac:chgData name="Sophie van Helden" userId="c579ca36-65b4-418f-b7cf-bcedad0cb145" providerId="ADAL" clId="{E4898483-24C3-4B08-978A-A1FC3BA5A01A}" dt="2025-11-24T15:10:35.675" v="4688" actId="478"/>
          <ac:picMkLst>
            <pc:docMk/>
            <pc:sldMk cId="1510536988" sldId="432"/>
            <ac:picMk id="14" creationId="{637AA75F-CD33-0BD3-D586-442A070F59EB}"/>
          </ac:picMkLst>
        </pc:picChg>
        <pc:picChg chg="del">
          <ac:chgData name="Sophie van Helden" userId="c579ca36-65b4-418f-b7cf-bcedad0cb145" providerId="ADAL" clId="{E4898483-24C3-4B08-978A-A1FC3BA5A01A}" dt="2025-11-24T20:25:10.129" v="6789" actId="478"/>
          <ac:picMkLst>
            <pc:docMk/>
            <pc:sldMk cId="1510536988" sldId="432"/>
            <ac:picMk id="15" creationId="{AB0CEEB4-5BFB-CB7D-21D6-0C1EF2AAEBFF}"/>
          </ac:picMkLst>
        </pc:picChg>
        <pc:picChg chg="add del mod">
          <ac:chgData name="Sophie van Helden" userId="c579ca36-65b4-418f-b7cf-bcedad0cb145" providerId="ADAL" clId="{E4898483-24C3-4B08-978A-A1FC3BA5A01A}" dt="2025-11-24T15:10:51.796" v="4691" actId="478"/>
          <ac:picMkLst>
            <pc:docMk/>
            <pc:sldMk cId="1510536988" sldId="432"/>
            <ac:picMk id="16" creationId="{F5F4E3F3-7116-DAEB-E2F5-0CB0E11AC017}"/>
          </ac:picMkLst>
        </pc:picChg>
        <pc:picChg chg="add mod">
          <ac:chgData name="Sophie van Helden" userId="c579ca36-65b4-418f-b7cf-bcedad0cb145" providerId="ADAL" clId="{E4898483-24C3-4B08-978A-A1FC3BA5A01A}" dt="2025-11-24T19:56:55.251" v="6626" actId="1076"/>
          <ac:picMkLst>
            <pc:docMk/>
            <pc:sldMk cId="1510536988" sldId="432"/>
            <ac:picMk id="18" creationId="{062B42FE-53A2-11CE-7327-38FF36B321D7}"/>
          </ac:picMkLst>
        </pc:picChg>
        <pc:picChg chg="add mod">
          <ac:chgData name="Sophie van Helden" userId="c579ca36-65b4-418f-b7cf-bcedad0cb145" providerId="ADAL" clId="{E4898483-24C3-4B08-978A-A1FC3BA5A01A}" dt="2025-11-24T20:00:18.634" v="6649" actId="1076"/>
          <ac:picMkLst>
            <pc:docMk/>
            <pc:sldMk cId="1510536988" sldId="432"/>
            <ac:picMk id="20" creationId="{1F897A20-D8E0-99CA-B89C-F75232EF1A05}"/>
          </ac:picMkLst>
        </pc:picChg>
        <pc:picChg chg="add mod">
          <ac:chgData name="Sophie van Helden" userId="c579ca36-65b4-418f-b7cf-bcedad0cb145" providerId="ADAL" clId="{E4898483-24C3-4B08-978A-A1FC3BA5A01A}" dt="2025-11-24T20:01:00.133" v="6654" actId="14100"/>
          <ac:picMkLst>
            <pc:docMk/>
            <pc:sldMk cId="1510536988" sldId="432"/>
            <ac:picMk id="22" creationId="{C321D145-6905-E6B4-C926-3B3E1861DF4C}"/>
          </ac:picMkLst>
        </pc:picChg>
        <pc:cxnChg chg="add mod ord">
          <ac:chgData name="Sophie van Helden" userId="c579ca36-65b4-418f-b7cf-bcedad0cb145" providerId="ADAL" clId="{E4898483-24C3-4B08-978A-A1FC3BA5A01A}" dt="2025-11-24T20:00:27.831" v="6650" actId="1076"/>
          <ac:cxnSpMkLst>
            <pc:docMk/>
            <pc:sldMk cId="1510536988" sldId="432"/>
            <ac:cxnSpMk id="11" creationId="{515BFCC3-9563-0878-7368-368D594614C1}"/>
          </ac:cxnSpMkLst>
        </pc:cxnChg>
      </pc:sldChg>
      <pc:sldChg chg="addSp delSp modSp mod">
        <pc:chgData name="Sophie van Helden" userId="c579ca36-65b4-418f-b7cf-bcedad0cb145" providerId="ADAL" clId="{E4898483-24C3-4B08-978A-A1FC3BA5A01A}" dt="2025-11-24T20:24:52.630" v="6782" actId="478"/>
        <pc:sldMkLst>
          <pc:docMk/>
          <pc:sldMk cId="1247613001" sldId="434"/>
        </pc:sldMkLst>
        <pc:spChg chg="add mod">
          <ac:chgData name="Sophie van Helden" userId="c579ca36-65b4-418f-b7cf-bcedad0cb145" providerId="ADAL" clId="{E4898483-24C3-4B08-978A-A1FC3BA5A01A}" dt="2025-11-24T19:40:19.080" v="6536"/>
          <ac:spMkLst>
            <pc:docMk/>
            <pc:sldMk cId="1247613001" sldId="434"/>
            <ac:spMk id="2" creationId="{9AE2DEAB-4CB8-F0D1-81C5-4997BFCCD261}"/>
          </ac:spMkLst>
        </pc:spChg>
        <pc:spChg chg="mod">
          <ac:chgData name="Sophie van Helden" userId="c579ca36-65b4-418f-b7cf-bcedad0cb145" providerId="ADAL" clId="{E4898483-24C3-4B08-978A-A1FC3BA5A01A}" dt="2025-11-24T20:18:24.649" v="6709" actId="1076"/>
          <ac:spMkLst>
            <pc:docMk/>
            <pc:sldMk cId="1247613001" sldId="434"/>
            <ac:spMk id="3" creationId="{7FEEE4E7-6CF4-048B-2CB0-03D3AB6D0430}"/>
          </ac:spMkLst>
        </pc:spChg>
        <pc:spChg chg="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1247613001" sldId="434"/>
            <ac:spMk id="6" creationId="{B23D913D-8DBF-ABC9-0E64-7D4962EE6ACA}"/>
          </ac:spMkLst>
        </pc:spChg>
        <pc:spChg chg="mod">
          <ac:chgData name="Sophie van Helden" userId="c579ca36-65b4-418f-b7cf-bcedad0cb145" providerId="ADAL" clId="{E4898483-24C3-4B08-978A-A1FC3BA5A01A}" dt="2025-11-24T19:43:30.041" v="6584" actId="1076"/>
          <ac:spMkLst>
            <pc:docMk/>
            <pc:sldMk cId="1247613001" sldId="434"/>
            <ac:spMk id="9" creationId="{8B106C30-5BC0-2C71-0C43-EF15CF74B2B7}"/>
          </ac:spMkLst>
        </pc:spChg>
        <pc:spChg chg="mod">
          <ac:chgData name="Sophie van Helden" userId="c579ca36-65b4-418f-b7cf-bcedad0cb145" providerId="ADAL" clId="{E4898483-24C3-4B08-978A-A1FC3BA5A01A}" dt="2025-11-24T19:43:34.809" v="6585" actId="20577"/>
          <ac:spMkLst>
            <pc:docMk/>
            <pc:sldMk cId="1247613001" sldId="434"/>
            <ac:spMk id="10" creationId="{DA5AAE77-24D1-D759-76EE-4040F4A8DB56}"/>
          </ac:spMkLst>
        </pc:spChg>
        <pc:picChg chg="add del mod">
          <ac:chgData name="Sophie van Helden" userId="c579ca36-65b4-418f-b7cf-bcedad0cb145" providerId="ADAL" clId="{E4898483-24C3-4B08-978A-A1FC3BA5A01A}" dt="2025-11-24T19:40:14.295" v="6533" actId="478"/>
          <ac:picMkLst>
            <pc:docMk/>
            <pc:sldMk cId="1247613001" sldId="434"/>
            <ac:picMk id="5" creationId="{5457EF4C-2AC7-FD4F-BB4F-7C99D66AAF41}"/>
          </ac:picMkLst>
        </pc:picChg>
        <pc:picChg chg="add mod">
          <ac:chgData name="Sophie van Helden" userId="c579ca36-65b4-418f-b7cf-bcedad0cb145" providerId="ADAL" clId="{E4898483-24C3-4B08-978A-A1FC3BA5A01A}" dt="2025-11-24T19:40:40.470" v="6541" actId="1076"/>
          <ac:picMkLst>
            <pc:docMk/>
            <pc:sldMk cId="1247613001" sldId="434"/>
            <ac:picMk id="7" creationId="{CACD3BAA-79E4-9865-9D86-3EC68C8E9D01}"/>
          </ac:picMkLst>
        </pc:picChg>
        <pc:picChg chg="add del mod ord modCrop">
          <ac:chgData name="Sophie van Helden" userId="c579ca36-65b4-418f-b7cf-bcedad0cb145" providerId="ADAL" clId="{E4898483-24C3-4B08-978A-A1FC3BA5A01A}" dt="2025-11-24T19:40:15.918" v="6534" actId="478"/>
          <ac:picMkLst>
            <pc:docMk/>
            <pc:sldMk cId="1247613001" sldId="434"/>
            <ac:picMk id="8" creationId="{16C46CD0-7E9D-9BB5-087C-DDA1B534CF83}"/>
          </ac:picMkLst>
        </pc:picChg>
        <pc:picChg chg="add mod">
          <ac:chgData name="Sophie van Helden" userId="c579ca36-65b4-418f-b7cf-bcedad0cb145" providerId="ADAL" clId="{E4898483-24C3-4B08-978A-A1FC3BA5A01A}" dt="2025-11-24T19:41:17.405" v="6554" actId="1076"/>
          <ac:picMkLst>
            <pc:docMk/>
            <pc:sldMk cId="1247613001" sldId="434"/>
            <ac:picMk id="12" creationId="{481D4F1E-FB92-BA65-5558-19771F09758F}"/>
          </ac:picMkLst>
        </pc:picChg>
        <pc:picChg chg="add del mod">
          <ac:chgData name="Sophie van Helden" userId="c579ca36-65b4-418f-b7cf-bcedad0cb145" providerId="ADAL" clId="{E4898483-24C3-4B08-978A-A1FC3BA5A01A}" dt="2025-11-24T19:40:41.811" v="6542" actId="478"/>
          <ac:picMkLst>
            <pc:docMk/>
            <pc:sldMk cId="1247613001" sldId="434"/>
            <ac:picMk id="18" creationId="{14625929-58DB-0F9A-FB4D-CB550AD45D62}"/>
          </ac:picMkLst>
        </pc:picChg>
        <pc:picChg chg="del mod">
          <ac:chgData name="Sophie van Helden" userId="c579ca36-65b4-418f-b7cf-bcedad0cb145" providerId="ADAL" clId="{E4898483-24C3-4B08-978A-A1FC3BA5A01A}" dt="2025-11-24T20:24:52.630" v="6782" actId="478"/>
          <ac:picMkLst>
            <pc:docMk/>
            <pc:sldMk cId="1247613001" sldId="434"/>
            <ac:picMk id="20" creationId="{67C837D2-B2B8-90B4-F258-7F65A57664DF}"/>
          </ac:picMkLst>
        </pc:picChg>
        <pc:picChg chg="add mod">
          <ac:chgData name="Sophie van Helden" userId="c579ca36-65b4-418f-b7cf-bcedad0cb145" providerId="ADAL" clId="{E4898483-24C3-4B08-978A-A1FC3BA5A01A}" dt="2025-11-24T19:42:32.250" v="6567" actId="1076"/>
          <ac:picMkLst>
            <pc:docMk/>
            <pc:sldMk cId="1247613001" sldId="434"/>
            <ac:picMk id="23" creationId="{10DB6A4D-6DEB-90BF-8A29-26E3F1BDC76D}"/>
          </ac:picMkLst>
        </pc:picChg>
        <pc:picChg chg="add del mod">
          <ac:chgData name="Sophie van Helden" userId="c579ca36-65b4-418f-b7cf-bcedad0cb145" providerId="ADAL" clId="{E4898483-24C3-4B08-978A-A1FC3BA5A01A}" dt="2025-11-24T19:40:43.612" v="6543" actId="478"/>
          <ac:picMkLst>
            <pc:docMk/>
            <pc:sldMk cId="1247613001" sldId="434"/>
            <ac:picMk id="24" creationId="{FC83917E-B977-69D4-2121-739208165371}"/>
          </ac:picMkLst>
        </pc:picChg>
        <pc:picChg chg="add mod">
          <ac:chgData name="Sophie van Helden" userId="c579ca36-65b4-418f-b7cf-bcedad0cb145" providerId="ADAL" clId="{E4898483-24C3-4B08-978A-A1FC3BA5A01A}" dt="2025-11-24T19:43:00.997" v="6570" actId="1076"/>
          <ac:picMkLst>
            <pc:docMk/>
            <pc:sldMk cId="1247613001" sldId="434"/>
            <ac:picMk id="26" creationId="{F3F74E4C-61F1-2BE7-23BC-B7D93278166F}"/>
          </ac:picMkLst>
        </pc:picChg>
        <pc:cxnChg chg="add mod ord">
          <ac:chgData name="Sophie van Helden" userId="c579ca36-65b4-418f-b7cf-bcedad0cb145" providerId="ADAL" clId="{E4898483-24C3-4B08-978A-A1FC3BA5A01A}" dt="2025-11-24T19:42:01.721" v="6564" actId="14100"/>
          <ac:cxnSpMkLst>
            <pc:docMk/>
            <pc:sldMk cId="1247613001" sldId="434"/>
            <ac:cxnSpMk id="13" creationId="{BE4D65FD-4889-E31C-D755-6FAB55BC5F4A}"/>
          </ac:cxnSpMkLst>
        </pc:cxnChg>
        <pc:cxnChg chg="add mod ord">
          <ac:chgData name="Sophie van Helden" userId="c579ca36-65b4-418f-b7cf-bcedad0cb145" providerId="ADAL" clId="{E4898483-24C3-4B08-978A-A1FC3BA5A01A}" dt="2025-11-24T19:41:58.171" v="6563" actId="14100"/>
          <ac:cxnSpMkLst>
            <pc:docMk/>
            <pc:sldMk cId="1247613001" sldId="434"/>
            <ac:cxnSpMk id="16" creationId="{EC24911D-2300-50E3-369C-EB69573F9C1C}"/>
          </ac:cxnSpMkLst>
        </pc:cxnChg>
      </pc:sldChg>
      <pc:sldChg chg="addSp delSp modSp mod modNotesTx">
        <pc:chgData name="Sophie van Helden" userId="c579ca36-65b4-418f-b7cf-bcedad0cb145" providerId="ADAL" clId="{E4898483-24C3-4B08-978A-A1FC3BA5A01A}" dt="2025-11-24T20:25:02.930" v="6785" actId="478"/>
        <pc:sldMkLst>
          <pc:docMk/>
          <pc:sldMk cId="4101395526" sldId="436"/>
        </pc:sldMkLst>
        <pc:spChg chg="add mod">
          <ac:chgData name="Sophie van Helden" userId="c579ca36-65b4-418f-b7cf-bcedad0cb145" providerId="ADAL" clId="{E4898483-24C3-4B08-978A-A1FC3BA5A01A}" dt="2025-11-24T15:01:21.678" v="4549" actId="20577"/>
          <ac:spMkLst>
            <pc:docMk/>
            <pc:sldMk cId="4101395526" sldId="436"/>
            <ac:spMk id="3" creationId="{04BB765C-C822-42B2-C8DF-C5C1DB18C7E2}"/>
          </ac:spMkLst>
        </pc:spChg>
        <pc:spChg chg="del mod">
          <ac:chgData name="Sophie van Helden" userId="c579ca36-65b4-418f-b7cf-bcedad0cb145" providerId="ADAL" clId="{E4898483-24C3-4B08-978A-A1FC3BA5A01A}" dt="2025-11-24T09:02:51.498" v="2841" actId="478"/>
          <ac:spMkLst>
            <pc:docMk/>
            <pc:sldMk cId="4101395526" sldId="436"/>
            <ac:spMk id="4" creationId="{1B0C2450-917E-EE8E-0933-C8B0C572B203}"/>
          </ac:spMkLst>
        </pc:spChg>
        <pc:spChg chg="del mod">
          <ac:chgData name="Sophie van Helden" userId="c579ca36-65b4-418f-b7cf-bcedad0cb145" providerId="ADAL" clId="{E4898483-24C3-4B08-978A-A1FC3BA5A01A}" dt="2025-11-24T09:02:50.446" v="2840" actId="478"/>
          <ac:spMkLst>
            <pc:docMk/>
            <pc:sldMk cId="4101395526" sldId="436"/>
            <ac:spMk id="5" creationId="{7EC87BDE-ADE6-ABB3-F92F-758E4479639C}"/>
          </ac:spMkLst>
        </pc:spChg>
        <pc:spChg chg="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4101395526" sldId="436"/>
            <ac:spMk id="6" creationId="{6AD6D375-1FB7-FB3C-2FFC-52976295632A}"/>
          </ac:spMkLst>
        </pc:spChg>
        <pc:spChg chg="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4101395526" sldId="436"/>
            <ac:spMk id="7" creationId="{CA039D6B-A099-278B-CA11-1B35C6329667}"/>
          </ac:spMkLst>
        </pc:spChg>
        <pc:picChg chg="del">
          <ac:chgData name="Sophie van Helden" userId="c579ca36-65b4-418f-b7cf-bcedad0cb145" providerId="ADAL" clId="{E4898483-24C3-4B08-978A-A1FC3BA5A01A}" dt="2025-11-24T20:25:02.930" v="6785" actId="478"/>
          <ac:picMkLst>
            <pc:docMk/>
            <pc:sldMk cId="4101395526" sldId="436"/>
            <ac:picMk id="2" creationId="{8D421D62-596D-EF7C-CE35-E7CE46427B0C}"/>
          </ac:picMkLst>
        </pc:picChg>
        <pc:picChg chg="add mod">
          <ac:chgData name="Sophie van Helden" userId="c579ca36-65b4-418f-b7cf-bcedad0cb145" providerId="ADAL" clId="{E4898483-24C3-4B08-978A-A1FC3BA5A01A}" dt="2025-11-24T14:59:44.975" v="4537" actId="1076"/>
          <ac:picMkLst>
            <pc:docMk/>
            <pc:sldMk cId="4101395526" sldId="436"/>
            <ac:picMk id="5" creationId="{4D5BE269-BF17-F451-BA07-4706694C13EC}"/>
          </ac:picMkLst>
        </pc:picChg>
        <pc:picChg chg="add del mod">
          <ac:chgData name="Sophie van Helden" userId="c579ca36-65b4-418f-b7cf-bcedad0cb145" providerId="ADAL" clId="{E4898483-24C3-4B08-978A-A1FC3BA5A01A}" dt="2025-11-24T14:59:23.923" v="4530" actId="478"/>
          <ac:picMkLst>
            <pc:docMk/>
            <pc:sldMk cId="4101395526" sldId="436"/>
            <ac:picMk id="8" creationId="{0B97BD9D-793C-BD25-8FC7-21D546CD46F2}"/>
          </ac:picMkLst>
        </pc:picChg>
      </pc:sldChg>
      <pc:sldChg chg="addSp delSp modSp mod ord modNotesTx">
        <pc:chgData name="Sophie van Helden" userId="c579ca36-65b4-418f-b7cf-bcedad0cb145" providerId="ADAL" clId="{E4898483-24C3-4B08-978A-A1FC3BA5A01A}" dt="2025-11-24T20:25:04.832" v="6786" actId="478"/>
        <pc:sldMkLst>
          <pc:docMk/>
          <pc:sldMk cId="3737044307" sldId="438"/>
        </pc:sldMkLst>
        <pc:spChg chg="add mod">
          <ac:chgData name="Sophie van Helden" userId="c579ca36-65b4-418f-b7cf-bcedad0cb145" providerId="ADAL" clId="{E4898483-24C3-4B08-978A-A1FC3BA5A01A}" dt="2025-11-24T19:45:40.183" v="6589" actId="6549"/>
          <ac:spMkLst>
            <pc:docMk/>
            <pc:sldMk cId="3737044307" sldId="438"/>
            <ac:spMk id="2" creationId="{46AFA6E0-27F9-654B-A6B9-2B22B0080B7D}"/>
          </ac:spMkLst>
        </pc:spChg>
        <pc:spChg chg="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3737044307" sldId="438"/>
            <ac:spMk id="5" creationId="{4642A462-6B18-E118-BCFF-E7AFCB877763}"/>
          </ac:spMkLst>
        </pc:spChg>
        <pc:spChg chg="mod">
          <ac:chgData name="Sophie van Helden" userId="c579ca36-65b4-418f-b7cf-bcedad0cb145" providerId="ADAL" clId="{E4898483-24C3-4B08-978A-A1FC3BA5A01A}" dt="2025-11-24T10:09:37.322" v="4045" actId="21"/>
          <ac:spMkLst>
            <pc:docMk/>
            <pc:sldMk cId="3737044307" sldId="438"/>
            <ac:spMk id="6" creationId="{1BE0464B-8A61-DA31-53A5-A522677C8F27}"/>
          </ac:spMkLst>
        </pc:spChg>
        <pc:spChg chg="add del mod">
          <ac:chgData name="Sophie van Helden" userId="c579ca36-65b4-418f-b7cf-bcedad0cb145" providerId="ADAL" clId="{E4898483-24C3-4B08-978A-A1FC3BA5A01A}" dt="2025-11-24T09:32:12.287" v="3538" actId="478"/>
          <ac:spMkLst>
            <pc:docMk/>
            <pc:sldMk cId="3737044307" sldId="438"/>
            <ac:spMk id="16" creationId="{753946BA-B5D4-73D4-3005-A40B7C600F72}"/>
          </ac:spMkLst>
        </pc:spChg>
        <pc:grpChg chg="add del mod">
          <ac:chgData name="Sophie van Helden" userId="c579ca36-65b4-418f-b7cf-bcedad0cb145" providerId="ADAL" clId="{E4898483-24C3-4B08-978A-A1FC3BA5A01A}" dt="2025-11-24T19:45:32.005" v="6586" actId="478"/>
          <ac:grpSpMkLst>
            <pc:docMk/>
            <pc:sldMk cId="3737044307" sldId="438"/>
            <ac:grpSpMk id="13" creationId="{69C4B67A-A911-58BC-A7BF-A9E06301C323}"/>
          </ac:grpSpMkLst>
        </pc:grpChg>
        <pc:picChg chg="del mod">
          <ac:chgData name="Sophie van Helden" userId="c579ca36-65b4-418f-b7cf-bcedad0cb145" providerId="ADAL" clId="{E4898483-24C3-4B08-978A-A1FC3BA5A01A}" dt="2025-11-24T09:27:05.919" v="3325" actId="478"/>
          <ac:picMkLst>
            <pc:docMk/>
            <pc:sldMk cId="3737044307" sldId="438"/>
            <ac:picMk id="3" creationId="{911C3AB7-EB68-B106-8C69-7F67D8103412}"/>
          </ac:picMkLst>
        </pc:picChg>
        <pc:picChg chg="del">
          <ac:chgData name="Sophie van Helden" userId="c579ca36-65b4-418f-b7cf-bcedad0cb145" providerId="ADAL" clId="{E4898483-24C3-4B08-978A-A1FC3BA5A01A}" dt="2025-11-24T09:37:59.749" v="3624" actId="478"/>
          <ac:picMkLst>
            <pc:docMk/>
            <pc:sldMk cId="3737044307" sldId="438"/>
            <ac:picMk id="4" creationId="{0505ABEE-C6AF-4188-1446-A4089E3411B8}"/>
          </ac:picMkLst>
        </pc:picChg>
        <pc:picChg chg="add del mod">
          <ac:chgData name="Sophie van Helden" userId="c579ca36-65b4-418f-b7cf-bcedad0cb145" providerId="ADAL" clId="{E4898483-24C3-4B08-978A-A1FC3BA5A01A}" dt="2025-11-24T19:48:16.736" v="6592" actId="478"/>
          <ac:picMkLst>
            <pc:docMk/>
            <pc:sldMk cId="3737044307" sldId="438"/>
            <ac:picMk id="4" creationId="{58DE9A22-9752-0060-B51D-D7E961AED0F0}"/>
          </ac:picMkLst>
        </pc:picChg>
        <pc:picChg chg="add mod">
          <ac:chgData name="Sophie van Helden" userId="c579ca36-65b4-418f-b7cf-bcedad0cb145" providerId="ADAL" clId="{E4898483-24C3-4B08-978A-A1FC3BA5A01A}" dt="2025-11-24T09:26:12.913" v="3313" actId="164"/>
          <ac:picMkLst>
            <pc:docMk/>
            <pc:sldMk cId="3737044307" sldId="438"/>
            <ac:picMk id="8" creationId="{85A64BB5-70F9-3A2F-69C7-A191108F1661}"/>
          </ac:picMkLst>
        </pc:picChg>
        <pc:picChg chg="add del mod ord">
          <ac:chgData name="Sophie van Helden" userId="c579ca36-65b4-418f-b7cf-bcedad0cb145" providerId="ADAL" clId="{E4898483-24C3-4B08-978A-A1FC3BA5A01A}" dt="2025-11-24T09:49:41.001" v="3816" actId="478"/>
          <ac:picMkLst>
            <pc:docMk/>
            <pc:sldMk cId="3737044307" sldId="438"/>
            <ac:picMk id="9" creationId="{D559146A-3043-A1A1-C2AA-ABA312491E66}"/>
          </ac:picMkLst>
        </pc:picChg>
        <pc:picChg chg="add mod">
          <ac:chgData name="Sophie van Helden" userId="c579ca36-65b4-418f-b7cf-bcedad0cb145" providerId="ADAL" clId="{E4898483-24C3-4B08-978A-A1FC3BA5A01A}" dt="2025-11-24T19:48:36.488" v="6600" actId="1076"/>
          <ac:picMkLst>
            <pc:docMk/>
            <pc:sldMk cId="3737044307" sldId="438"/>
            <ac:picMk id="9" creationId="{DE6031A0-2CA5-2F64-7C28-94EDDA4C56FB}"/>
          </ac:picMkLst>
        </pc:picChg>
        <pc:picChg chg="add mod ord">
          <ac:chgData name="Sophie van Helden" userId="c579ca36-65b4-418f-b7cf-bcedad0cb145" providerId="ADAL" clId="{E4898483-24C3-4B08-978A-A1FC3BA5A01A}" dt="2025-11-24T19:49:27.269" v="6608" actId="166"/>
          <ac:picMkLst>
            <pc:docMk/>
            <pc:sldMk cId="3737044307" sldId="438"/>
            <ac:picMk id="12" creationId="{FAC5A343-A8CF-9736-08B5-B5A403FAB249}"/>
          </ac:picMkLst>
        </pc:picChg>
        <pc:picChg chg="add mod modCrop">
          <ac:chgData name="Sophie van Helden" userId="c579ca36-65b4-418f-b7cf-bcedad0cb145" providerId="ADAL" clId="{E4898483-24C3-4B08-978A-A1FC3BA5A01A}" dt="2025-11-24T15:02:57.756" v="4550" actId="14100"/>
          <ac:picMkLst>
            <pc:docMk/>
            <pc:sldMk cId="3737044307" sldId="438"/>
            <ac:picMk id="15" creationId="{D13F1F8D-B1D9-AE42-141A-FC63873D0D2F}"/>
          </ac:picMkLst>
        </pc:picChg>
        <pc:picChg chg="add del mod">
          <ac:chgData name="Sophie van Helden" userId="c579ca36-65b4-418f-b7cf-bcedad0cb145" providerId="ADAL" clId="{E4898483-24C3-4B08-978A-A1FC3BA5A01A}" dt="2025-11-24T09:52:12.960" v="3823" actId="478"/>
          <ac:picMkLst>
            <pc:docMk/>
            <pc:sldMk cId="3737044307" sldId="438"/>
            <ac:picMk id="18" creationId="{D346F8D0-62CD-1727-27E7-3B55DC186D7F}"/>
          </ac:picMkLst>
        </pc:picChg>
        <pc:picChg chg="add del mod">
          <ac:chgData name="Sophie van Helden" userId="c579ca36-65b4-418f-b7cf-bcedad0cb145" providerId="ADAL" clId="{E4898483-24C3-4B08-978A-A1FC3BA5A01A}" dt="2025-11-24T19:45:33.364" v="6587" actId="478"/>
          <ac:picMkLst>
            <pc:docMk/>
            <pc:sldMk cId="3737044307" sldId="438"/>
            <ac:picMk id="20" creationId="{9D26836F-147E-DBA2-D54A-22995156386E}"/>
          </ac:picMkLst>
        </pc:picChg>
        <pc:picChg chg="add del mod">
          <ac:chgData name="Sophie van Helden" userId="c579ca36-65b4-418f-b7cf-bcedad0cb145" providerId="ADAL" clId="{E4898483-24C3-4B08-978A-A1FC3BA5A01A}" dt="2025-11-24T20:25:04.832" v="6786" actId="478"/>
          <ac:picMkLst>
            <pc:docMk/>
            <pc:sldMk cId="3737044307" sldId="438"/>
            <ac:picMk id="21" creationId="{0337D3AA-3542-0752-D405-4E4A41582D8C}"/>
          </ac:picMkLst>
        </pc:picChg>
        <pc:cxnChg chg="add mod">
          <ac:chgData name="Sophie van Helden" userId="c579ca36-65b4-418f-b7cf-bcedad0cb145" providerId="ADAL" clId="{E4898483-24C3-4B08-978A-A1FC3BA5A01A}" dt="2025-11-24T09:50:13.925" v="3817" actId="1076"/>
          <ac:cxnSpMkLst>
            <pc:docMk/>
            <pc:sldMk cId="3737044307" sldId="438"/>
            <ac:cxnSpMk id="10" creationId="{CF740D86-5AA9-9678-3E40-72609FCE6413}"/>
          </ac:cxnSpMkLst>
        </pc:cxnChg>
        <pc:cxnChg chg="add mod">
          <ac:chgData name="Sophie van Helden" userId="c579ca36-65b4-418f-b7cf-bcedad0cb145" providerId="ADAL" clId="{E4898483-24C3-4B08-978A-A1FC3BA5A01A}" dt="2025-11-24T19:49:22.417" v="6607" actId="14100"/>
          <ac:cxnSpMkLst>
            <pc:docMk/>
            <pc:sldMk cId="3737044307" sldId="438"/>
            <ac:cxnSpMk id="14" creationId="{75F3511F-4D61-30AB-B30B-C8662DACCBF0}"/>
          </ac:cxnSpMkLst>
        </pc:cxnChg>
      </pc:sldChg>
      <pc:sldChg chg="addSp delSp modSp mod modNotesTx">
        <pc:chgData name="Sophie van Helden" userId="c579ca36-65b4-418f-b7cf-bcedad0cb145" providerId="ADAL" clId="{E4898483-24C3-4B08-978A-A1FC3BA5A01A}" dt="2025-11-24T20:25:06.491" v="6787" actId="478"/>
        <pc:sldMkLst>
          <pc:docMk/>
          <pc:sldMk cId="4136220230" sldId="439"/>
        </pc:sldMkLst>
        <pc:spChg chg="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4136220230" sldId="439"/>
            <ac:spMk id="5" creationId="{4642A462-6B18-E118-BCFF-E7AFCB877763}"/>
          </ac:spMkLst>
        </pc:spChg>
        <pc:spChg chg="mod">
          <ac:chgData name="Sophie van Helden" userId="c579ca36-65b4-418f-b7cf-bcedad0cb145" providerId="ADAL" clId="{E4898483-24C3-4B08-978A-A1FC3BA5A01A}" dt="2025-11-24T10:05:36.004" v="3931" actId="1076"/>
          <ac:spMkLst>
            <pc:docMk/>
            <pc:sldMk cId="4136220230" sldId="439"/>
            <ac:spMk id="6" creationId="{1BE0464B-8A61-DA31-53A5-A522677C8F27}"/>
          </ac:spMkLst>
        </pc:spChg>
        <pc:spChg chg="add mod">
          <ac:chgData name="Sophie van Helden" userId="c579ca36-65b4-418f-b7cf-bcedad0cb145" providerId="ADAL" clId="{E4898483-24C3-4B08-978A-A1FC3BA5A01A}" dt="2025-11-24T15:03:14.429" v="4551" actId="14100"/>
          <ac:spMkLst>
            <pc:docMk/>
            <pc:sldMk cId="4136220230" sldId="439"/>
            <ac:spMk id="12" creationId="{A570ECFA-FFBE-E176-ACDF-D117975D0434}"/>
          </ac:spMkLst>
        </pc:spChg>
        <pc:grpChg chg="add mod">
          <ac:chgData name="Sophie van Helden" userId="c579ca36-65b4-418f-b7cf-bcedad0cb145" providerId="ADAL" clId="{E4898483-24C3-4B08-978A-A1FC3BA5A01A}" dt="2025-11-24T10:05:46.201" v="3933" actId="1076"/>
          <ac:grpSpMkLst>
            <pc:docMk/>
            <pc:sldMk cId="4136220230" sldId="439"/>
            <ac:grpSpMk id="13" creationId="{994EE4F8-0372-A1E2-F637-0C0D8E4B29C7}"/>
          </ac:grpSpMkLst>
        </pc:grpChg>
        <pc:picChg chg="del mod">
          <ac:chgData name="Sophie van Helden" userId="c579ca36-65b4-418f-b7cf-bcedad0cb145" providerId="ADAL" clId="{E4898483-24C3-4B08-978A-A1FC3BA5A01A}" dt="2025-11-24T09:40:52.675" v="3626" actId="478"/>
          <ac:picMkLst>
            <pc:docMk/>
            <pc:sldMk cId="4136220230" sldId="439"/>
            <ac:picMk id="3" creationId="{78A3A967-2EC5-1BB4-3083-D66F5BA709BF}"/>
          </ac:picMkLst>
        </pc:picChg>
        <pc:picChg chg="add mod">
          <ac:chgData name="Sophie van Helden" userId="c579ca36-65b4-418f-b7cf-bcedad0cb145" providerId="ADAL" clId="{E4898483-24C3-4B08-978A-A1FC3BA5A01A}" dt="2025-11-24T10:05:43.077" v="3932" actId="164"/>
          <ac:picMkLst>
            <pc:docMk/>
            <pc:sldMk cId="4136220230" sldId="439"/>
            <ac:picMk id="4" creationId="{D6CDB81E-9D98-2939-4046-B8692187CD5F}"/>
          </ac:picMkLst>
        </pc:picChg>
        <pc:picChg chg="del mod">
          <ac:chgData name="Sophie van Helden" userId="c579ca36-65b4-418f-b7cf-bcedad0cb145" providerId="ADAL" clId="{E4898483-24C3-4B08-978A-A1FC3BA5A01A}" dt="2025-11-24T20:25:06.491" v="6787" actId="478"/>
          <ac:picMkLst>
            <pc:docMk/>
            <pc:sldMk cId="4136220230" sldId="439"/>
            <ac:picMk id="8" creationId="{B2217C18-F70A-53C7-E98C-0B90DC037186}"/>
          </ac:picMkLst>
        </pc:picChg>
        <pc:picChg chg="add mod ord">
          <ac:chgData name="Sophie van Helden" userId="c579ca36-65b4-418f-b7cf-bcedad0cb145" providerId="ADAL" clId="{E4898483-24C3-4B08-978A-A1FC3BA5A01A}" dt="2025-11-24T10:05:43.077" v="3932" actId="164"/>
          <ac:picMkLst>
            <pc:docMk/>
            <pc:sldMk cId="4136220230" sldId="439"/>
            <ac:picMk id="9" creationId="{72E6BC9A-B1DB-A52D-7190-A8A74C1FB8ED}"/>
          </ac:picMkLst>
        </pc:picChg>
        <pc:cxnChg chg="add mod">
          <ac:chgData name="Sophie van Helden" userId="c579ca36-65b4-418f-b7cf-bcedad0cb145" providerId="ADAL" clId="{E4898483-24C3-4B08-978A-A1FC3BA5A01A}" dt="2025-11-24T10:05:43.077" v="3932" actId="164"/>
          <ac:cxnSpMkLst>
            <pc:docMk/>
            <pc:sldMk cId="4136220230" sldId="439"/>
            <ac:cxnSpMk id="10" creationId="{36CEEC7A-BE80-960C-592D-F04AF26E6DAD}"/>
          </ac:cxnSpMkLst>
        </pc:cxnChg>
      </pc:sldChg>
      <pc:sldChg chg="addSp delSp modSp add del mod ord modNotesTx">
        <pc:chgData name="Sophie van Helden" userId="c579ca36-65b4-418f-b7cf-bcedad0cb145" providerId="ADAL" clId="{E4898483-24C3-4B08-978A-A1FC3BA5A01A}" dt="2025-11-24T20:25:08.726" v="6788" actId="478"/>
        <pc:sldMkLst>
          <pc:docMk/>
          <pc:sldMk cId="296559923" sldId="442"/>
        </pc:sldMkLst>
        <pc:spChg chg="add mod">
          <ac:chgData name="Sophie van Helden" userId="c579ca36-65b4-418f-b7cf-bcedad0cb145" providerId="ADAL" clId="{E4898483-24C3-4B08-978A-A1FC3BA5A01A}" dt="2025-11-24T19:58:07.047" v="6639" actId="1076"/>
          <ac:spMkLst>
            <pc:docMk/>
            <pc:sldMk cId="296559923" sldId="442"/>
            <ac:spMk id="2" creationId="{79DEBC81-E9B5-8AF7-889E-80C12154347C}"/>
          </ac:spMkLst>
        </pc:spChg>
        <pc:spChg chg="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296559923" sldId="442"/>
            <ac:spMk id="5" creationId="{4642A462-6B18-E118-BCFF-E7AFCB877763}"/>
          </ac:spMkLst>
        </pc:spChg>
        <pc:spChg chg="mod">
          <ac:chgData name="Sophie van Helden" userId="c579ca36-65b4-418f-b7cf-bcedad0cb145" providerId="ADAL" clId="{E4898483-24C3-4B08-978A-A1FC3BA5A01A}" dt="2025-11-24T15:58:18.335" v="5344" actId="1076"/>
          <ac:spMkLst>
            <pc:docMk/>
            <pc:sldMk cId="296559923" sldId="442"/>
            <ac:spMk id="19" creationId="{5782A61B-050B-09C9-76F1-46C8B617DF44}"/>
          </ac:spMkLst>
        </pc:spChg>
        <pc:picChg chg="add mod">
          <ac:chgData name="Sophie van Helden" userId="c579ca36-65b4-418f-b7cf-bcedad0cb145" providerId="ADAL" clId="{E4898483-24C3-4B08-978A-A1FC3BA5A01A}" dt="2025-11-24T19:54:31.925" v="6620" actId="1076"/>
          <ac:picMkLst>
            <pc:docMk/>
            <pc:sldMk cId="296559923" sldId="442"/>
            <ac:picMk id="3" creationId="{25D9F51F-7AE3-6789-533B-4C8F55968B36}"/>
          </ac:picMkLst>
        </pc:picChg>
        <pc:picChg chg="add del">
          <ac:chgData name="Sophie van Helden" userId="c579ca36-65b4-418f-b7cf-bcedad0cb145" providerId="ADAL" clId="{E4898483-24C3-4B08-978A-A1FC3BA5A01A}" dt="2025-11-24T10:16:56.020" v="4243" actId="478"/>
          <ac:picMkLst>
            <pc:docMk/>
            <pc:sldMk cId="296559923" sldId="442"/>
            <ac:picMk id="3" creationId="{9EF226A6-FD72-C6E7-1823-6217BF2655A2}"/>
          </ac:picMkLst>
        </pc:picChg>
        <pc:picChg chg="add mod modCrop">
          <ac:chgData name="Sophie van Helden" userId="c579ca36-65b4-418f-b7cf-bcedad0cb145" providerId="ADAL" clId="{E4898483-24C3-4B08-978A-A1FC3BA5A01A}" dt="2025-11-24T19:58:04.105" v="6638" actId="1076"/>
          <ac:picMkLst>
            <pc:docMk/>
            <pc:sldMk cId="296559923" sldId="442"/>
            <ac:picMk id="6" creationId="{E8CD80E9-5D41-4FFB-21CF-D6F893750E45}"/>
          </ac:picMkLst>
        </pc:picChg>
        <pc:picChg chg="add mod ord">
          <ac:chgData name="Sophie van Helden" userId="c579ca36-65b4-418f-b7cf-bcedad0cb145" providerId="ADAL" clId="{E4898483-24C3-4B08-978A-A1FC3BA5A01A}" dt="2025-11-24T19:57:52.003" v="6637" actId="1076"/>
          <ac:picMkLst>
            <pc:docMk/>
            <pc:sldMk cId="296559923" sldId="442"/>
            <ac:picMk id="7" creationId="{7237B2A9-2856-DFD8-16F4-0B5B214E5E0D}"/>
          </ac:picMkLst>
        </pc:picChg>
        <pc:picChg chg="del mod">
          <ac:chgData name="Sophie van Helden" userId="c579ca36-65b4-418f-b7cf-bcedad0cb145" providerId="ADAL" clId="{E4898483-24C3-4B08-978A-A1FC3BA5A01A}" dt="2025-11-24T10:19:19.111" v="4255" actId="478"/>
          <ac:picMkLst>
            <pc:docMk/>
            <pc:sldMk cId="296559923" sldId="442"/>
            <ac:picMk id="13" creationId="{4BC38049-3B6B-4AB3-DB40-DD70846BCD36}"/>
          </ac:picMkLst>
        </pc:picChg>
        <pc:picChg chg="del mod">
          <ac:chgData name="Sophie van Helden" userId="c579ca36-65b4-418f-b7cf-bcedad0cb145" providerId="ADAL" clId="{E4898483-24C3-4B08-978A-A1FC3BA5A01A}" dt="2025-11-24T10:17:04.141" v="4246" actId="21"/>
          <ac:picMkLst>
            <pc:docMk/>
            <pc:sldMk cId="296559923" sldId="442"/>
            <ac:picMk id="17" creationId="{C02EF1B8-4CE8-8301-754A-CC83548592B9}"/>
          </ac:picMkLst>
        </pc:picChg>
        <pc:picChg chg="del">
          <ac:chgData name="Sophie van Helden" userId="c579ca36-65b4-418f-b7cf-bcedad0cb145" providerId="ADAL" clId="{E4898483-24C3-4B08-978A-A1FC3BA5A01A}" dt="2025-11-24T20:25:08.726" v="6788" actId="478"/>
          <ac:picMkLst>
            <pc:docMk/>
            <pc:sldMk cId="296559923" sldId="442"/>
            <ac:picMk id="20" creationId="{F4592BF0-49C9-2064-AD85-3607AC778D5A}"/>
          </ac:picMkLst>
        </pc:picChg>
        <pc:cxnChg chg="add mod">
          <ac:chgData name="Sophie van Helden" userId="c579ca36-65b4-418f-b7cf-bcedad0cb145" providerId="ADAL" clId="{E4898483-24C3-4B08-978A-A1FC3BA5A01A}" dt="2025-11-24T19:57:45.708" v="6634" actId="1076"/>
          <ac:cxnSpMkLst>
            <pc:docMk/>
            <pc:sldMk cId="296559923" sldId="442"/>
            <ac:cxnSpMk id="8" creationId="{8ADB6D1A-23ED-8D21-0324-94BBFE51B3C7}"/>
          </ac:cxnSpMkLst>
        </pc:cxnChg>
      </pc:sldChg>
      <pc:sldChg chg="addSp delSp modSp new mod modNotesTx">
        <pc:chgData name="Sophie van Helden" userId="c579ca36-65b4-418f-b7cf-bcedad0cb145" providerId="ADAL" clId="{E4898483-24C3-4B08-978A-A1FC3BA5A01A}" dt="2025-11-24T20:31:49.941" v="6800" actId="1076"/>
        <pc:sldMkLst>
          <pc:docMk/>
          <pc:sldMk cId="1502947866" sldId="445"/>
        </pc:sldMkLst>
        <pc:spChg chg="mod">
          <ac:chgData name="Sophie van Helden" userId="c579ca36-65b4-418f-b7cf-bcedad0cb145" providerId="ADAL" clId="{E4898483-24C3-4B08-978A-A1FC3BA5A01A}" dt="2025-11-24T10:11:23.411" v="4054" actId="20577"/>
          <ac:spMkLst>
            <pc:docMk/>
            <pc:sldMk cId="1502947866" sldId="445"/>
            <ac:spMk id="3" creationId="{7808DA06-56FA-3F15-99F7-C33A2A8CB6C0}"/>
          </ac:spMkLst>
        </pc:spChg>
        <pc:spChg chg="add mod">
          <ac:chgData name="Sophie van Helden" userId="c579ca36-65b4-418f-b7cf-bcedad0cb145" providerId="ADAL" clId="{E4898483-24C3-4B08-978A-A1FC3BA5A01A}" dt="2025-11-24T20:28:15.912" v="6797" actId="1076"/>
          <ac:spMkLst>
            <pc:docMk/>
            <pc:sldMk cId="1502947866" sldId="445"/>
            <ac:spMk id="5" creationId="{299E3905-712B-9B11-F698-B8A408302A01}"/>
          </ac:spMkLst>
        </pc:spChg>
        <pc:spChg chg="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1502947866" sldId="445"/>
            <ac:spMk id="6" creationId="{4E8DB1B7-BE1B-01EE-A3FC-802531FCCFAB}"/>
          </ac:spMkLst>
        </pc:spChg>
        <pc:spChg chg="del mod">
          <ac:chgData name="Sophie van Helden" userId="c579ca36-65b4-418f-b7cf-bcedad0cb145" providerId="ADAL" clId="{E4898483-24C3-4B08-978A-A1FC3BA5A01A}" dt="2025-11-24T18:19:55.675" v="5497" actId="478"/>
          <ac:spMkLst>
            <pc:docMk/>
            <pc:sldMk cId="1502947866" sldId="445"/>
            <ac:spMk id="13" creationId="{9960C4C4-2687-6650-EED9-897CA8E009A6}"/>
          </ac:spMkLst>
        </pc:spChg>
        <pc:spChg chg="del mod">
          <ac:chgData name="Sophie van Helden" userId="c579ca36-65b4-418f-b7cf-bcedad0cb145" providerId="ADAL" clId="{E4898483-24C3-4B08-978A-A1FC3BA5A01A}" dt="2025-11-24T15:19:37.846" v="4832" actId="478"/>
          <ac:spMkLst>
            <pc:docMk/>
            <pc:sldMk cId="1502947866" sldId="445"/>
            <ac:spMk id="14" creationId="{E2F66E48-2742-35A8-558D-A1BEEAF19C87}"/>
          </ac:spMkLst>
        </pc:spChg>
        <pc:spChg chg="add mod">
          <ac:chgData name="Sophie van Helden" userId="c579ca36-65b4-418f-b7cf-bcedad0cb145" providerId="ADAL" clId="{E4898483-24C3-4B08-978A-A1FC3BA5A01A}" dt="2025-11-24T20:31:49.941" v="6800" actId="1076"/>
          <ac:spMkLst>
            <pc:docMk/>
            <pc:sldMk cId="1502947866" sldId="445"/>
            <ac:spMk id="15" creationId="{563B7408-4768-A986-2278-78371CE9AE3C}"/>
          </ac:spMkLst>
        </pc:spChg>
        <pc:spChg chg="add mod">
          <ac:chgData name="Sophie van Helden" userId="c579ca36-65b4-418f-b7cf-bcedad0cb145" providerId="ADAL" clId="{E4898483-24C3-4B08-978A-A1FC3BA5A01A}" dt="2025-11-24T20:27:10.244" v="6795" actId="767"/>
          <ac:spMkLst>
            <pc:docMk/>
            <pc:sldMk cId="1502947866" sldId="445"/>
            <ac:spMk id="19" creationId="{D68FE0B7-60AC-E88C-8F5B-107C58CAEE32}"/>
          </ac:spMkLst>
        </pc:spChg>
        <pc:picChg chg="add del mod">
          <ac:chgData name="Sophie van Helden" userId="c579ca36-65b4-418f-b7cf-bcedad0cb145" providerId="ADAL" clId="{E4898483-24C3-4B08-978A-A1FC3BA5A01A}" dt="2025-11-24T15:23:57.334" v="4852" actId="478"/>
          <ac:picMkLst>
            <pc:docMk/>
            <pc:sldMk cId="1502947866" sldId="445"/>
            <ac:picMk id="4" creationId="{4F37CFBB-7384-EB1D-6F16-8105F1E9C5D2}"/>
          </ac:picMkLst>
        </pc:picChg>
        <pc:picChg chg="add del mod">
          <ac:chgData name="Sophie van Helden" userId="c579ca36-65b4-418f-b7cf-bcedad0cb145" providerId="ADAL" clId="{E4898483-24C3-4B08-978A-A1FC3BA5A01A}" dt="2025-11-24T15:19:31.234" v="4831" actId="478"/>
          <ac:picMkLst>
            <pc:docMk/>
            <pc:sldMk cId="1502947866" sldId="445"/>
            <ac:picMk id="7" creationId="{B43749D7-8F77-C6B5-B6E2-B1E41925C161}"/>
          </ac:picMkLst>
        </pc:picChg>
        <pc:picChg chg="add del mod">
          <ac:chgData name="Sophie van Helden" userId="c579ca36-65b4-418f-b7cf-bcedad0cb145" providerId="ADAL" clId="{E4898483-24C3-4B08-978A-A1FC3BA5A01A}" dt="2025-11-24T15:23:58.843" v="4853" actId="478"/>
          <ac:picMkLst>
            <pc:docMk/>
            <pc:sldMk cId="1502947866" sldId="445"/>
            <ac:picMk id="9" creationId="{46800A9E-1747-3245-B066-F19B0147CF3F}"/>
          </ac:picMkLst>
        </pc:picChg>
        <pc:picChg chg="add del mod">
          <ac:chgData name="Sophie van Helden" userId="c579ca36-65b4-418f-b7cf-bcedad0cb145" providerId="ADAL" clId="{E4898483-24C3-4B08-978A-A1FC3BA5A01A}" dt="2025-11-24T18:19:53.475" v="5496" actId="478"/>
          <ac:picMkLst>
            <pc:docMk/>
            <pc:sldMk cId="1502947866" sldId="445"/>
            <ac:picMk id="10" creationId="{FFD09794-4AC1-9A60-A6B7-DB37D8D0BAB6}"/>
          </ac:picMkLst>
        </pc:picChg>
        <pc:picChg chg="add mod">
          <ac:chgData name="Sophie van Helden" userId="c579ca36-65b4-418f-b7cf-bcedad0cb145" providerId="ADAL" clId="{E4898483-24C3-4B08-978A-A1FC3BA5A01A}" dt="2025-11-24T20:28:16.423" v="6798" actId="1076"/>
          <ac:picMkLst>
            <pc:docMk/>
            <pc:sldMk cId="1502947866" sldId="445"/>
            <ac:picMk id="12" creationId="{98CB12C8-ABFF-C1A3-1639-339443E7C884}"/>
          </ac:picMkLst>
        </pc:picChg>
        <pc:picChg chg="add mod">
          <ac:chgData name="Sophie van Helden" userId="c579ca36-65b4-418f-b7cf-bcedad0cb145" providerId="ADAL" clId="{E4898483-24C3-4B08-978A-A1FC3BA5A01A}" dt="2025-11-24T20:31:47.306" v="6799" actId="1076"/>
          <ac:picMkLst>
            <pc:docMk/>
            <pc:sldMk cId="1502947866" sldId="445"/>
            <ac:picMk id="17" creationId="{E9AD02A3-B084-A485-9CE1-A68C360C888D}"/>
          </ac:picMkLst>
        </pc:picChg>
        <pc:picChg chg="add del mod">
          <ac:chgData name="Sophie van Helden" userId="c579ca36-65b4-418f-b7cf-bcedad0cb145" providerId="ADAL" clId="{E4898483-24C3-4B08-978A-A1FC3BA5A01A}" dt="2025-11-24T20:25:11.666" v="6790" actId="478"/>
          <ac:picMkLst>
            <pc:docMk/>
            <pc:sldMk cId="1502947866" sldId="445"/>
            <ac:picMk id="18" creationId="{92B83691-AEC7-950C-DD89-C6E50AB908FF}"/>
          </ac:picMkLst>
        </pc:picChg>
      </pc:sldChg>
      <pc:sldChg chg="modSp new mod">
        <pc:chgData name="Sophie van Helden" userId="c579ca36-65b4-418f-b7cf-bcedad0cb145" providerId="ADAL" clId="{E4898483-24C3-4B08-978A-A1FC3BA5A01A}" dt="2025-11-24T10:12:25.053" v="4063" actId="21"/>
        <pc:sldMkLst>
          <pc:docMk/>
          <pc:sldMk cId="3713466288" sldId="446"/>
        </pc:sldMkLst>
        <pc:spChg chg="mod">
          <ac:chgData name="Sophie van Helden" userId="c579ca36-65b4-418f-b7cf-bcedad0cb145" providerId="ADAL" clId="{E4898483-24C3-4B08-978A-A1FC3BA5A01A}" dt="2025-11-24T10:12:25.053" v="4063" actId="21"/>
          <ac:spMkLst>
            <pc:docMk/>
            <pc:sldMk cId="3713466288" sldId="446"/>
            <ac:spMk id="3" creationId="{DB64D4B1-ADB8-CBFF-9BDE-690F5FFFFF1F}"/>
          </ac:spMkLst>
        </pc:spChg>
        <pc:spChg chg="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3713466288" sldId="446"/>
            <ac:spMk id="4" creationId="{CB49F213-A258-6DF1-2737-690D8B2BB5D5}"/>
          </ac:spMkLst>
        </pc:spChg>
        <pc:spChg chg="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3713466288" sldId="446"/>
            <ac:spMk id="5" creationId="{42CE51A9-F2D2-EF61-06DC-DCA58F80C12B}"/>
          </ac:spMkLst>
        </pc:spChg>
        <pc:spChg chg="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3713466288" sldId="446"/>
            <ac:spMk id="6" creationId="{BE99A7DE-4000-B46A-ED20-F5AAB484D860}"/>
          </ac:spMkLst>
        </pc:spChg>
        <pc:spChg chg="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3713466288" sldId="446"/>
            <ac:spMk id="7" creationId="{7363BE93-3214-BB37-EBA1-928DE2124CA1}"/>
          </ac:spMkLst>
        </pc:spChg>
        <pc:spChg chg="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3713466288" sldId="446"/>
            <ac:spMk id="10" creationId="{C116DCB0-F846-23F0-8168-E1A2FBB66A04}"/>
          </ac:spMkLst>
        </pc:spChg>
      </pc:sldChg>
      <pc:sldChg chg="addSp delSp modSp new mod modNotesTx">
        <pc:chgData name="Sophie van Helden" userId="c579ca36-65b4-418f-b7cf-bcedad0cb145" providerId="ADAL" clId="{E4898483-24C3-4B08-978A-A1FC3BA5A01A}" dt="2025-11-24T09:34:37.790" v="3598" actId="20577"/>
        <pc:sldMkLst>
          <pc:docMk/>
          <pc:sldMk cId="2235035176" sldId="447"/>
        </pc:sldMkLst>
        <pc:spChg chg="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2235035176" sldId="447"/>
            <ac:spMk id="6" creationId="{F54C25B9-CE75-0F6C-A026-EDD16795303C}"/>
          </ac:spMkLst>
        </pc:spChg>
        <pc:spChg chg="mod">
          <ac:chgData name="Sophie van Helden" userId="c579ca36-65b4-418f-b7cf-bcedad0cb145" providerId="ADAL" clId="{E4898483-24C3-4B08-978A-A1FC3BA5A01A}" dt="2025-11-24T09:34:37.790" v="3598" actId="20577"/>
          <ac:spMkLst>
            <pc:docMk/>
            <pc:sldMk cId="2235035176" sldId="447"/>
            <ac:spMk id="10" creationId="{1989583D-626C-8774-2406-816101A635B9}"/>
          </ac:spMkLst>
        </pc:spChg>
      </pc:sldChg>
      <pc:sldChg chg="addSp delSp modSp new mod modNotesTx">
        <pc:chgData name="Sophie van Helden" userId="c579ca36-65b4-418f-b7cf-bcedad0cb145" providerId="ADAL" clId="{E4898483-24C3-4B08-978A-A1FC3BA5A01A}" dt="2025-11-24T20:33:17.314" v="6906" actId="20577"/>
        <pc:sldMkLst>
          <pc:docMk/>
          <pc:sldMk cId="561913836" sldId="448"/>
        </pc:sldMkLst>
        <pc:spChg chg="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561913836" sldId="448"/>
            <ac:spMk id="3" creationId="{A599DFC3-877C-CD32-9DB6-C95D7278EC5D}"/>
          </ac:spMkLst>
        </pc:spChg>
        <pc:spChg chg="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561913836" sldId="448"/>
            <ac:spMk id="6" creationId="{278EF7C4-2E8F-7A27-29AC-237A4F715E9F}"/>
          </ac:spMkLst>
        </pc:spChg>
        <pc:spChg chg="add mod">
          <ac:chgData name="Sophie van Helden" userId="c579ca36-65b4-418f-b7cf-bcedad0cb145" providerId="ADAL" clId="{E4898483-24C3-4B08-978A-A1FC3BA5A01A}" dt="2025-11-24T20:10:07.942" v="6696" actId="1076"/>
          <ac:spMkLst>
            <pc:docMk/>
            <pc:sldMk cId="561913836" sldId="448"/>
            <ac:spMk id="11" creationId="{49D20821-0734-EB0F-101F-1B9231013C6F}"/>
          </ac:spMkLst>
        </pc:spChg>
        <pc:grpChg chg="add mod">
          <ac:chgData name="Sophie van Helden" userId="c579ca36-65b4-418f-b7cf-bcedad0cb145" providerId="ADAL" clId="{E4898483-24C3-4B08-978A-A1FC3BA5A01A}" dt="2025-11-24T20:22:42.040" v="6780" actId="1076"/>
          <ac:grpSpMkLst>
            <pc:docMk/>
            <pc:sldMk cId="561913836" sldId="448"/>
            <ac:grpSpMk id="10" creationId="{8CFF4E23-172A-3678-F3D9-022240ECA48C}"/>
          </ac:grpSpMkLst>
        </pc:grpChg>
        <pc:picChg chg="add mod">
          <ac:chgData name="Sophie van Helden" userId="c579ca36-65b4-418f-b7cf-bcedad0cb145" providerId="ADAL" clId="{E4898483-24C3-4B08-978A-A1FC3BA5A01A}" dt="2025-11-24T20:09:56.461" v="6692" actId="164"/>
          <ac:picMkLst>
            <pc:docMk/>
            <pc:sldMk cId="561913836" sldId="448"/>
            <ac:picMk id="4" creationId="{BC26530C-0D6F-4EE6-D57C-DD9A7B515BFA}"/>
          </ac:picMkLst>
        </pc:picChg>
        <pc:picChg chg="add mod">
          <ac:chgData name="Sophie van Helden" userId="c579ca36-65b4-418f-b7cf-bcedad0cb145" providerId="ADAL" clId="{E4898483-24C3-4B08-978A-A1FC3BA5A01A}" dt="2025-11-24T20:09:56.461" v="6692" actId="164"/>
          <ac:picMkLst>
            <pc:docMk/>
            <pc:sldMk cId="561913836" sldId="448"/>
            <ac:picMk id="7" creationId="{9465E2C6-53FE-C59A-5B33-A9340ADCFDFB}"/>
          </ac:picMkLst>
        </pc:picChg>
        <pc:picChg chg="add del mod">
          <ac:chgData name="Sophie van Helden" userId="c579ca36-65b4-418f-b7cf-bcedad0cb145" providerId="ADAL" clId="{E4898483-24C3-4B08-978A-A1FC3BA5A01A}" dt="2025-11-24T18:10:13.598" v="5355" actId="478"/>
          <ac:picMkLst>
            <pc:docMk/>
            <pc:sldMk cId="561913836" sldId="448"/>
            <ac:picMk id="9" creationId="{92C4E5F2-0820-A3CD-9DA7-FC6F626A8F3A}"/>
          </ac:picMkLst>
        </pc:picChg>
        <pc:picChg chg="add del mod">
          <ac:chgData name="Sophie van Helden" userId="c579ca36-65b4-418f-b7cf-bcedad0cb145" providerId="ADAL" clId="{E4898483-24C3-4B08-978A-A1FC3BA5A01A}" dt="2025-11-24T20:24:50.033" v="6781" actId="478"/>
          <ac:picMkLst>
            <pc:docMk/>
            <pc:sldMk cId="561913836" sldId="448"/>
            <ac:picMk id="12" creationId="{B7CCEB48-5671-E45D-8054-B8E53250447B}"/>
          </ac:picMkLst>
        </pc:picChg>
        <pc:cxnChg chg="add mod">
          <ac:chgData name="Sophie van Helden" userId="c579ca36-65b4-418f-b7cf-bcedad0cb145" providerId="ADAL" clId="{E4898483-24C3-4B08-978A-A1FC3BA5A01A}" dt="2025-11-24T20:09:56.461" v="6692" actId="164"/>
          <ac:cxnSpMkLst>
            <pc:docMk/>
            <pc:sldMk cId="561913836" sldId="448"/>
            <ac:cxnSpMk id="8" creationId="{FEEBBB61-7D35-2BB2-EA2E-B342B7BF1409}"/>
          </ac:cxnSpMkLst>
        </pc:cxnChg>
      </pc:sldChg>
      <pc:sldChg chg="addSp delSp modSp new mod modNotesTx">
        <pc:chgData name="Sophie van Helden" userId="c579ca36-65b4-418f-b7cf-bcedad0cb145" providerId="ADAL" clId="{E4898483-24C3-4B08-978A-A1FC3BA5A01A}" dt="2025-11-24T20:19:46.131" v="6760" actId="1076"/>
        <pc:sldMkLst>
          <pc:docMk/>
          <pc:sldMk cId="2042599801" sldId="449"/>
        </pc:sldMkLst>
        <pc:spChg chg="del mod">
          <ac:chgData name="Sophie van Helden" userId="c579ca36-65b4-418f-b7cf-bcedad0cb145" providerId="ADAL" clId="{E4898483-24C3-4B08-978A-A1FC3BA5A01A}" dt="2025-11-24T19:10:15.574" v="5885" actId="478"/>
          <ac:spMkLst>
            <pc:docMk/>
            <pc:sldMk cId="2042599801" sldId="449"/>
            <ac:spMk id="2" creationId="{5DFE1C2F-4755-582A-BC2D-3865188F43D9}"/>
          </ac:spMkLst>
        </pc:spChg>
        <pc:spChg chg="mod">
          <ac:chgData name="Sophie van Helden" userId="c579ca36-65b4-418f-b7cf-bcedad0cb145" providerId="ADAL" clId="{E4898483-24C3-4B08-978A-A1FC3BA5A01A}" dt="2025-11-24T20:19:41.116" v="6758" actId="20577"/>
          <ac:spMkLst>
            <pc:docMk/>
            <pc:sldMk cId="2042599801" sldId="449"/>
            <ac:spMk id="3" creationId="{94CCA1E9-2FD8-3275-0AF3-9E674AF43964}"/>
          </ac:spMkLst>
        </pc:spChg>
        <pc:spChg chg="add del mod">
          <ac:chgData name="Sophie van Helden" userId="c579ca36-65b4-418f-b7cf-bcedad0cb145" providerId="ADAL" clId="{E4898483-24C3-4B08-978A-A1FC3BA5A01A}" dt="2025-11-24T19:10:09.173" v="5884" actId="478"/>
          <ac:spMkLst>
            <pc:docMk/>
            <pc:sldMk cId="2042599801" sldId="449"/>
            <ac:spMk id="4" creationId="{584EE34D-C52C-D32C-1951-E211D553CE51}"/>
          </ac:spMkLst>
        </pc:spChg>
        <pc:spChg chg="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2042599801" sldId="449"/>
            <ac:spMk id="6" creationId="{D926640A-357F-4B89-0A4C-C93FD9D28E9E}"/>
          </ac:spMkLst>
        </pc:spChg>
        <pc:spChg chg="mod">
          <ac:chgData name="Sophie van Helden" userId="c579ca36-65b4-418f-b7cf-bcedad0cb145" providerId="ADAL" clId="{E4898483-24C3-4B08-978A-A1FC3BA5A01A}" dt="2025-11-24T20:19:46.131" v="6760" actId="1076"/>
          <ac:spMkLst>
            <pc:docMk/>
            <pc:sldMk cId="2042599801" sldId="449"/>
            <ac:spMk id="7" creationId="{A7DF24CC-057A-F919-BC1B-BD0C684E22DC}"/>
          </ac:spMkLst>
        </pc:spChg>
        <pc:spChg chg="add del mod">
          <ac:chgData name="Sophie van Helden" userId="c579ca36-65b4-418f-b7cf-bcedad0cb145" providerId="ADAL" clId="{E4898483-24C3-4B08-978A-A1FC3BA5A01A}" dt="2025-11-24T19:10:20.447" v="5887" actId="478"/>
          <ac:spMkLst>
            <pc:docMk/>
            <pc:sldMk cId="2042599801" sldId="449"/>
            <ac:spMk id="9" creationId="{F7A70455-94BF-435E-5D43-94E63327D72D}"/>
          </ac:spMkLst>
        </pc:spChg>
        <pc:spChg chg="add mod">
          <ac:chgData name="Sophie van Helden" userId="c579ca36-65b4-418f-b7cf-bcedad0cb145" providerId="ADAL" clId="{E4898483-24C3-4B08-978A-A1FC3BA5A01A}" dt="2025-11-24T19:14:30.956" v="5986" actId="20577"/>
          <ac:spMkLst>
            <pc:docMk/>
            <pc:sldMk cId="2042599801" sldId="449"/>
            <ac:spMk id="14" creationId="{8CC589B2-0E80-FF04-4027-0240AFF89D1A}"/>
          </ac:spMkLst>
        </pc:spChg>
        <pc:spChg chg="add mod">
          <ac:chgData name="Sophie van Helden" userId="c579ca36-65b4-418f-b7cf-bcedad0cb145" providerId="ADAL" clId="{E4898483-24C3-4B08-978A-A1FC3BA5A01A}" dt="2025-11-24T19:14:24.044" v="5955" actId="20577"/>
          <ac:spMkLst>
            <pc:docMk/>
            <pc:sldMk cId="2042599801" sldId="449"/>
            <ac:spMk id="15" creationId="{5E140F97-8693-61F6-BEEB-B88AB9829B90}"/>
          </ac:spMkLst>
        </pc:spChg>
        <pc:picChg chg="mod">
          <ac:chgData name="Sophie van Helden" userId="c579ca36-65b4-418f-b7cf-bcedad0cb145" providerId="ADAL" clId="{E4898483-24C3-4B08-978A-A1FC3BA5A01A}" dt="2025-11-24T19:13:55.561" v="5917" actId="1076"/>
          <ac:picMkLst>
            <pc:docMk/>
            <pc:sldMk cId="2042599801" sldId="449"/>
            <ac:picMk id="8" creationId="{343629F9-E5B0-7752-48E1-B46D97A2F9FF}"/>
          </ac:picMkLst>
        </pc:picChg>
        <pc:picChg chg="add del mod modCrop">
          <ac:chgData name="Sophie van Helden" userId="c579ca36-65b4-418f-b7cf-bcedad0cb145" providerId="ADAL" clId="{E4898483-24C3-4B08-978A-A1FC3BA5A01A}" dt="2025-11-24T19:13:18.221" v="5906" actId="478"/>
          <ac:picMkLst>
            <pc:docMk/>
            <pc:sldMk cId="2042599801" sldId="449"/>
            <ac:picMk id="11" creationId="{1F2F3753-B6BB-95E2-5EAD-D6054FB04C5E}"/>
          </ac:picMkLst>
        </pc:picChg>
        <pc:picChg chg="add mod">
          <ac:chgData name="Sophie van Helden" userId="c579ca36-65b4-418f-b7cf-bcedad0cb145" providerId="ADAL" clId="{E4898483-24C3-4B08-978A-A1FC3BA5A01A}" dt="2025-11-24T19:13:52.198" v="5915" actId="1076"/>
          <ac:picMkLst>
            <pc:docMk/>
            <pc:sldMk cId="2042599801" sldId="449"/>
            <ac:picMk id="13" creationId="{0F43717B-6BD4-2DA6-6404-9ABBCEA41E9F}"/>
          </ac:picMkLst>
        </pc:picChg>
      </pc:sldChg>
      <pc:sldChg chg="addSp delSp modSp new mod modNotesTx">
        <pc:chgData name="Sophie van Helden" userId="c579ca36-65b4-418f-b7cf-bcedad0cb145" providerId="ADAL" clId="{E4898483-24C3-4B08-978A-A1FC3BA5A01A}" dt="2025-11-24T20:18:53.038" v="6743" actId="20577"/>
        <pc:sldMkLst>
          <pc:docMk/>
          <pc:sldMk cId="3455692118" sldId="450"/>
        </pc:sldMkLst>
        <pc:spChg chg="mod">
          <ac:chgData name="Sophie van Helden" userId="c579ca36-65b4-418f-b7cf-bcedad0cb145" providerId="ADAL" clId="{E4898483-24C3-4B08-978A-A1FC3BA5A01A}" dt="2025-11-24T19:22:24.397" v="6122" actId="20577"/>
          <ac:spMkLst>
            <pc:docMk/>
            <pc:sldMk cId="3455692118" sldId="450"/>
            <ac:spMk id="2" creationId="{782D7D56-8067-144E-41B5-96DD378C9A07}"/>
          </ac:spMkLst>
        </pc:spChg>
        <pc:spChg chg="mod">
          <ac:chgData name="Sophie van Helden" userId="c579ca36-65b4-418f-b7cf-bcedad0cb145" providerId="ADAL" clId="{E4898483-24C3-4B08-978A-A1FC3BA5A01A}" dt="2025-11-24T20:18:53.038" v="6743" actId="20577"/>
          <ac:spMkLst>
            <pc:docMk/>
            <pc:sldMk cId="3455692118" sldId="450"/>
            <ac:spMk id="3" creationId="{133EFBE7-E40B-0FB3-45AD-C12770DD3D91}"/>
          </ac:spMkLst>
        </pc:spChg>
        <pc:spChg chg="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3455692118" sldId="450"/>
            <ac:spMk id="4" creationId="{E10C8771-970B-5ACB-8D50-A0B8AA554CCF}"/>
          </ac:spMkLst>
        </pc:spChg>
        <pc:spChg chg="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3455692118" sldId="450"/>
            <ac:spMk id="5" creationId="{F2C02815-1A8A-78B3-82F7-28B2B01A6A30}"/>
          </ac:spMkLst>
        </pc:spChg>
        <pc:spChg chg="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3455692118" sldId="450"/>
            <ac:spMk id="6" creationId="{80A28A9A-DEB1-97B0-74ED-43B74D3ED458}"/>
          </ac:spMkLst>
        </pc:spChg>
        <pc:spChg chg="add mod">
          <ac:chgData name="Sophie van Helden" userId="c579ca36-65b4-418f-b7cf-bcedad0cb145" providerId="ADAL" clId="{E4898483-24C3-4B08-978A-A1FC3BA5A01A}" dt="2025-11-24T19:09:47.425" v="5879" actId="1076"/>
          <ac:spMkLst>
            <pc:docMk/>
            <pc:sldMk cId="3455692118" sldId="450"/>
            <ac:spMk id="7" creationId="{4E150055-7281-3DF3-B18C-29CB7136539C}"/>
          </ac:spMkLst>
        </pc:spChg>
        <pc:spChg chg="add del mod">
          <ac:chgData name="Sophie van Helden" userId="c579ca36-65b4-418f-b7cf-bcedad0cb145" providerId="ADAL" clId="{E4898483-24C3-4B08-978A-A1FC3BA5A01A}" dt="2025-11-24T19:20:42.702" v="6081" actId="478"/>
          <ac:spMkLst>
            <pc:docMk/>
            <pc:sldMk cId="3455692118" sldId="450"/>
            <ac:spMk id="9" creationId="{1A87101A-2F24-32F7-088B-565B0A48A262}"/>
          </ac:spMkLst>
        </pc:spChg>
        <pc:graphicFrameChg chg="add del mod">
          <ac:chgData name="Sophie van Helden" userId="c579ca36-65b4-418f-b7cf-bcedad0cb145" providerId="ADAL" clId="{E4898483-24C3-4B08-978A-A1FC3BA5A01A}" dt="2025-11-24T19:20:42.702" v="6081" actId="478"/>
          <ac:graphicFrameMkLst>
            <pc:docMk/>
            <pc:sldMk cId="3455692118" sldId="450"/>
            <ac:graphicFrameMk id="8" creationId="{485D32C4-319D-DC59-DE11-CAB91BE15CB9}"/>
          </ac:graphicFrameMkLst>
        </pc:graphicFrameChg>
        <pc:picChg chg="add mod">
          <ac:chgData name="Sophie van Helden" userId="c579ca36-65b4-418f-b7cf-bcedad0cb145" providerId="ADAL" clId="{E4898483-24C3-4B08-978A-A1FC3BA5A01A}" dt="2025-11-24T19:31:51.469" v="6193" actId="14100"/>
          <ac:picMkLst>
            <pc:docMk/>
            <pc:sldMk cId="3455692118" sldId="450"/>
            <ac:picMk id="10" creationId="{FBA6DF20-57A9-07CE-B5F2-315F9357D423}"/>
          </ac:picMkLst>
        </pc:picChg>
      </pc:sldChg>
      <pc:sldChg chg="addSp delSp modSp mod">
        <pc:chgData name="Sophie van Helden" userId="c579ca36-65b4-418f-b7cf-bcedad0cb145" providerId="ADAL" clId="{E4898483-24C3-4B08-978A-A1FC3BA5A01A}" dt="2025-11-24T20:25:00.175" v="6784" actId="478"/>
        <pc:sldMkLst>
          <pc:docMk/>
          <pc:sldMk cId="3094412862" sldId="451"/>
        </pc:sldMkLst>
        <pc:spChg chg="mod">
          <ac:chgData name="Sophie van Helden" userId="c579ca36-65b4-418f-b7cf-bcedad0cb145" providerId="ADAL" clId="{E4898483-24C3-4B08-978A-A1FC3BA5A01A}" dt="2025-11-24T09:33:17.729" v="3589" actId="1076"/>
          <ac:spMkLst>
            <pc:docMk/>
            <pc:sldMk cId="3094412862" sldId="451"/>
            <ac:spMk id="2" creationId="{155EF5E2-F381-FD65-6CEC-962CE7BAF83C}"/>
          </ac:spMkLst>
        </pc:spChg>
        <pc:spChg chg="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3094412862" sldId="451"/>
            <ac:spMk id="3" creationId="{49782F5E-4F4B-3573-38A3-CFC79EA5C28C}"/>
          </ac:spMkLst>
        </pc:spChg>
        <pc:spChg chg="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3094412862" sldId="451"/>
            <ac:spMk id="4" creationId="{5D9AE380-F40A-663D-FC46-9AD71ACA6633}"/>
          </ac:spMkLst>
        </pc:spChg>
        <pc:spChg chg="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3094412862" sldId="451"/>
            <ac:spMk id="5" creationId="{003DC7AA-9F6C-411D-065D-36C63141285C}"/>
          </ac:spMkLst>
        </pc:spChg>
        <pc:spChg chg="add del mod">
          <ac:chgData name="Sophie van Helden" userId="c579ca36-65b4-418f-b7cf-bcedad0cb145" providerId="ADAL" clId="{E4898483-24C3-4B08-978A-A1FC3BA5A01A}" dt="2025-11-24T09:01:29.802" v="2787"/>
          <ac:spMkLst>
            <pc:docMk/>
            <pc:sldMk cId="3094412862" sldId="451"/>
            <ac:spMk id="6" creationId="{03C27CC2-3F6E-82BD-D340-07F2FF223B36}"/>
          </ac:spMkLst>
        </pc:spChg>
        <pc:spChg chg="add 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3094412862" sldId="451"/>
            <ac:spMk id="7" creationId="{4C5F9200-F2EF-F2DD-37D1-88B5A81636D2}"/>
          </ac:spMkLst>
        </pc:spChg>
        <pc:picChg chg="del">
          <ac:chgData name="Sophie van Helden" userId="c579ca36-65b4-418f-b7cf-bcedad0cb145" providerId="ADAL" clId="{E4898483-24C3-4B08-978A-A1FC3BA5A01A}" dt="2025-11-24T20:25:00.175" v="6784" actId="478"/>
          <ac:picMkLst>
            <pc:docMk/>
            <pc:sldMk cId="3094412862" sldId="451"/>
            <ac:picMk id="8" creationId="{EBFA5719-D273-B301-4B7A-AE71C04E95AE}"/>
          </ac:picMkLst>
        </pc:picChg>
        <pc:picChg chg="add mod">
          <ac:chgData name="Sophie van Helden" userId="c579ca36-65b4-418f-b7cf-bcedad0cb145" providerId="ADAL" clId="{E4898483-24C3-4B08-978A-A1FC3BA5A01A}" dt="2025-11-24T09:33:20.534" v="3590" actId="1076"/>
          <ac:picMkLst>
            <pc:docMk/>
            <pc:sldMk cId="3094412862" sldId="451"/>
            <ac:picMk id="9" creationId="{BC443256-143A-3282-1C81-CBB98BCEFB34}"/>
          </ac:picMkLst>
        </pc:picChg>
        <pc:picChg chg="add mod ord">
          <ac:chgData name="Sophie van Helden" userId="c579ca36-65b4-418f-b7cf-bcedad0cb145" providerId="ADAL" clId="{E4898483-24C3-4B08-978A-A1FC3BA5A01A}" dt="2025-11-24T09:55:12.554" v="3838" actId="166"/>
          <ac:picMkLst>
            <pc:docMk/>
            <pc:sldMk cId="3094412862" sldId="451"/>
            <ac:picMk id="11" creationId="{1BB23751-2AAE-3876-34A5-6FE30F53790F}"/>
          </ac:picMkLst>
        </pc:picChg>
        <pc:cxnChg chg="add mod">
          <ac:chgData name="Sophie van Helden" userId="c579ca36-65b4-418f-b7cf-bcedad0cb145" providerId="ADAL" clId="{E4898483-24C3-4B08-978A-A1FC3BA5A01A}" dt="2025-11-24T09:55:01.550" v="3835" actId="14100"/>
          <ac:cxnSpMkLst>
            <pc:docMk/>
            <pc:sldMk cId="3094412862" sldId="451"/>
            <ac:cxnSpMk id="12" creationId="{6CBCA4E1-7929-2CE0-4FD3-1F7773AA4C23}"/>
          </ac:cxnSpMkLst>
        </pc:cxnChg>
      </pc:sldChg>
      <pc:sldChg chg="addSp delSp modSp mod ord">
        <pc:chgData name="Sophie van Helden" userId="c579ca36-65b4-418f-b7cf-bcedad0cb145" providerId="ADAL" clId="{E4898483-24C3-4B08-978A-A1FC3BA5A01A}" dt="2025-11-24T20:25:13.093" v="6791" actId="478"/>
        <pc:sldMkLst>
          <pc:docMk/>
          <pc:sldMk cId="1284611897" sldId="453"/>
        </pc:sldMkLst>
        <pc:spChg chg="del mod">
          <ac:chgData name="Sophie van Helden" userId="c579ca36-65b4-418f-b7cf-bcedad0cb145" providerId="ADAL" clId="{E4898483-24C3-4B08-978A-A1FC3BA5A01A}" dt="2025-11-24T15:42:48.797" v="5264"/>
          <ac:spMkLst>
            <pc:docMk/>
            <pc:sldMk cId="1284611897" sldId="453"/>
            <ac:spMk id="2" creationId="{D4E72174-7D25-520B-899B-44D4FFC8FFF6}"/>
          </ac:spMkLst>
        </pc:spChg>
        <pc:spChg chg="mod">
          <ac:chgData name="Sophie van Helden" userId="c579ca36-65b4-418f-b7cf-bcedad0cb145" providerId="ADAL" clId="{E4898483-24C3-4B08-978A-A1FC3BA5A01A}" dt="2025-11-24T15:43:13.604" v="5311" actId="1076"/>
          <ac:spMkLst>
            <pc:docMk/>
            <pc:sldMk cId="1284611897" sldId="453"/>
            <ac:spMk id="3" creationId="{7CBAE3EF-A833-3FE4-90CD-FCEBA26487FE}"/>
          </ac:spMkLst>
        </pc:spChg>
        <pc:spChg chg="del mod">
          <ac:chgData name="Sophie van Helden" userId="c579ca36-65b4-418f-b7cf-bcedad0cb145" providerId="ADAL" clId="{E4898483-24C3-4B08-978A-A1FC3BA5A01A}" dt="2025-11-24T15:43:30.925" v="5313" actId="478"/>
          <ac:spMkLst>
            <pc:docMk/>
            <pc:sldMk cId="1284611897" sldId="453"/>
            <ac:spMk id="4" creationId="{10C0C2E1-D6A4-C0D9-5A15-DF88768C16C2}"/>
          </ac:spMkLst>
        </pc:spChg>
        <pc:spChg chg="del mod">
          <ac:chgData name="Sophie van Helden" userId="c579ca36-65b4-418f-b7cf-bcedad0cb145" providerId="ADAL" clId="{E4898483-24C3-4B08-978A-A1FC3BA5A01A}" dt="2025-11-24T15:43:30.368" v="5312" actId="478"/>
          <ac:spMkLst>
            <pc:docMk/>
            <pc:sldMk cId="1284611897" sldId="453"/>
            <ac:spMk id="5" creationId="{B92499D3-36C6-2C19-CB6F-B9EC65BEFFB5}"/>
          </ac:spMkLst>
        </pc:spChg>
        <pc:spChg chg="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1284611897" sldId="453"/>
            <ac:spMk id="6" creationId="{243232EB-BD6B-3F99-2BF6-40C3282E7D7B}"/>
          </ac:spMkLst>
        </pc:spChg>
        <pc:spChg chg="add del mod">
          <ac:chgData name="Sophie van Helden" userId="c579ca36-65b4-418f-b7cf-bcedad0cb145" providerId="ADAL" clId="{E4898483-24C3-4B08-978A-A1FC3BA5A01A}" dt="2025-11-24T15:46:32.552" v="5315"/>
          <ac:spMkLst>
            <pc:docMk/>
            <pc:sldMk cId="1284611897" sldId="453"/>
            <ac:spMk id="13" creationId="{854B340A-F5DC-F8AF-96F0-C47F992A884A}"/>
          </ac:spMkLst>
        </pc:spChg>
        <pc:spChg chg="add mod">
          <ac:chgData name="Sophie van Helden" userId="c579ca36-65b4-418f-b7cf-bcedad0cb145" providerId="ADAL" clId="{E4898483-24C3-4B08-978A-A1FC3BA5A01A}" dt="2025-11-24T19:31:10.261" v="6192" actId="20577"/>
          <ac:spMkLst>
            <pc:docMk/>
            <pc:sldMk cId="1284611897" sldId="453"/>
            <ac:spMk id="19" creationId="{894AD50F-B6DC-A20C-BF35-E23CCF8A89AE}"/>
          </ac:spMkLst>
        </pc:spChg>
        <pc:picChg chg="add del">
          <ac:chgData name="Sophie van Helden" userId="c579ca36-65b4-418f-b7cf-bcedad0cb145" providerId="ADAL" clId="{E4898483-24C3-4B08-978A-A1FC3BA5A01A}" dt="2025-11-24T15:42:24.094" v="5263" actId="478"/>
          <ac:picMkLst>
            <pc:docMk/>
            <pc:sldMk cId="1284611897" sldId="453"/>
            <ac:picMk id="8" creationId="{9CD8D5AB-E566-4C23-59EB-D457CB533C18}"/>
          </ac:picMkLst>
        </pc:picChg>
        <pc:picChg chg="del">
          <ac:chgData name="Sophie van Helden" userId="c579ca36-65b4-418f-b7cf-bcedad0cb145" providerId="ADAL" clId="{E4898483-24C3-4B08-978A-A1FC3BA5A01A}" dt="2025-11-24T15:40:26.779" v="5261" actId="478"/>
          <ac:picMkLst>
            <pc:docMk/>
            <pc:sldMk cId="1284611897" sldId="453"/>
            <ac:picMk id="10" creationId="{82B2DB26-41E8-EF64-782E-99BF79332CC6}"/>
          </ac:picMkLst>
        </pc:picChg>
        <pc:picChg chg="add del mod">
          <ac:chgData name="Sophie van Helden" userId="c579ca36-65b4-418f-b7cf-bcedad0cb145" providerId="ADAL" clId="{E4898483-24C3-4B08-978A-A1FC3BA5A01A}" dt="2025-11-24T15:46:31.983" v="5314" actId="478"/>
          <ac:picMkLst>
            <pc:docMk/>
            <pc:sldMk cId="1284611897" sldId="453"/>
            <ac:picMk id="11" creationId="{062C3AB9-99CE-BF39-C2D2-084D76EC0174}"/>
          </ac:picMkLst>
        </pc:picChg>
        <pc:picChg chg="add mod ord">
          <ac:chgData name="Sophie van Helden" userId="c579ca36-65b4-418f-b7cf-bcedad0cb145" providerId="ADAL" clId="{E4898483-24C3-4B08-978A-A1FC3BA5A01A}" dt="2025-11-24T15:50:04.770" v="5335" actId="1076"/>
          <ac:picMkLst>
            <pc:docMk/>
            <pc:sldMk cId="1284611897" sldId="453"/>
            <ac:picMk id="15" creationId="{A7552635-AB7C-49BC-00ED-7B0F5CA88C09}"/>
          </ac:picMkLst>
        </pc:picChg>
        <pc:picChg chg="add mod ord">
          <ac:chgData name="Sophie van Helden" userId="c579ca36-65b4-418f-b7cf-bcedad0cb145" providerId="ADAL" clId="{E4898483-24C3-4B08-978A-A1FC3BA5A01A}" dt="2025-11-24T20:09:34.553" v="6687" actId="14100"/>
          <ac:picMkLst>
            <pc:docMk/>
            <pc:sldMk cId="1284611897" sldId="453"/>
            <ac:picMk id="17" creationId="{E3FC7BC0-3FD2-6437-A004-1A46C066F79F}"/>
          </ac:picMkLst>
        </pc:picChg>
        <pc:picChg chg="add del mod">
          <ac:chgData name="Sophie van Helden" userId="c579ca36-65b4-418f-b7cf-bcedad0cb145" providerId="ADAL" clId="{E4898483-24C3-4B08-978A-A1FC3BA5A01A}" dt="2025-11-24T20:25:13.093" v="6791" actId="478"/>
          <ac:picMkLst>
            <pc:docMk/>
            <pc:sldMk cId="1284611897" sldId="453"/>
            <ac:picMk id="20" creationId="{21009FCB-D6A1-684D-833A-BE02AE45E00A}"/>
          </ac:picMkLst>
        </pc:picChg>
        <pc:cxnChg chg="add mod ord">
          <ac:chgData name="Sophie van Helden" userId="c579ca36-65b4-418f-b7cf-bcedad0cb145" providerId="ADAL" clId="{E4898483-24C3-4B08-978A-A1FC3BA5A01A}" dt="2025-11-24T15:50:04.770" v="5335" actId="1076"/>
          <ac:cxnSpMkLst>
            <pc:docMk/>
            <pc:sldMk cId="1284611897" sldId="453"/>
            <ac:cxnSpMk id="18" creationId="{486AB99C-2512-7EB7-6987-86F3B699E84A}"/>
          </ac:cxnSpMkLst>
        </pc:cxnChg>
      </pc:sldChg>
      <pc:sldChg chg="addSp delSp modSp mod modNotesTx">
        <pc:chgData name="Sophie van Helden" userId="c579ca36-65b4-418f-b7cf-bcedad0cb145" providerId="ADAL" clId="{E4898483-24C3-4B08-978A-A1FC3BA5A01A}" dt="2025-11-24T18:12:07.478" v="5363" actId="20577"/>
        <pc:sldMkLst>
          <pc:docMk/>
          <pc:sldMk cId="2334450696" sldId="454"/>
        </pc:sldMkLst>
        <pc:spChg chg="mod">
          <ac:chgData name="Sophie van Helden" userId="c579ca36-65b4-418f-b7cf-bcedad0cb145" providerId="ADAL" clId="{E4898483-24C3-4B08-978A-A1FC3BA5A01A}" dt="2025-11-24T09:34:15.721" v="3596" actId="1076"/>
          <ac:spMkLst>
            <pc:docMk/>
            <pc:sldMk cId="2334450696" sldId="454"/>
            <ac:spMk id="3" creationId="{881D8420-E36C-BDEC-79FE-F405F19CDE58}"/>
          </ac:spMkLst>
        </pc:spChg>
        <pc:spChg chg="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2334450696" sldId="454"/>
            <ac:spMk id="6" creationId="{29E3F655-2C00-A712-2A3D-748A8105ECA5}"/>
          </ac:spMkLst>
        </pc:spChg>
        <pc:spChg chg="mod">
          <ac:chgData name="Sophie van Helden" userId="c579ca36-65b4-418f-b7cf-bcedad0cb145" providerId="ADAL" clId="{E4898483-24C3-4B08-978A-A1FC3BA5A01A}" dt="2025-11-24T18:12:07.478" v="5363" actId="20577"/>
          <ac:spMkLst>
            <pc:docMk/>
            <pc:sldMk cId="2334450696" sldId="454"/>
            <ac:spMk id="13" creationId="{622D66E9-7469-9C35-AC1E-03AD95174C05}"/>
          </ac:spMkLst>
        </pc:spChg>
        <pc:picChg chg="add mod">
          <ac:chgData name="Sophie van Helden" userId="c579ca36-65b4-418f-b7cf-bcedad0cb145" providerId="ADAL" clId="{E4898483-24C3-4B08-978A-A1FC3BA5A01A}" dt="2025-11-21T11:22:29.664" v="1215" actId="1076"/>
          <ac:picMkLst>
            <pc:docMk/>
            <pc:sldMk cId="2334450696" sldId="454"/>
            <ac:picMk id="7" creationId="{1F46C7DC-DBCC-4ACF-F609-813963861F89}"/>
          </ac:picMkLst>
        </pc:picChg>
        <pc:picChg chg="add mod ord modCrop">
          <ac:chgData name="Sophie van Helden" userId="c579ca36-65b4-418f-b7cf-bcedad0cb145" providerId="ADAL" clId="{E4898483-24C3-4B08-978A-A1FC3BA5A01A}" dt="2025-11-21T11:23:57.837" v="1229" actId="166"/>
          <ac:picMkLst>
            <pc:docMk/>
            <pc:sldMk cId="2334450696" sldId="454"/>
            <ac:picMk id="9" creationId="{1759C531-03A8-3C02-9F44-371AB364035F}"/>
          </ac:picMkLst>
        </pc:picChg>
        <pc:cxnChg chg="add mod">
          <ac:chgData name="Sophie van Helden" userId="c579ca36-65b4-418f-b7cf-bcedad0cb145" providerId="ADAL" clId="{E4898483-24C3-4B08-978A-A1FC3BA5A01A}" dt="2025-11-21T11:23:53.403" v="1227" actId="1076"/>
          <ac:cxnSpMkLst>
            <pc:docMk/>
            <pc:sldMk cId="2334450696" sldId="454"/>
            <ac:cxnSpMk id="14" creationId="{3C93E6E8-FD9B-8EDC-EA55-312860657226}"/>
          </ac:cxnSpMkLst>
        </pc:cxnChg>
      </pc:sldChg>
      <pc:sldChg chg="addSp delSp modSp mod modCm modNotesTx">
        <pc:chgData name="Sophie van Helden" userId="c579ca36-65b4-418f-b7cf-bcedad0cb145" providerId="ADAL" clId="{E4898483-24C3-4B08-978A-A1FC3BA5A01A}" dt="2025-11-24T10:33:32.505" v="4427" actId="20577"/>
        <pc:sldMkLst>
          <pc:docMk/>
          <pc:sldMk cId="2328026308" sldId="455"/>
        </pc:sldMkLst>
        <pc:spChg chg="mod">
          <ac:chgData name="Sophie van Helden" userId="c579ca36-65b4-418f-b7cf-bcedad0cb145" providerId="ADAL" clId="{E4898483-24C3-4B08-978A-A1FC3BA5A01A}" dt="2025-11-24T09:37:26.548" v="3621" actId="255"/>
          <ac:spMkLst>
            <pc:docMk/>
            <pc:sldMk cId="2328026308" sldId="455"/>
            <ac:spMk id="3" creationId="{031F2693-E943-B17C-800D-5519D2E30347}"/>
          </ac:spMkLst>
        </pc:spChg>
        <pc:spChg chg="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2328026308" sldId="455"/>
            <ac:spMk id="6" creationId="{CDE628B9-CA29-76A2-34C7-B4E82659F010}"/>
          </ac:spMkLst>
        </pc:spChg>
        <pc:spChg chg="mod">
          <ac:chgData name="Sophie van Helden" userId="c579ca36-65b4-418f-b7cf-bcedad0cb145" providerId="ADAL" clId="{E4898483-24C3-4B08-978A-A1FC3BA5A01A}" dt="2025-11-24T10:33:32.505" v="4427" actId="20577"/>
          <ac:spMkLst>
            <pc:docMk/>
            <pc:sldMk cId="2328026308" sldId="455"/>
            <ac:spMk id="13" creationId="{FBBFBE23-AB32-01DE-4DAE-E1BDE99647A1}"/>
          </ac:spMkLst>
        </pc:spChg>
        <pc:picChg chg="add mod">
          <ac:chgData name="Sophie van Helden" userId="c579ca36-65b4-418f-b7cf-bcedad0cb145" providerId="ADAL" clId="{E4898483-24C3-4B08-978A-A1FC3BA5A01A}" dt="2025-11-21T10:37:33.444" v="1123" actId="1076"/>
          <ac:picMkLst>
            <pc:docMk/>
            <pc:sldMk cId="2328026308" sldId="455"/>
            <ac:picMk id="7" creationId="{3FC2C34F-8607-B3E8-036C-9B423CFA20D6}"/>
          </ac:picMkLst>
        </pc:picChg>
        <pc:picChg chg="add mod ord modCrop">
          <ac:chgData name="Sophie van Helden" userId="c579ca36-65b4-418f-b7cf-bcedad0cb145" providerId="ADAL" clId="{E4898483-24C3-4B08-978A-A1FC3BA5A01A}" dt="2025-11-21T10:39:21.961" v="1139" actId="166"/>
          <ac:picMkLst>
            <pc:docMk/>
            <pc:sldMk cId="2328026308" sldId="455"/>
            <ac:picMk id="12" creationId="{29B6BBC0-0547-EFE0-2C65-315071EB12A3}"/>
          </ac:picMkLst>
        </pc:picChg>
        <pc:cxnChg chg="add mod">
          <ac:chgData name="Sophie van Helden" userId="c579ca36-65b4-418f-b7cf-bcedad0cb145" providerId="ADAL" clId="{E4898483-24C3-4B08-978A-A1FC3BA5A01A}" dt="2025-11-21T10:39:15.708" v="1137" actId="1076"/>
          <ac:cxnSpMkLst>
            <pc:docMk/>
            <pc:sldMk cId="2328026308" sldId="455"/>
            <ac:cxnSpMk id="14" creationId="{EA385931-3F67-514A-5EA4-70A408705081}"/>
          </ac:cxnSpMkLst>
        </pc:cxn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Sophie van Helden" userId="c579ca36-65b4-418f-b7cf-bcedad0cb145" providerId="ADAL" clId="{E4898483-24C3-4B08-978A-A1FC3BA5A01A}" dt="2025-11-21T11:18:26.438" v="1208" actId="20577"/>
              <pc2:cmMkLst xmlns:pc2="http://schemas.microsoft.com/office/powerpoint/2019/9/main/command">
                <pc:docMk/>
                <pc:sldMk cId="2328026308" sldId="455"/>
                <pc2:cmMk id="{E60E6E1F-3B57-4C67-A5D0-4E253D5CD1FA}"/>
              </pc2:cmMkLst>
            </pc226:cmChg>
          </p:ext>
        </pc:extLst>
      </pc:sldChg>
      <pc:sldChg chg="addSp delSp modSp mod">
        <pc:chgData name="Sophie van Helden" userId="c579ca36-65b4-418f-b7cf-bcedad0cb145" providerId="ADAL" clId="{E4898483-24C3-4B08-978A-A1FC3BA5A01A}" dt="2025-11-24T09:33:59.336" v="3594" actId="1076"/>
        <pc:sldMkLst>
          <pc:docMk/>
          <pc:sldMk cId="3846589654" sldId="456"/>
        </pc:sldMkLst>
        <pc:spChg chg="mod">
          <ac:chgData name="Sophie van Helden" userId="c579ca36-65b4-418f-b7cf-bcedad0cb145" providerId="ADAL" clId="{E4898483-24C3-4B08-978A-A1FC3BA5A01A}" dt="2025-11-24T09:33:59.336" v="3594" actId="1076"/>
          <ac:spMkLst>
            <pc:docMk/>
            <pc:sldMk cId="3846589654" sldId="456"/>
            <ac:spMk id="3" creationId="{12730A08-9927-4E43-A981-777355B200E6}"/>
          </ac:spMkLst>
        </pc:spChg>
        <pc:spChg chg="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3846589654" sldId="456"/>
            <ac:spMk id="4" creationId="{DA7E8AFB-C728-4A03-9791-8323E9A087B6}"/>
          </ac:spMkLst>
        </pc:spChg>
        <pc:spChg chg="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3846589654" sldId="456"/>
            <ac:spMk id="5" creationId="{F9932F8D-4B80-BBEC-FC4F-22C6281A7ACC}"/>
          </ac:spMkLst>
        </pc:spChg>
        <pc:spChg chg="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3846589654" sldId="456"/>
            <ac:spMk id="6" creationId="{A6A9D3F0-5A8E-6A35-364E-51D63708FCCA}"/>
          </ac:spMkLst>
        </pc:spChg>
        <pc:spChg chg="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3846589654" sldId="456"/>
            <ac:spMk id="8" creationId="{862ACB2C-246E-F12D-CFD5-E1E319F25F1E}"/>
          </ac:spMkLst>
        </pc:spChg>
        <pc:picChg chg="add mod">
          <ac:chgData name="Sophie van Helden" userId="c579ca36-65b4-418f-b7cf-bcedad0cb145" providerId="ADAL" clId="{E4898483-24C3-4B08-978A-A1FC3BA5A01A}" dt="2025-11-21T10:24:09.302" v="1047" actId="1076"/>
          <ac:picMkLst>
            <pc:docMk/>
            <pc:sldMk cId="3846589654" sldId="456"/>
            <ac:picMk id="11" creationId="{2E4344D2-2C90-AB27-8103-F9E560032910}"/>
          </ac:picMkLst>
        </pc:picChg>
        <pc:picChg chg="add mod ord modCrop">
          <ac:chgData name="Sophie van Helden" userId="c579ca36-65b4-418f-b7cf-bcedad0cb145" providerId="ADAL" clId="{E4898483-24C3-4B08-978A-A1FC3BA5A01A}" dt="2025-11-21T10:36:07.264" v="1105" actId="14100"/>
          <ac:picMkLst>
            <pc:docMk/>
            <pc:sldMk cId="3846589654" sldId="456"/>
            <ac:picMk id="13" creationId="{AEB0A4B7-3835-428F-751C-C56751883769}"/>
          </ac:picMkLst>
        </pc:picChg>
        <pc:cxnChg chg="add mod ord">
          <ac:chgData name="Sophie van Helden" userId="c579ca36-65b4-418f-b7cf-bcedad0cb145" providerId="ADAL" clId="{E4898483-24C3-4B08-978A-A1FC3BA5A01A}" dt="2025-11-21T10:28:44.324" v="1080" actId="167"/>
          <ac:cxnSpMkLst>
            <pc:docMk/>
            <pc:sldMk cId="3846589654" sldId="456"/>
            <ac:cxnSpMk id="17" creationId="{6C87FE51-8955-8DB7-D511-C061719AAFB2}"/>
          </ac:cxnSpMkLst>
        </pc:cxnChg>
      </pc:sldChg>
      <pc:sldChg chg="addSp delSp modSp mod modNotesTx">
        <pc:chgData name="Sophie van Helden" userId="c579ca36-65b4-418f-b7cf-bcedad0cb145" providerId="ADAL" clId="{E4898483-24C3-4B08-978A-A1FC3BA5A01A}" dt="2025-11-24T20:20:58.661" v="6777" actId="20577"/>
        <pc:sldMkLst>
          <pc:docMk/>
          <pc:sldMk cId="2448012363" sldId="457"/>
        </pc:sldMkLst>
        <pc:spChg chg="mod">
          <ac:chgData name="Sophie van Helden" userId="c579ca36-65b4-418f-b7cf-bcedad0cb145" providerId="ADAL" clId="{E4898483-24C3-4B08-978A-A1FC3BA5A01A}" dt="2025-11-24T20:20:58.661" v="6777" actId="20577"/>
          <ac:spMkLst>
            <pc:docMk/>
            <pc:sldMk cId="2448012363" sldId="457"/>
            <ac:spMk id="3" creationId="{7C77F3B6-32FD-E481-D9FB-B77422A8EBFD}"/>
          </ac:spMkLst>
        </pc:spChg>
        <pc:spChg chg="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2448012363" sldId="457"/>
            <ac:spMk id="6" creationId="{F8F42359-5637-8A9C-D7E6-9CB110090FD0}"/>
          </ac:spMkLst>
        </pc:spChg>
        <pc:spChg chg="mod">
          <ac:chgData name="Sophie van Helden" userId="c579ca36-65b4-418f-b7cf-bcedad0cb145" providerId="ADAL" clId="{E4898483-24C3-4B08-978A-A1FC3BA5A01A}" dt="2025-11-24T18:51:30.192" v="5669" actId="21"/>
          <ac:spMkLst>
            <pc:docMk/>
            <pc:sldMk cId="2448012363" sldId="457"/>
            <ac:spMk id="11" creationId="{EED97F00-7575-AF94-B0FF-2343C3940872}"/>
          </ac:spMkLst>
        </pc:spChg>
        <pc:picChg chg="add mod">
          <ac:chgData name="Sophie van Helden" userId="c579ca36-65b4-418f-b7cf-bcedad0cb145" providerId="ADAL" clId="{E4898483-24C3-4B08-978A-A1FC3BA5A01A}" dt="2025-11-24T18:46:39.806" v="5658" actId="1076"/>
          <ac:picMkLst>
            <pc:docMk/>
            <pc:sldMk cId="2448012363" sldId="457"/>
            <ac:picMk id="4" creationId="{67EFB660-22DF-1613-AC1A-98C419FB7F2B}"/>
          </ac:picMkLst>
        </pc:picChg>
        <pc:picChg chg="add mod">
          <ac:chgData name="Sophie van Helden" userId="c579ca36-65b4-418f-b7cf-bcedad0cb145" providerId="ADAL" clId="{E4898483-24C3-4B08-978A-A1FC3BA5A01A}" dt="2025-11-24T18:51:13.286" v="5668" actId="14100"/>
          <ac:picMkLst>
            <pc:docMk/>
            <pc:sldMk cId="2448012363" sldId="457"/>
            <ac:picMk id="7" creationId="{C825E746-5047-399C-49D8-0110AD3589CA}"/>
          </ac:picMkLst>
        </pc:picChg>
        <pc:picChg chg="add del mod">
          <ac:chgData name="Sophie van Helden" userId="c579ca36-65b4-418f-b7cf-bcedad0cb145" providerId="ADAL" clId="{E4898483-24C3-4B08-978A-A1FC3BA5A01A}" dt="2025-11-24T18:46:21.763" v="5647" actId="478"/>
          <ac:picMkLst>
            <pc:docMk/>
            <pc:sldMk cId="2448012363" sldId="457"/>
            <ac:picMk id="9" creationId="{4F334328-2FB9-D50B-E65F-C88F8AB8F34E}"/>
          </ac:picMkLst>
        </pc:picChg>
        <pc:picChg chg="add del mod ord modCrop">
          <ac:chgData name="Sophie van Helden" userId="c579ca36-65b4-418f-b7cf-bcedad0cb145" providerId="ADAL" clId="{E4898483-24C3-4B08-978A-A1FC3BA5A01A}" dt="2025-11-24T18:46:24.668" v="5651" actId="478"/>
          <ac:picMkLst>
            <pc:docMk/>
            <pc:sldMk cId="2448012363" sldId="457"/>
            <ac:picMk id="15" creationId="{9FED6B34-401D-23E2-0C80-5720909A86CC}"/>
          </ac:picMkLst>
        </pc:picChg>
        <pc:cxnChg chg="add mod ord">
          <ac:chgData name="Sophie van Helden" userId="c579ca36-65b4-418f-b7cf-bcedad0cb145" providerId="ADAL" clId="{E4898483-24C3-4B08-978A-A1FC3BA5A01A}" dt="2025-11-24T18:46:46.454" v="5659" actId="1076"/>
          <ac:cxnSpMkLst>
            <pc:docMk/>
            <pc:sldMk cId="2448012363" sldId="457"/>
            <ac:cxnSpMk id="16" creationId="{374C2B2E-B4DC-2636-2C66-4E5636C62EF0}"/>
          </ac:cxnSpMkLst>
        </pc:cxnChg>
      </pc:sldChg>
      <pc:sldChg chg="addSp modSp mod modNotesTx">
        <pc:chgData name="Sophie van Helden" userId="c579ca36-65b4-418f-b7cf-bcedad0cb145" providerId="ADAL" clId="{E4898483-24C3-4B08-978A-A1FC3BA5A01A}" dt="2025-11-24T19:09:43.044" v="5877" actId="1076"/>
        <pc:sldMkLst>
          <pc:docMk/>
          <pc:sldMk cId="2856635696" sldId="458"/>
        </pc:sldMkLst>
        <pc:spChg chg="add mod">
          <ac:chgData name="Sophie van Helden" userId="c579ca36-65b4-418f-b7cf-bcedad0cb145" providerId="ADAL" clId="{E4898483-24C3-4B08-978A-A1FC3BA5A01A}" dt="2025-11-24T19:09:43.044" v="5877" actId="1076"/>
          <ac:spMkLst>
            <pc:docMk/>
            <pc:sldMk cId="2856635696" sldId="458"/>
            <ac:spMk id="2" creationId="{45CD6289-F04E-6685-6DEF-8E7BC0A3C3FC}"/>
          </ac:spMkLst>
        </pc:spChg>
        <pc:spChg chg="mod">
          <ac:chgData name="Sophie van Helden" userId="c579ca36-65b4-418f-b7cf-bcedad0cb145" providerId="ADAL" clId="{E4898483-24C3-4B08-978A-A1FC3BA5A01A}" dt="2025-11-24T09:37:03.725" v="3619" actId="255"/>
          <ac:spMkLst>
            <pc:docMk/>
            <pc:sldMk cId="2856635696" sldId="458"/>
            <ac:spMk id="3" creationId="{620D8FBA-A7E8-F55F-231D-2DAF98D4133F}"/>
          </ac:spMkLst>
        </pc:spChg>
        <pc:spChg chg="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2856635696" sldId="458"/>
            <ac:spMk id="4" creationId="{AF586939-C3AD-5E68-7710-82477670530E}"/>
          </ac:spMkLst>
        </pc:spChg>
        <pc:spChg chg="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2856635696" sldId="458"/>
            <ac:spMk id="5" creationId="{A0BA06B4-780E-B0F0-BD59-A6CBFB8403C8}"/>
          </ac:spMkLst>
        </pc:spChg>
        <pc:spChg chg="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2856635696" sldId="458"/>
            <ac:spMk id="6" creationId="{7AC27BB0-BF54-D2D7-1104-865CB9AF0270}"/>
          </ac:spMkLst>
        </pc:spChg>
        <pc:spChg chg="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2856635696" sldId="458"/>
            <ac:spMk id="8" creationId="{73012DD1-9794-B472-9B0F-D9A338928939}"/>
          </ac:spMkLst>
        </pc:spChg>
        <pc:picChg chg="mod">
          <ac:chgData name="Sophie van Helden" userId="c579ca36-65b4-418f-b7cf-bcedad0cb145" providerId="ADAL" clId="{E4898483-24C3-4B08-978A-A1FC3BA5A01A}" dt="2025-11-21T12:08:16.530" v="1552" actId="14100"/>
          <ac:picMkLst>
            <pc:docMk/>
            <pc:sldMk cId="2856635696" sldId="458"/>
            <ac:picMk id="7" creationId="{F92DE8FE-831A-852C-BD9F-BB53AA281ED6}"/>
          </ac:picMkLst>
        </pc:picChg>
      </pc:sldChg>
      <pc:sldChg chg="addSp delSp modSp new mod modClrScheme chgLayout">
        <pc:chgData name="Sophie van Helden" userId="c579ca36-65b4-418f-b7cf-bcedad0cb145" providerId="ADAL" clId="{E4898483-24C3-4B08-978A-A1FC3BA5A01A}" dt="2025-11-24T20:13:24.172" v="6702" actId="1076"/>
        <pc:sldMkLst>
          <pc:docMk/>
          <pc:sldMk cId="2550166551" sldId="459"/>
        </pc:sldMkLst>
        <pc:spChg chg="mod or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2550166551" sldId="459"/>
            <ac:spMk id="3" creationId="{1433F910-67A3-0DB4-7A04-28E97B9C99CB}"/>
          </ac:spMkLst>
        </pc:spChg>
        <pc:spChg chg="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2550166551" sldId="459"/>
            <ac:spMk id="4" creationId="{C493F98C-B4EA-57EC-2D6C-DC67EB30ADAB}"/>
          </ac:spMkLst>
        </pc:spChg>
        <pc:spChg chg="mod ord">
          <ac:chgData name="Sophie van Helden" userId="c579ca36-65b4-418f-b7cf-bcedad0cb145" providerId="ADAL" clId="{E4898483-24C3-4B08-978A-A1FC3BA5A01A}" dt="2025-11-21T14:41:13.235" v="2042" actId="790"/>
          <ac:spMkLst>
            <pc:docMk/>
            <pc:sldMk cId="2550166551" sldId="459"/>
            <ac:spMk id="5" creationId="{FA7E1C66-08C8-1492-7774-445758F9D2C5}"/>
          </ac:spMkLst>
        </pc:spChg>
        <pc:spChg chg="add mod or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2550166551" sldId="459"/>
            <ac:spMk id="9" creationId="{45D4F2A0-CDA0-9ABB-E046-12983DB53DBA}"/>
          </ac:spMkLst>
        </pc:spChg>
        <pc:spChg chg="add mod or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2550166551" sldId="459"/>
            <ac:spMk id="10" creationId="{33179651-3F93-4D06-40F4-5A9148825A18}"/>
          </ac:spMkLst>
        </pc:spChg>
        <pc:spChg chg="mod">
          <ac:chgData name="Sophie van Helden" userId="c579ca36-65b4-418f-b7cf-bcedad0cb145" providerId="ADAL" clId="{E4898483-24C3-4B08-978A-A1FC3BA5A01A}" dt="2025-11-21T14:40:56.742" v="2040" actId="20577"/>
          <ac:spMkLst>
            <pc:docMk/>
            <pc:sldMk cId="2550166551" sldId="459"/>
            <ac:spMk id="15" creationId="{2933EF70-F22E-F0B6-5747-08F25BF78C5D}"/>
          </ac:spMkLst>
        </pc:spChg>
        <pc:spChg chg="mod">
          <ac:chgData name="Sophie van Helden" userId="c579ca36-65b4-418f-b7cf-bcedad0cb145" providerId="ADAL" clId="{E4898483-24C3-4B08-978A-A1FC3BA5A01A}" dt="2025-11-24T20:03:36.583" v="6675" actId="20577"/>
          <ac:spMkLst>
            <pc:docMk/>
            <pc:sldMk cId="2550166551" sldId="459"/>
            <ac:spMk id="16" creationId="{FEA69BFA-062B-0802-723A-3B3B0F392823}"/>
          </ac:spMkLst>
        </pc:spChg>
        <pc:spChg chg="mod">
          <ac:chgData name="Sophie van Helden" userId="c579ca36-65b4-418f-b7cf-bcedad0cb145" providerId="ADAL" clId="{E4898483-24C3-4B08-978A-A1FC3BA5A01A}" dt="2025-11-21T14:46:18.333" v="2160" actId="1076"/>
          <ac:spMkLst>
            <pc:docMk/>
            <pc:sldMk cId="2550166551" sldId="459"/>
            <ac:spMk id="17" creationId="{E6D26ED0-77DA-A8F6-AB06-9E594F1DA3B5}"/>
          </ac:spMkLst>
        </pc:spChg>
        <pc:spChg chg="mod">
          <ac:chgData name="Sophie van Helden" userId="c579ca36-65b4-418f-b7cf-bcedad0cb145" providerId="ADAL" clId="{E4898483-24C3-4B08-978A-A1FC3BA5A01A}" dt="2025-11-24T20:13:24.172" v="6702" actId="1076"/>
          <ac:spMkLst>
            <pc:docMk/>
            <pc:sldMk cId="2550166551" sldId="459"/>
            <ac:spMk id="18" creationId="{48A24578-BD14-0256-7AC4-EE71B22F2069}"/>
          </ac:spMkLst>
        </pc:spChg>
        <pc:spChg chg="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2550166551" sldId="459"/>
            <ac:spMk id="19" creationId="{9B5F7AAC-E70B-3CD2-EF20-3DCBD5CB2E4B}"/>
          </ac:spMkLst>
        </pc:spChg>
        <pc:spChg chg="add 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2550166551" sldId="459"/>
            <ac:spMk id="20" creationId="{D4FA718E-818A-C6FB-BC32-1D6B8C32A1F6}"/>
          </ac:spMkLst>
        </pc:spChg>
        <pc:spChg chg="add 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2550166551" sldId="459"/>
            <ac:spMk id="23" creationId="{53A2DF13-A293-64CA-A365-44D2514048B1}"/>
          </ac:spMkLst>
        </pc:spChg>
        <pc:spChg chg="add mod">
          <ac:chgData name="Sophie van Helden" userId="c579ca36-65b4-418f-b7cf-bcedad0cb145" providerId="ADAL" clId="{E4898483-24C3-4B08-978A-A1FC3BA5A01A}" dt="2025-11-21T14:43:31.802" v="2079" actId="1076"/>
          <ac:spMkLst>
            <pc:docMk/>
            <pc:sldMk cId="2550166551" sldId="459"/>
            <ac:spMk id="24" creationId="{BD2BD789-DA8E-DABF-3048-6483EF020333}"/>
          </ac:spMkLst>
        </pc:spChg>
        <pc:spChg chg="add mod">
          <ac:chgData name="Sophie van Helden" userId="c579ca36-65b4-418f-b7cf-bcedad0cb145" providerId="ADAL" clId="{E4898483-24C3-4B08-978A-A1FC3BA5A01A}" dt="2025-11-24T09:29:52.414" v="3337" actId="790"/>
          <ac:spMkLst>
            <pc:docMk/>
            <pc:sldMk cId="2550166551" sldId="459"/>
            <ac:spMk id="25" creationId="{ED73C02C-265B-ED00-CE6F-772FF0EA8799}"/>
          </ac:spMkLst>
        </pc:spChg>
      </pc:sldChg>
      <pc:sldChg chg="modSp add mod ord modNotesTx">
        <pc:chgData name="Sophie van Helden" userId="c579ca36-65b4-418f-b7cf-bcedad0cb145" providerId="ADAL" clId="{E4898483-24C3-4B08-978A-A1FC3BA5A01A}" dt="2025-11-24T19:35:32.986" v="6530" actId="6549"/>
        <pc:sldMkLst>
          <pc:docMk/>
          <pc:sldMk cId="4035763921" sldId="460"/>
        </pc:sldMkLst>
        <pc:spChg chg="mod">
          <ac:chgData name="Sophie van Helden" userId="c579ca36-65b4-418f-b7cf-bcedad0cb145" providerId="ADAL" clId="{E4898483-24C3-4B08-978A-A1FC3BA5A01A}" dt="2025-11-24T13:25:07.079" v="4465" actId="20577"/>
          <ac:spMkLst>
            <pc:docMk/>
            <pc:sldMk cId="4035763921" sldId="460"/>
            <ac:spMk id="10" creationId="{6C15ECDD-AC97-2807-3DCD-5CD7DD13A08E}"/>
          </ac:spMkLst>
        </pc:spChg>
      </pc:sldChg>
      <pc:sldChg chg="modSp add mod ord">
        <pc:chgData name="Sophie van Helden" userId="c579ca36-65b4-418f-b7cf-bcedad0cb145" providerId="ADAL" clId="{E4898483-24C3-4B08-978A-A1FC3BA5A01A}" dt="2025-11-24T10:13:03.755" v="4077" actId="255"/>
        <pc:sldMkLst>
          <pc:docMk/>
          <pc:sldMk cId="3506411422" sldId="461"/>
        </pc:sldMkLst>
        <pc:spChg chg="mod">
          <ac:chgData name="Sophie van Helden" userId="c579ca36-65b4-418f-b7cf-bcedad0cb145" providerId="ADAL" clId="{E4898483-24C3-4B08-978A-A1FC3BA5A01A}" dt="2025-11-24T10:13:03.755" v="4077" actId="255"/>
          <ac:spMkLst>
            <pc:docMk/>
            <pc:sldMk cId="3506411422" sldId="461"/>
            <ac:spMk id="10" creationId="{12131951-C601-CE84-2529-406D6F5B6BA5}"/>
          </ac:spMkLst>
        </pc:spChg>
      </pc:sldChg>
      <pc:sldChg chg="addSp delSp modSp add mod ord">
        <pc:chgData name="Sophie van Helden" userId="c579ca36-65b4-418f-b7cf-bcedad0cb145" providerId="ADAL" clId="{E4898483-24C3-4B08-978A-A1FC3BA5A01A}" dt="2025-11-24T10:12:53.394" v="4075" actId="255"/>
        <pc:sldMkLst>
          <pc:docMk/>
          <pc:sldMk cId="3404689420" sldId="462"/>
        </pc:sldMkLst>
        <pc:spChg chg="add del mod">
          <ac:chgData name="Sophie van Helden" userId="c579ca36-65b4-418f-b7cf-bcedad0cb145" providerId="ADAL" clId="{E4898483-24C3-4B08-978A-A1FC3BA5A01A}" dt="2025-11-24T10:12:44.096" v="4073"/>
          <ac:spMkLst>
            <pc:docMk/>
            <pc:sldMk cId="3404689420" sldId="462"/>
            <ac:spMk id="3" creationId="{9D90E384-180E-D304-0C1E-6399563A8311}"/>
          </ac:spMkLst>
        </pc:spChg>
        <pc:spChg chg="mod">
          <ac:chgData name="Sophie van Helden" userId="c579ca36-65b4-418f-b7cf-bcedad0cb145" providerId="ADAL" clId="{E4898483-24C3-4B08-978A-A1FC3BA5A01A}" dt="2025-11-24T10:12:53.394" v="4075" actId="255"/>
          <ac:spMkLst>
            <pc:docMk/>
            <pc:sldMk cId="3404689420" sldId="462"/>
            <ac:spMk id="10" creationId="{A52AB0FD-6556-AC30-9462-34771427630D}"/>
          </ac:spMkLst>
        </pc:spChg>
      </pc:sldChg>
      <pc:sldChg chg="addSp delSp modSp new del mod modClrScheme chgLayout">
        <pc:chgData name="Sophie van Helden" userId="c579ca36-65b4-418f-b7cf-bcedad0cb145" providerId="ADAL" clId="{E4898483-24C3-4B08-978A-A1FC3BA5A01A}" dt="2025-11-24T19:58:15.889" v="6640" actId="47"/>
        <pc:sldMkLst>
          <pc:docMk/>
          <pc:sldMk cId="1527970019" sldId="463"/>
        </pc:sldMkLst>
        <pc:spChg chg="del">
          <ac:chgData name="Sophie van Helden" userId="c579ca36-65b4-418f-b7cf-bcedad0cb145" providerId="ADAL" clId="{E4898483-24C3-4B08-978A-A1FC3BA5A01A}" dt="2025-11-24T10:17:10.008" v="4248" actId="700"/>
          <ac:spMkLst>
            <pc:docMk/>
            <pc:sldMk cId="1527970019" sldId="463"/>
            <ac:spMk id="2" creationId="{99E572C5-235E-D99B-12C0-A9A3B84F0E6B}"/>
          </ac:spMkLst>
        </pc:spChg>
        <pc:spChg chg="del">
          <ac:chgData name="Sophie van Helden" userId="c579ca36-65b4-418f-b7cf-bcedad0cb145" providerId="ADAL" clId="{E4898483-24C3-4B08-978A-A1FC3BA5A01A}" dt="2025-11-24T10:17:10.008" v="4248" actId="700"/>
          <ac:spMkLst>
            <pc:docMk/>
            <pc:sldMk cId="1527970019" sldId="463"/>
            <ac:spMk id="3" creationId="{02EAF699-AA22-F1C4-C49A-D90CB5E4888E}"/>
          </ac:spMkLst>
        </pc:spChg>
        <pc:spChg chg="del mod ord">
          <ac:chgData name="Sophie van Helden" userId="c579ca36-65b4-418f-b7cf-bcedad0cb145" providerId="ADAL" clId="{E4898483-24C3-4B08-978A-A1FC3BA5A01A}" dt="2025-11-24T15:03:43.830" v="4553" actId="478"/>
          <ac:spMkLst>
            <pc:docMk/>
            <pc:sldMk cId="1527970019" sldId="463"/>
            <ac:spMk id="4" creationId="{D2D692EC-BDC7-8711-98ED-EA1B089321E8}"/>
          </ac:spMkLst>
        </pc:spChg>
        <pc:spChg chg="del mod ord">
          <ac:chgData name="Sophie van Helden" userId="c579ca36-65b4-418f-b7cf-bcedad0cb145" providerId="ADAL" clId="{E4898483-24C3-4B08-978A-A1FC3BA5A01A}" dt="2025-11-24T15:04:00.198" v="4556" actId="478"/>
          <ac:spMkLst>
            <pc:docMk/>
            <pc:sldMk cId="1527970019" sldId="463"/>
            <ac:spMk id="5" creationId="{0C002DDC-12C1-3885-CF03-D45BEFC48675}"/>
          </ac:spMkLst>
        </pc:spChg>
        <pc:spChg chg="mod ord">
          <ac:chgData name="Sophie van Helden" userId="c579ca36-65b4-418f-b7cf-bcedad0cb145" providerId="ADAL" clId="{E4898483-24C3-4B08-978A-A1FC3BA5A01A}" dt="2025-11-24T10:17:10.008" v="4248" actId="700"/>
          <ac:spMkLst>
            <pc:docMk/>
            <pc:sldMk cId="1527970019" sldId="463"/>
            <ac:spMk id="6" creationId="{83DAF699-32E5-6232-2C03-E6245EE8B9B0}"/>
          </ac:spMkLst>
        </pc:spChg>
        <pc:spChg chg="add mod">
          <ac:chgData name="Sophie van Helden" userId="c579ca36-65b4-418f-b7cf-bcedad0cb145" providerId="ADAL" clId="{E4898483-24C3-4B08-978A-A1FC3BA5A01A}" dt="2025-11-24T15:50:55.392" v="5337" actId="1076"/>
          <ac:spMkLst>
            <pc:docMk/>
            <pc:sldMk cId="1527970019" sldId="463"/>
            <ac:spMk id="10" creationId="{C186C8AB-3176-0EAE-5C5C-07CA74003F06}"/>
          </ac:spMkLst>
        </pc:spChg>
        <pc:picChg chg="add mod">
          <ac:chgData name="Sophie van Helden" userId="c579ca36-65b4-418f-b7cf-bcedad0cb145" providerId="ADAL" clId="{E4898483-24C3-4B08-978A-A1FC3BA5A01A}" dt="2025-11-24T10:17:34.236" v="4250"/>
          <ac:picMkLst>
            <pc:docMk/>
            <pc:sldMk cId="1527970019" sldId="463"/>
            <ac:picMk id="7" creationId="{77D25123-0B39-A672-27A1-6DE4CF8C900E}"/>
          </ac:picMkLst>
        </pc:picChg>
        <pc:picChg chg="add mod">
          <ac:chgData name="Sophie van Helden" userId="c579ca36-65b4-418f-b7cf-bcedad0cb145" providerId="ADAL" clId="{E4898483-24C3-4B08-978A-A1FC3BA5A01A}" dt="2025-11-24T19:53:55.742" v="6615" actId="1076"/>
          <ac:picMkLst>
            <pc:docMk/>
            <pc:sldMk cId="1527970019" sldId="463"/>
            <ac:picMk id="8" creationId="{F3FADB85-8502-4C0D-F178-34319E798E6D}"/>
          </ac:picMkLst>
        </pc:picChg>
        <pc:picChg chg="add del mod">
          <ac:chgData name="Sophie van Helden" userId="c579ca36-65b4-418f-b7cf-bcedad0cb145" providerId="ADAL" clId="{E4898483-24C3-4B08-978A-A1FC3BA5A01A}" dt="2025-11-24T13:27:34.640" v="4469" actId="478"/>
          <ac:picMkLst>
            <pc:docMk/>
            <pc:sldMk cId="1527970019" sldId="463"/>
            <ac:picMk id="9" creationId="{AEDE584A-CAD9-5118-72BF-CC093A2F9976}"/>
          </ac:picMkLst>
        </pc:picChg>
        <pc:picChg chg="add del mod">
          <ac:chgData name="Sophie van Helden" userId="c579ca36-65b4-418f-b7cf-bcedad0cb145" providerId="ADAL" clId="{E4898483-24C3-4B08-978A-A1FC3BA5A01A}" dt="2025-11-24T15:56:58.347" v="5339" actId="478"/>
          <ac:picMkLst>
            <pc:docMk/>
            <pc:sldMk cId="1527970019" sldId="463"/>
            <ac:picMk id="12" creationId="{BD257DB3-AAB5-BA3B-F6A1-C93545406520}"/>
          </ac:picMkLst>
        </pc:picChg>
        <pc:picChg chg="add del mod">
          <ac:chgData name="Sophie van Helden" userId="c579ca36-65b4-418f-b7cf-bcedad0cb145" providerId="ADAL" clId="{E4898483-24C3-4B08-978A-A1FC3BA5A01A}" dt="2025-11-24T10:44:36.091" v="4431" actId="478"/>
          <ac:picMkLst>
            <pc:docMk/>
            <pc:sldMk cId="1527970019" sldId="463"/>
            <ac:picMk id="17" creationId="{C02EF1B8-4CE8-8301-754A-CC83548592B9}"/>
          </ac:picMkLst>
        </pc:picChg>
        <pc:cxnChg chg="add del mod">
          <ac:chgData name="Sophie van Helden" userId="c579ca36-65b4-418f-b7cf-bcedad0cb145" providerId="ADAL" clId="{E4898483-24C3-4B08-978A-A1FC3BA5A01A}" dt="2025-11-24T19:57:38.491" v="6632" actId="21"/>
          <ac:cxnSpMkLst>
            <pc:docMk/>
            <pc:sldMk cId="1527970019" sldId="463"/>
            <ac:cxnSpMk id="2" creationId="{8ADB6D1A-23ED-8D21-0324-94BBFE51B3C7}"/>
          </ac:cxnSpMkLst>
        </pc:cxnChg>
      </pc:sldChg>
      <pc:sldChg chg="addSp delSp modSp new mod modClrScheme chgLayout modNotesTx">
        <pc:chgData name="Sophie van Helden" userId="c579ca36-65b4-418f-b7cf-bcedad0cb145" providerId="ADAL" clId="{E4898483-24C3-4B08-978A-A1FC3BA5A01A}" dt="2025-11-24T20:20:36.625" v="6776" actId="6549"/>
        <pc:sldMkLst>
          <pc:docMk/>
          <pc:sldMk cId="84863260" sldId="464"/>
        </pc:sldMkLst>
        <pc:spChg chg="add del">
          <ac:chgData name="Sophie van Helden" userId="c579ca36-65b4-418f-b7cf-bcedad0cb145" providerId="ADAL" clId="{E4898483-24C3-4B08-978A-A1FC3BA5A01A}" dt="2025-11-24T18:58:34.247" v="5686" actId="700"/>
          <ac:spMkLst>
            <pc:docMk/>
            <pc:sldMk cId="84863260" sldId="464"/>
            <ac:spMk id="2" creationId="{71FA40D7-3A40-4992-93E4-4ADBE0F5D725}"/>
          </ac:spMkLst>
        </pc:spChg>
        <pc:spChg chg="add del">
          <ac:chgData name="Sophie van Helden" userId="c579ca36-65b4-418f-b7cf-bcedad0cb145" providerId="ADAL" clId="{E4898483-24C3-4B08-978A-A1FC3BA5A01A}" dt="2025-11-24T18:58:34.247" v="5686" actId="700"/>
          <ac:spMkLst>
            <pc:docMk/>
            <pc:sldMk cId="84863260" sldId="464"/>
            <ac:spMk id="3" creationId="{8DCB1608-F000-25EE-2838-0C9B4530DEC3}"/>
          </ac:spMkLst>
        </pc:spChg>
        <pc:spChg chg="del">
          <ac:chgData name="Sophie van Helden" userId="c579ca36-65b4-418f-b7cf-bcedad0cb145" providerId="ADAL" clId="{E4898483-24C3-4B08-978A-A1FC3BA5A01A}" dt="2025-11-24T18:58:34.247" v="5686" actId="700"/>
          <ac:spMkLst>
            <pc:docMk/>
            <pc:sldMk cId="84863260" sldId="464"/>
            <ac:spMk id="4" creationId="{6C61DC9D-1975-5575-D4B1-7ACD8C3C0D47}"/>
          </ac:spMkLst>
        </pc:spChg>
        <pc:spChg chg="del mod ord">
          <ac:chgData name="Sophie van Helden" userId="c579ca36-65b4-418f-b7cf-bcedad0cb145" providerId="ADAL" clId="{E4898483-24C3-4B08-978A-A1FC3BA5A01A}" dt="2025-11-24T18:58:41.557" v="5693" actId="478"/>
          <ac:spMkLst>
            <pc:docMk/>
            <pc:sldMk cId="84863260" sldId="464"/>
            <ac:spMk id="5" creationId="{F4DF0C52-F927-9A81-5770-EF05612954FD}"/>
          </ac:spMkLst>
        </pc:spChg>
        <pc:spChg chg="del mod ord">
          <ac:chgData name="Sophie van Helden" userId="c579ca36-65b4-418f-b7cf-bcedad0cb145" providerId="ADAL" clId="{E4898483-24C3-4B08-978A-A1FC3BA5A01A}" dt="2025-11-24T18:58:40.694" v="5692" actId="478"/>
          <ac:spMkLst>
            <pc:docMk/>
            <pc:sldMk cId="84863260" sldId="464"/>
            <ac:spMk id="6" creationId="{796D459B-92B3-FA00-0B06-1F4478EB1E34}"/>
          </ac:spMkLst>
        </pc:spChg>
        <pc:spChg chg="mod ord">
          <ac:chgData name="Sophie van Helden" userId="c579ca36-65b4-418f-b7cf-bcedad0cb145" providerId="ADAL" clId="{E4898483-24C3-4B08-978A-A1FC3BA5A01A}" dt="2025-11-24T18:58:34.247" v="5686" actId="700"/>
          <ac:spMkLst>
            <pc:docMk/>
            <pc:sldMk cId="84863260" sldId="464"/>
            <ac:spMk id="7" creationId="{33E02992-831D-3488-204E-A65CCB69E90B}"/>
          </ac:spMkLst>
        </pc:spChg>
        <pc:spChg chg="add mod">
          <ac:chgData name="Sophie van Helden" userId="c579ca36-65b4-418f-b7cf-bcedad0cb145" providerId="ADAL" clId="{E4898483-24C3-4B08-978A-A1FC3BA5A01A}" dt="2025-11-24T20:20:23.865" v="6775" actId="1076"/>
          <ac:spMkLst>
            <pc:docMk/>
            <pc:sldMk cId="84863260" sldId="464"/>
            <ac:spMk id="13" creationId="{5FAD46EB-0E47-1E97-8D14-BFBA9A4194ED}"/>
          </ac:spMkLst>
        </pc:spChg>
        <pc:spChg chg="add mod">
          <ac:chgData name="Sophie van Helden" userId="c579ca36-65b4-418f-b7cf-bcedad0cb145" providerId="ADAL" clId="{E4898483-24C3-4B08-978A-A1FC3BA5A01A}" dt="2025-11-24T20:20:21.350" v="6774" actId="1076"/>
          <ac:spMkLst>
            <pc:docMk/>
            <pc:sldMk cId="84863260" sldId="464"/>
            <ac:spMk id="14" creationId="{FDDF076A-C3E6-7408-09C1-5CB174ECE0E0}"/>
          </ac:spMkLst>
        </pc:spChg>
        <pc:spChg chg="add mod">
          <ac:chgData name="Sophie van Helden" userId="c579ca36-65b4-418f-b7cf-bcedad0cb145" providerId="ADAL" clId="{E4898483-24C3-4B08-978A-A1FC3BA5A01A}" dt="2025-11-24T20:20:36.625" v="6776" actId="6549"/>
          <ac:spMkLst>
            <pc:docMk/>
            <pc:sldMk cId="84863260" sldId="464"/>
            <ac:spMk id="15" creationId="{4027C70E-564C-9F1B-7A73-08E2DCCF6EB1}"/>
          </ac:spMkLst>
        </pc:spChg>
        <pc:picChg chg="add del mod ord">
          <ac:chgData name="Sophie van Helden" userId="c579ca36-65b4-418f-b7cf-bcedad0cb145" providerId="ADAL" clId="{E4898483-24C3-4B08-978A-A1FC3BA5A01A}" dt="2025-11-24T18:58:29.792" v="5685" actId="34307"/>
          <ac:picMkLst>
            <pc:docMk/>
            <pc:sldMk cId="84863260" sldId="464"/>
            <ac:picMk id="8" creationId="{68CBC0E7-F9B0-DBE3-204E-4B94F229ECC1}"/>
          </ac:picMkLst>
        </pc:picChg>
        <pc:picChg chg="add mod">
          <ac:chgData name="Sophie van Helden" userId="c579ca36-65b4-418f-b7cf-bcedad0cb145" providerId="ADAL" clId="{E4898483-24C3-4B08-978A-A1FC3BA5A01A}" dt="2025-11-24T18:58:28.463" v="5684"/>
          <ac:picMkLst>
            <pc:docMk/>
            <pc:sldMk cId="84863260" sldId="464"/>
            <ac:picMk id="10" creationId="{B47F5F2A-65BE-7324-1C8B-C15F40715C95}"/>
          </ac:picMkLst>
        </pc:picChg>
        <pc:picChg chg="add mod">
          <ac:chgData name="Sophie van Helden" userId="c579ca36-65b4-418f-b7cf-bcedad0cb145" providerId="ADAL" clId="{E4898483-24C3-4B08-978A-A1FC3BA5A01A}" dt="2025-11-24T20:20:18.476" v="6773" actId="1076"/>
          <ac:picMkLst>
            <pc:docMk/>
            <pc:sldMk cId="84863260" sldId="464"/>
            <ac:picMk id="12" creationId="{60A8B2F3-91EE-8E06-A525-FB7DCFF5656E}"/>
          </ac:picMkLst>
        </pc:picChg>
      </pc:sldChg>
      <pc:sldChg chg="delSp modSp new del mod modClrScheme chgLayout">
        <pc:chgData name="Sophie van Helden" userId="c579ca36-65b4-418f-b7cf-bcedad0cb145" providerId="ADAL" clId="{E4898483-24C3-4B08-978A-A1FC3BA5A01A}" dt="2025-11-24T20:13:02.711" v="6701" actId="2696"/>
        <pc:sldMkLst>
          <pc:docMk/>
          <pc:sldMk cId="3404020398" sldId="465"/>
        </pc:sldMkLst>
        <pc:spChg chg="del">
          <ac:chgData name="Sophie van Helden" userId="c579ca36-65b4-418f-b7cf-bcedad0cb145" providerId="ADAL" clId="{E4898483-24C3-4B08-978A-A1FC3BA5A01A}" dt="2025-11-24T20:11:56.199" v="6698" actId="700"/>
          <ac:spMkLst>
            <pc:docMk/>
            <pc:sldMk cId="3404020398" sldId="465"/>
            <ac:spMk id="2" creationId="{28327EB4-48E8-1B41-9025-72BF26655F4E}"/>
          </ac:spMkLst>
        </pc:spChg>
        <pc:spChg chg="del">
          <ac:chgData name="Sophie van Helden" userId="c579ca36-65b4-418f-b7cf-bcedad0cb145" providerId="ADAL" clId="{E4898483-24C3-4B08-978A-A1FC3BA5A01A}" dt="2025-11-24T20:11:56.199" v="6698" actId="700"/>
          <ac:spMkLst>
            <pc:docMk/>
            <pc:sldMk cId="3404020398" sldId="465"/>
            <ac:spMk id="3" creationId="{BBEC73DB-B7FA-3744-1A6B-8534F136504B}"/>
          </ac:spMkLst>
        </pc:spChg>
        <pc:spChg chg="del mod ord">
          <ac:chgData name="Sophie van Helden" userId="c579ca36-65b4-418f-b7cf-bcedad0cb145" providerId="ADAL" clId="{E4898483-24C3-4B08-978A-A1FC3BA5A01A}" dt="2025-11-24T20:12:00.201" v="6700" actId="478"/>
          <ac:spMkLst>
            <pc:docMk/>
            <pc:sldMk cId="3404020398" sldId="465"/>
            <ac:spMk id="4" creationId="{A80A84FC-946A-143B-996C-A964BE661C1F}"/>
          </ac:spMkLst>
        </pc:spChg>
        <pc:spChg chg="del mod ord">
          <ac:chgData name="Sophie van Helden" userId="c579ca36-65b4-418f-b7cf-bcedad0cb145" providerId="ADAL" clId="{E4898483-24C3-4B08-978A-A1FC3BA5A01A}" dt="2025-11-24T20:11:58.666" v="6699" actId="478"/>
          <ac:spMkLst>
            <pc:docMk/>
            <pc:sldMk cId="3404020398" sldId="465"/>
            <ac:spMk id="5" creationId="{494268D0-8007-4810-E661-C01F0022E932}"/>
          </ac:spMkLst>
        </pc:spChg>
        <pc:spChg chg="mod ord">
          <ac:chgData name="Sophie van Helden" userId="c579ca36-65b4-418f-b7cf-bcedad0cb145" providerId="ADAL" clId="{E4898483-24C3-4B08-978A-A1FC3BA5A01A}" dt="2025-11-24T20:11:56.199" v="6698" actId="700"/>
          <ac:spMkLst>
            <pc:docMk/>
            <pc:sldMk cId="3404020398" sldId="465"/>
            <ac:spMk id="6" creationId="{A4DBA08D-CD23-5198-C1AA-586EBEE2DDF9}"/>
          </ac:spMkLst>
        </pc:spChg>
      </pc:sldChg>
    </pc:docChg>
  </pc:docChgLst>
  <pc:docChgLst>
    <pc:chgData name="Renske Eilers" userId="S::renske.eilers@rivm.nl::06da1f94-5fd4-4aa5-aa54-85a877d0a15d" providerId="AD" clId="Web-{B8CC3A00-C9F9-D675-EECC-AB6D41D50BC6}"/>
    <pc:docChg chg="addSld modSld">
      <pc:chgData name="Renske Eilers" userId="S::renske.eilers@rivm.nl::06da1f94-5fd4-4aa5-aa54-85a877d0a15d" providerId="AD" clId="Web-{B8CC3A00-C9F9-D675-EECC-AB6D41D50BC6}" dt="2025-11-11T12:32:25.766" v="49" actId="1076"/>
      <pc:docMkLst>
        <pc:docMk/>
      </pc:docMkLst>
      <pc:sldChg chg="addSp modSp">
        <pc:chgData name="Renske Eilers" userId="S::renske.eilers@rivm.nl::06da1f94-5fd4-4aa5-aa54-85a877d0a15d" providerId="AD" clId="Web-{B8CC3A00-C9F9-D675-EECC-AB6D41D50BC6}" dt="2025-11-11T12:27:43.318" v="17" actId="1076"/>
        <pc:sldMkLst>
          <pc:docMk/>
          <pc:sldMk cId="4122498353" sldId="431"/>
        </pc:sldMkLst>
      </pc:sldChg>
      <pc:sldChg chg="addSp delSp modSp add replId">
        <pc:chgData name="Renske Eilers" userId="S::renske.eilers@rivm.nl::06da1f94-5fd4-4aa5-aa54-85a877d0a15d" providerId="AD" clId="Web-{B8CC3A00-C9F9-D675-EECC-AB6D41D50BC6}" dt="2025-11-11T12:32:25.766" v="49" actId="1076"/>
        <pc:sldMkLst>
          <pc:docMk/>
          <pc:sldMk cId="4101395526" sldId="436"/>
        </pc:sldMkLst>
      </pc:sldChg>
    </pc:docChg>
  </pc:docChgLst>
  <pc:docChgLst>
    <pc:chgData name="Sophie van Helden" userId="c579ca36-65b4-418f-b7cf-bcedad0cb145" providerId="ADAL" clId="{9C4159FE-8ACC-4BA4-9BD5-78502DACFF15}"/>
    <pc:docChg chg="undo custSel addSld delSld modSld sldOrd">
      <pc:chgData name="Sophie van Helden" userId="c579ca36-65b4-418f-b7cf-bcedad0cb145" providerId="ADAL" clId="{9C4159FE-8ACC-4BA4-9BD5-78502DACFF15}" dt="2025-11-13T12:37:55.568" v="384" actId="20577"/>
      <pc:docMkLst>
        <pc:docMk/>
      </pc:docMkLst>
      <pc:sldChg chg="addSp delSp modSp mod modNotesTx">
        <pc:chgData name="Sophie van Helden" userId="c579ca36-65b4-418f-b7cf-bcedad0cb145" providerId="ADAL" clId="{9C4159FE-8ACC-4BA4-9BD5-78502DACFF15}" dt="2025-11-13T12:18:39.159" v="306" actId="20577"/>
        <pc:sldMkLst>
          <pc:docMk/>
          <pc:sldMk cId="1510536988" sldId="432"/>
        </pc:sldMkLst>
        <pc:spChg chg="mod">
          <ac:chgData name="Sophie van Helden" userId="c579ca36-65b4-418f-b7cf-bcedad0cb145" providerId="ADAL" clId="{9C4159FE-8ACC-4BA4-9BD5-78502DACFF15}" dt="2025-11-13T12:18:39.159" v="306" actId="20577"/>
          <ac:spMkLst>
            <pc:docMk/>
            <pc:sldMk cId="1510536988" sldId="432"/>
            <ac:spMk id="6" creationId="{1BE0464B-8A61-DA31-53A5-A522677C8F27}"/>
          </ac:spMkLst>
        </pc:spChg>
      </pc:sldChg>
      <pc:sldChg chg="addSp delSp modSp mod modNotesTx">
        <pc:chgData name="Sophie van Helden" userId="c579ca36-65b4-418f-b7cf-bcedad0cb145" providerId="ADAL" clId="{9C4159FE-8ACC-4BA4-9BD5-78502DACFF15}" dt="2025-11-13T12:37:55.568" v="384" actId="20577"/>
        <pc:sldMkLst>
          <pc:docMk/>
          <pc:sldMk cId="1247613001" sldId="434"/>
        </pc:sldMkLst>
        <pc:spChg chg="mod">
          <ac:chgData name="Sophie van Helden" userId="c579ca36-65b4-418f-b7cf-bcedad0cb145" providerId="ADAL" clId="{9C4159FE-8ACC-4BA4-9BD5-78502DACFF15}" dt="2025-11-13T12:37:55.568" v="384" actId="20577"/>
          <ac:spMkLst>
            <pc:docMk/>
            <pc:sldMk cId="1247613001" sldId="434"/>
            <ac:spMk id="3" creationId="{7FEEE4E7-6CF4-048B-2CB0-03D3AB6D0430}"/>
          </ac:spMkLst>
        </pc:spChg>
      </pc:sldChg>
      <pc:sldChg chg="addSp delSp modSp add mod modNotesTx">
        <pc:chgData name="Sophie van Helden" userId="c579ca36-65b4-418f-b7cf-bcedad0cb145" providerId="ADAL" clId="{9C4159FE-8ACC-4BA4-9BD5-78502DACFF15}" dt="2025-11-13T12:18:25.157" v="292" actId="20577"/>
        <pc:sldMkLst>
          <pc:docMk/>
          <pc:sldMk cId="3737044307" sldId="438"/>
        </pc:sldMkLst>
        <pc:spChg chg="mod">
          <ac:chgData name="Sophie van Helden" userId="c579ca36-65b4-418f-b7cf-bcedad0cb145" providerId="ADAL" clId="{9C4159FE-8ACC-4BA4-9BD5-78502DACFF15}" dt="2025-11-13T12:18:25.157" v="292" actId="20577"/>
          <ac:spMkLst>
            <pc:docMk/>
            <pc:sldMk cId="3737044307" sldId="438"/>
            <ac:spMk id="6" creationId="{1BE0464B-8A61-DA31-53A5-A522677C8F27}"/>
          </ac:spMkLst>
        </pc:spChg>
      </pc:sldChg>
      <pc:sldChg chg="addSp delSp modSp add mod modNotesTx">
        <pc:chgData name="Sophie van Helden" userId="c579ca36-65b4-418f-b7cf-bcedad0cb145" providerId="ADAL" clId="{9C4159FE-8ACC-4BA4-9BD5-78502DACFF15}" dt="2025-11-13T12:36:43.537" v="372" actId="478"/>
        <pc:sldMkLst>
          <pc:docMk/>
          <pc:sldMk cId="4136220230" sldId="439"/>
        </pc:sldMkLst>
        <pc:spChg chg="mod">
          <ac:chgData name="Sophie van Helden" userId="c579ca36-65b4-418f-b7cf-bcedad0cb145" providerId="ADAL" clId="{9C4159FE-8ACC-4BA4-9BD5-78502DACFF15}" dt="2025-11-13T12:17:45.395" v="246" actId="20577"/>
          <ac:spMkLst>
            <pc:docMk/>
            <pc:sldMk cId="4136220230" sldId="439"/>
            <ac:spMk id="6" creationId="{1BE0464B-8A61-DA31-53A5-A522677C8F27}"/>
          </ac:spMkLst>
        </pc:spChg>
      </pc:sldChg>
      <pc:sldChg chg="addSp delSp modSp add mod ord">
        <pc:chgData name="Sophie van Helden" userId="c579ca36-65b4-418f-b7cf-bcedad0cb145" providerId="ADAL" clId="{9C4159FE-8ACC-4BA4-9BD5-78502DACFF15}" dt="2025-11-13T12:36:08.815" v="367" actId="1076"/>
        <pc:sldMkLst>
          <pc:docMk/>
          <pc:sldMk cId="296559923" sldId="442"/>
        </pc:sldMkLst>
        <pc:spChg chg="add mod">
          <ac:chgData name="Sophie van Helden" userId="c579ca36-65b4-418f-b7cf-bcedad0cb145" providerId="ADAL" clId="{9C4159FE-8ACC-4BA4-9BD5-78502DACFF15}" dt="2025-11-13T12:17:20.452" v="220" actId="1076"/>
          <ac:spMkLst>
            <pc:docMk/>
            <pc:sldMk cId="296559923" sldId="442"/>
            <ac:spMk id="19" creationId="{5782A61B-050B-09C9-76F1-46C8B617DF44}"/>
          </ac:spMkLst>
        </pc:spChg>
      </pc:sldChg>
    </pc:docChg>
  </pc:docChgLst>
  <pc:docChgLst>
    <pc:chgData name="Sophie van Helden" userId="c579ca36-65b4-418f-b7cf-bcedad0cb145" providerId="ADAL" clId="{0133DE41-A23A-414B-AA79-E7E9C81DFF77}"/>
    <pc:docChg chg="undo custSel addSld modSld sldOrd">
      <pc:chgData name="Sophie van Helden" userId="c579ca36-65b4-418f-b7cf-bcedad0cb145" providerId="ADAL" clId="{0133DE41-A23A-414B-AA79-E7E9C81DFF77}" dt="2025-11-19T10:36:44.512" v="448" actId="14100"/>
      <pc:docMkLst>
        <pc:docMk/>
      </pc:docMkLst>
      <pc:sldChg chg="addSp delSp modSp mod">
        <pc:chgData name="Sophie van Helden" userId="c579ca36-65b4-418f-b7cf-bcedad0cb145" providerId="ADAL" clId="{0133DE41-A23A-414B-AA79-E7E9C81DFF77}" dt="2025-11-19T09:40:50.904" v="47" actId="20577"/>
        <pc:sldMkLst>
          <pc:docMk/>
          <pc:sldMk cId="2408927450" sldId="258"/>
        </pc:sldMkLst>
        <pc:spChg chg="add mod">
          <ac:chgData name="Sophie van Helden" userId="c579ca36-65b4-418f-b7cf-bcedad0cb145" providerId="ADAL" clId="{0133DE41-A23A-414B-AA79-E7E9C81DFF77}" dt="2025-11-19T09:40:50.904" v="47" actId="20577"/>
          <ac:spMkLst>
            <pc:docMk/>
            <pc:sldMk cId="2408927450" sldId="258"/>
            <ac:spMk id="3" creationId="{B1166CED-050D-B4D4-E30B-49FB20F50D0E}"/>
          </ac:spMkLst>
        </pc:spChg>
        <pc:spChg chg="mod">
          <ac:chgData name="Sophie van Helden" userId="c579ca36-65b4-418f-b7cf-bcedad0cb145" providerId="ADAL" clId="{0133DE41-A23A-414B-AA79-E7E9C81DFF77}" dt="2025-11-19T09:40:38.318" v="7" actId="1076"/>
          <ac:spMkLst>
            <pc:docMk/>
            <pc:sldMk cId="2408927450" sldId="258"/>
            <ac:spMk id="8" creationId="{91A7D7D1-8657-4CE1-8012-1E4D21C27992}"/>
          </ac:spMkLst>
        </pc:spChg>
      </pc:sldChg>
      <pc:sldChg chg="modSp mod modNotesTx">
        <pc:chgData name="Sophie van Helden" userId="c579ca36-65b4-418f-b7cf-bcedad0cb145" providerId="ADAL" clId="{0133DE41-A23A-414B-AA79-E7E9C81DFF77}" dt="2025-11-19T10:06:56.179" v="267" actId="20577"/>
        <pc:sldMkLst>
          <pc:docMk/>
          <pc:sldMk cId="3246245481" sldId="392"/>
        </pc:sldMkLst>
        <pc:spChg chg="mod">
          <ac:chgData name="Sophie van Helden" userId="c579ca36-65b4-418f-b7cf-bcedad0cb145" providerId="ADAL" clId="{0133DE41-A23A-414B-AA79-E7E9C81DFF77}" dt="2025-11-19T09:41:09.347" v="49" actId="20577"/>
          <ac:spMkLst>
            <pc:docMk/>
            <pc:sldMk cId="3246245481" sldId="392"/>
            <ac:spMk id="2" creationId="{59D99613-47F0-0B4D-A091-996DF2392145}"/>
          </ac:spMkLst>
        </pc:spChg>
      </pc:sldChg>
      <pc:sldChg chg="modNotesTx">
        <pc:chgData name="Sophie van Helden" userId="c579ca36-65b4-418f-b7cf-bcedad0cb145" providerId="ADAL" clId="{0133DE41-A23A-414B-AA79-E7E9C81DFF77}" dt="2025-11-19T10:06:59.546" v="268" actId="20577"/>
        <pc:sldMkLst>
          <pc:docMk/>
          <pc:sldMk cId="3880913314" sldId="428"/>
        </pc:sldMkLst>
      </pc:sldChg>
      <pc:sldChg chg="modSp mod modNotesTx">
        <pc:chgData name="Sophie van Helden" userId="c579ca36-65b4-418f-b7cf-bcedad0cb145" providerId="ADAL" clId="{0133DE41-A23A-414B-AA79-E7E9C81DFF77}" dt="2025-11-19T10:07:02.226" v="269" actId="20577"/>
        <pc:sldMkLst>
          <pc:docMk/>
          <pc:sldMk cId="4122498353" sldId="431"/>
        </pc:sldMkLst>
      </pc:sldChg>
      <pc:sldChg chg="addSp delSp modSp mod modNotesTx">
        <pc:chgData name="Sophie van Helden" userId="c579ca36-65b4-418f-b7cf-bcedad0cb145" providerId="ADAL" clId="{0133DE41-A23A-414B-AA79-E7E9C81DFF77}" dt="2025-11-19T10:20:45.332" v="326" actId="1076"/>
        <pc:sldMkLst>
          <pc:docMk/>
          <pc:sldMk cId="1510536988" sldId="432"/>
        </pc:sldMkLst>
        <pc:spChg chg="add mod">
          <ac:chgData name="Sophie van Helden" userId="c579ca36-65b4-418f-b7cf-bcedad0cb145" providerId="ADAL" clId="{0133DE41-A23A-414B-AA79-E7E9C81DFF77}" dt="2025-11-19T10:10:43.195" v="298" actId="1076"/>
          <ac:spMkLst>
            <pc:docMk/>
            <pc:sldMk cId="1510536988" sldId="432"/>
            <ac:spMk id="2" creationId="{EEC7F031-ACA1-CEC8-0AB5-C80A1F45B69E}"/>
          </ac:spMkLst>
        </pc:spChg>
        <pc:spChg chg="mod">
          <ac:chgData name="Sophie van Helden" userId="c579ca36-65b4-418f-b7cf-bcedad0cb145" providerId="ADAL" clId="{0133DE41-A23A-414B-AA79-E7E9C81DFF77}" dt="2025-11-19T10:20:45.332" v="326" actId="1076"/>
          <ac:spMkLst>
            <pc:docMk/>
            <pc:sldMk cId="1510536988" sldId="432"/>
            <ac:spMk id="6" creationId="{1BE0464B-8A61-DA31-53A5-A522677C8F27}"/>
          </ac:spMkLst>
        </pc:spChg>
      </pc:sldChg>
      <pc:sldChg chg="modNotesTx">
        <pc:chgData name="Sophie van Helden" userId="c579ca36-65b4-418f-b7cf-bcedad0cb145" providerId="ADAL" clId="{0133DE41-A23A-414B-AA79-E7E9C81DFF77}" dt="2025-11-19T10:07:30.878" v="275" actId="20577"/>
        <pc:sldMkLst>
          <pc:docMk/>
          <pc:sldMk cId="1247613001" sldId="434"/>
        </pc:sldMkLst>
      </pc:sldChg>
      <pc:sldChg chg="addSp delSp modSp mod modNotesTx">
        <pc:chgData name="Sophie van Helden" userId="c579ca36-65b4-418f-b7cf-bcedad0cb145" providerId="ADAL" clId="{0133DE41-A23A-414B-AA79-E7E9C81DFF77}" dt="2025-11-19T10:07:07.438" v="270" actId="20577"/>
        <pc:sldMkLst>
          <pc:docMk/>
          <pc:sldMk cId="4101395526" sldId="436"/>
        </pc:sldMkLst>
        <pc:spChg chg="mod">
          <ac:chgData name="Sophie van Helden" userId="c579ca36-65b4-418f-b7cf-bcedad0cb145" providerId="ADAL" clId="{0133DE41-A23A-414B-AA79-E7E9C81DFF77}" dt="2025-11-19T09:51:00.216" v="113" actId="1076"/>
          <ac:spMkLst>
            <pc:docMk/>
            <pc:sldMk cId="4101395526" sldId="436"/>
            <ac:spMk id="7" creationId="{CA039D6B-A099-278B-CA11-1B35C6329667}"/>
          </ac:spMkLst>
        </pc:spChg>
      </pc:sldChg>
      <pc:sldChg chg="modSp mod modNotesTx">
        <pc:chgData name="Sophie van Helden" userId="c579ca36-65b4-418f-b7cf-bcedad0cb145" providerId="ADAL" clId="{0133DE41-A23A-414B-AA79-E7E9C81DFF77}" dt="2025-11-19T10:13:23.247" v="308" actId="1076"/>
        <pc:sldMkLst>
          <pc:docMk/>
          <pc:sldMk cId="3737044307" sldId="438"/>
        </pc:sldMkLst>
        <pc:spChg chg="mod">
          <ac:chgData name="Sophie van Helden" userId="c579ca36-65b4-418f-b7cf-bcedad0cb145" providerId="ADAL" clId="{0133DE41-A23A-414B-AA79-E7E9C81DFF77}" dt="2025-11-19T09:52:49.189" v="144" actId="20577"/>
          <ac:spMkLst>
            <pc:docMk/>
            <pc:sldMk cId="3737044307" sldId="438"/>
            <ac:spMk id="6" creationId="{1BE0464B-8A61-DA31-53A5-A522677C8F27}"/>
          </ac:spMkLst>
        </pc:spChg>
      </pc:sldChg>
      <pc:sldChg chg="addSp delSp modSp mod ord modNotesTx">
        <pc:chgData name="Sophie van Helden" userId="c579ca36-65b4-418f-b7cf-bcedad0cb145" providerId="ADAL" clId="{0133DE41-A23A-414B-AA79-E7E9C81DFF77}" dt="2025-11-19T10:13:46.785" v="309" actId="1076"/>
        <pc:sldMkLst>
          <pc:docMk/>
          <pc:sldMk cId="4136220230" sldId="439"/>
        </pc:sldMkLst>
        <pc:spChg chg="mod">
          <ac:chgData name="Sophie van Helden" userId="c579ca36-65b4-418f-b7cf-bcedad0cb145" providerId="ADAL" clId="{0133DE41-A23A-414B-AA79-E7E9C81DFF77}" dt="2025-11-19T10:13:46.785" v="309" actId="1076"/>
          <ac:spMkLst>
            <pc:docMk/>
            <pc:sldMk cId="4136220230" sldId="439"/>
            <ac:spMk id="6" creationId="{1BE0464B-8A61-DA31-53A5-A522677C8F27}"/>
          </ac:spMkLst>
        </pc:spChg>
      </pc:sldChg>
      <pc:sldChg chg="addSp delSp modSp mod modNotesTx">
        <pc:chgData name="Sophie van Helden" userId="c579ca36-65b4-418f-b7cf-bcedad0cb145" providerId="ADAL" clId="{0133DE41-A23A-414B-AA79-E7E9C81DFF77}" dt="2025-11-19T10:21:05.626" v="328" actId="14100"/>
        <pc:sldMkLst>
          <pc:docMk/>
          <pc:sldMk cId="296559923" sldId="442"/>
        </pc:sldMkLst>
        <pc:spChg chg="mod">
          <ac:chgData name="Sophie van Helden" userId="c579ca36-65b4-418f-b7cf-bcedad0cb145" providerId="ADAL" clId="{0133DE41-A23A-414B-AA79-E7E9C81DFF77}" dt="2025-11-19T10:20:25.867" v="325" actId="1076"/>
          <ac:spMkLst>
            <pc:docMk/>
            <pc:sldMk cId="296559923" sldId="442"/>
            <ac:spMk id="19" creationId="{5782A61B-050B-09C9-76F1-46C8B617DF44}"/>
          </ac:spMkLst>
        </pc:spChg>
      </pc:sldChg>
      <pc:sldChg chg="addSp delSp modSp mod">
        <pc:chgData name="Sophie van Helden" userId="c579ca36-65b4-418f-b7cf-bcedad0cb145" providerId="ADAL" clId="{0133DE41-A23A-414B-AA79-E7E9C81DFF77}" dt="2025-11-19T10:04:56.708" v="251" actId="1076"/>
        <pc:sldMkLst>
          <pc:docMk/>
          <pc:sldMk cId="1502947866" sldId="445"/>
        </pc:sldMkLst>
        <pc:spChg chg="mod">
          <ac:chgData name="Sophie van Helden" userId="c579ca36-65b4-418f-b7cf-bcedad0cb145" providerId="ADAL" clId="{0133DE41-A23A-414B-AA79-E7E9C81DFF77}" dt="2025-11-19T10:03:05.010" v="202" actId="1076"/>
          <ac:spMkLst>
            <pc:docMk/>
            <pc:sldMk cId="1502947866" sldId="445"/>
            <ac:spMk id="3" creationId="{7808DA06-56FA-3F15-99F7-C33A2A8CB6C0}"/>
          </ac:spMkLst>
        </pc:spChg>
      </pc:sldChg>
      <pc:sldChg chg="addSp delSp modSp mod">
        <pc:chgData name="Sophie van Helden" userId="c579ca36-65b4-418f-b7cf-bcedad0cb145" providerId="ADAL" clId="{0133DE41-A23A-414B-AA79-E7E9C81DFF77}" dt="2025-11-19T10:35:11.092" v="445" actId="115"/>
        <pc:sldMkLst>
          <pc:docMk/>
          <pc:sldMk cId="3713466288" sldId="446"/>
        </pc:sldMkLst>
        <pc:spChg chg="mod">
          <ac:chgData name="Sophie van Helden" userId="c579ca36-65b4-418f-b7cf-bcedad0cb145" providerId="ADAL" clId="{0133DE41-A23A-414B-AA79-E7E9C81DFF77}" dt="2025-11-19T10:23:06.888" v="402" actId="20577"/>
          <ac:spMkLst>
            <pc:docMk/>
            <pc:sldMk cId="3713466288" sldId="446"/>
            <ac:spMk id="3" creationId="{DB64D4B1-ADB8-CBFF-9BDE-690F5FFFFF1F}"/>
          </ac:spMkLst>
        </pc:spChg>
        <pc:spChg chg="add mod">
          <ac:chgData name="Sophie van Helden" userId="c579ca36-65b4-418f-b7cf-bcedad0cb145" providerId="ADAL" clId="{0133DE41-A23A-414B-AA79-E7E9C81DFF77}" dt="2025-11-19T10:35:11.092" v="445" actId="115"/>
          <ac:spMkLst>
            <pc:docMk/>
            <pc:sldMk cId="3713466288" sldId="446"/>
            <ac:spMk id="7" creationId="{7363BE93-3214-BB37-EBA1-928DE2124CA1}"/>
          </ac:spMkLst>
        </pc:spChg>
        <pc:spChg chg="add mod">
          <ac:chgData name="Sophie van Helden" userId="c579ca36-65b4-418f-b7cf-bcedad0cb145" providerId="ADAL" clId="{0133DE41-A23A-414B-AA79-E7E9C81DFF77}" dt="2025-11-19T10:35:00.512" v="439" actId="1076"/>
          <ac:spMkLst>
            <pc:docMk/>
            <pc:sldMk cId="3713466288" sldId="446"/>
            <ac:spMk id="10" creationId="{C116DCB0-F846-23F0-8168-E1A2FBB66A04}"/>
          </ac:spMkLst>
        </pc:spChg>
      </pc:sldChg>
      <pc:sldChg chg="modNotesTx">
        <pc:chgData name="Sophie van Helden" userId="c579ca36-65b4-418f-b7cf-bcedad0cb145" providerId="ADAL" clId="{0133DE41-A23A-414B-AA79-E7E9C81DFF77}" dt="2025-11-19T10:07:38.471" v="276" actId="20577"/>
        <pc:sldMkLst>
          <pc:docMk/>
          <pc:sldMk cId="2235035176" sldId="447"/>
        </pc:sldMkLst>
      </pc:sldChg>
      <pc:sldChg chg="addSp modSp mod">
        <pc:chgData name="Sophie van Helden" userId="c579ca36-65b4-418f-b7cf-bcedad0cb145" providerId="ADAL" clId="{0133DE41-A23A-414B-AA79-E7E9C81DFF77}" dt="2025-11-19T10:36:44.512" v="448" actId="14100"/>
        <pc:sldMkLst>
          <pc:docMk/>
          <pc:sldMk cId="561913836" sldId="448"/>
        </pc:sldMkLst>
      </pc:sldChg>
      <pc:sldChg chg="addSp modSp new mod">
        <pc:chgData name="Sophie van Helden" userId="c579ca36-65b4-418f-b7cf-bcedad0cb145" providerId="ADAL" clId="{0133DE41-A23A-414B-AA79-E7E9C81DFF77}" dt="2025-11-19T10:08:14.325" v="281" actId="1076"/>
        <pc:sldMkLst>
          <pc:docMk/>
          <pc:sldMk cId="3094412862" sldId="451"/>
        </pc:sldMkLst>
      </pc:sldChg>
      <pc:sldChg chg="addSp delSp new mod">
        <pc:chgData name="Sophie van Helden" userId="c579ca36-65b4-418f-b7cf-bcedad0cb145" providerId="ADAL" clId="{0133DE41-A23A-414B-AA79-E7E9C81DFF77}" dt="2025-11-19T09:57:56.937" v="159" actId="22"/>
        <pc:sldMkLst>
          <pc:docMk/>
          <pc:sldMk cId="1284611897" sldId="453"/>
        </pc:sldMkLst>
      </pc:sldChg>
    </pc:docChg>
  </pc:docChgLst>
  <pc:docChgLst>
    <pc:chgData name="Renske Eilers" userId="S::renske.eilers@rivm.nl::06da1f94-5fd4-4aa5-aa54-85a877d0a15d" providerId="AD" clId="Web-{5AE967DC-8F2B-7C9A-E499-A61CF90A1D6D}"/>
    <pc:docChg chg="modSld">
      <pc:chgData name="Renske Eilers" userId="S::renske.eilers@rivm.nl::06da1f94-5fd4-4aa5-aa54-85a877d0a15d" providerId="AD" clId="Web-{5AE967DC-8F2B-7C9A-E499-A61CF90A1D6D}" dt="2025-11-10T15:33:00.698" v="95"/>
      <pc:docMkLst>
        <pc:docMk/>
      </pc:docMkLst>
      <pc:sldChg chg="addSp delSp modSp addAnim delAnim">
        <pc:chgData name="Renske Eilers" userId="S::renske.eilers@rivm.nl::06da1f94-5fd4-4aa5-aa54-85a877d0a15d" providerId="AD" clId="Web-{5AE967DC-8F2B-7C9A-E499-A61CF90A1D6D}" dt="2025-11-10T15:32:38.948" v="94" actId="20577"/>
        <pc:sldMkLst>
          <pc:docMk/>
          <pc:sldMk cId="3880913314" sldId="428"/>
        </pc:sldMkLst>
        <pc:spChg chg="mod">
          <ac:chgData name="Renske Eilers" userId="S::renske.eilers@rivm.nl::06da1f94-5fd4-4aa5-aa54-85a877d0a15d" providerId="AD" clId="Web-{5AE967DC-8F2B-7C9A-E499-A61CF90A1D6D}" dt="2025-11-10T15:32:38.948" v="94" actId="20577"/>
          <ac:spMkLst>
            <pc:docMk/>
            <pc:sldMk cId="3880913314" sldId="428"/>
            <ac:spMk id="6" creationId="{8674283E-1307-1809-3284-36A1D4833D07}"/>
          </ac:spMkLst>
        </pc:spChg>
      </pc:sldChg>
      <pc:sldChg chg="modNotes">
        <pc:chgData name="Renske Eilers" userId="S::renske.eilers@rivm.nl::06da1f94-5fd4-4aa5-aa54-85a877d0a15d" providerId="AD" clId="Web-{5AE967DC-8F2B-7C9A-E499-A61CF90A1D6D}" dt="2025-11-10T15:33:00.698" v="95"/>
        <pc:sldMkLst>
          <pc:docMk/>
          <pc:sldMk cId="4122498353" sldId="431"/>
        </pc:sldMkLst>
      </pc:sldChg>
    </pc:docChg>
  </pc:docChgLst>
  <pc:docChgLst>
    <pc:chgData name="Sophie van Helden" userId="c579ca36-65b4-418f-b7cf-bcedad0cb145" providerId="ADAL" clId="{39525A79-E5EA-4947-B5EB-41C6514F81BE}"/>
    <pc:docChg chg="custSel addSld delSld modSld sldOrd">
      <pc:chgData name="Sophie van Helden" userId="c579ca36-65b4-418f-b7cf-bcedad0cb145" providerId="ADAL" clId="{39525A79-E5EA-4947-B5EB-41C6514F81BE}" dt="2025-11-10T13:23:15.422" v="1075" actId="20577"/>
      <pc:docMkLst>
        <pc:docMk/>
      </pc:docMkLst>
      <pc:sldChg chg="modSp add del mod ord">
        <pc:chgData name="Sophie van Helden" userId="c579ca36-65b4-418f-b7cf-bcedad0cb145" providerId="ADAL" clId="{39525A79-E5EA-4947-B5EB-41C6514F81BE}" dt="2025-11-10T12:43:58.996" v="31" actId="20577"/>
        <pc:sldMkLst>
          <pc:docMk/>
          <pc:sldMk cId="2408927450" sldId="258"/>
        </pc:sldMkLst>
        <pc:spChg chg="mod">
          <ac:chgData name="Sophie van Helden" userId="c579ca36-65b4-418f-b7cf-bcedad0cb145" providerId="ADAL" clId="{39525A79-E5EA-4947-B5EB-41C6514F81BE}" dt="2025-11-10T12:43:58.996" v="31" actId="20577"/>
          <ac:spMkLst>
            <pc:docMk/>
            <pc:sldMk cId="2408927450" sldId="258"/>
            <ac:spMk id="7" creationId="{9D963009-9D96-4CF5-8303-561F7786B6AD}"/>
          </ac:spMkLst>
        </pc:spChg>
        <pc:spChg chg="mod">
          <ac:chgData name="Sophie van Helden" userId="c579ca36-65b4-418f-b7cf-bcedad0cb145" providerId="ADAL" clId="{39525A79-E5EA-4947-B5EB-41C6514F81BE}" dt="2025-11-10T12:43:51.494" v="8" actId="20577"/>
          <ac:spMkLst>
            <pc:docMk/>
            <pc:sldMk cId="2408927450" sldId="258"/>
            <ac:spMk id="8" creationId="{91A7D7D1-8657-4CE1-8012-1E4D21C27992}"/>
          </ac:spMkLst>
        </pc:spChg>
      </pc:sldChg>
      <pc:sldChg chg="ord modNotesTx">
        <pc:chgData name="Sophie van Helden" userId="c579ca36-65b4-418f-b7cf-bcedad0cb145" providerId="ADAL" clId="{39525A79-E5EA-4947-B5EB-41C6514F81BE}" dt="2025-11-10T13:22:49.564" v="1040" actId="20577"/>
        <pc:sldMkLst>
          <pc:docMk/>
          <pc:sldMk cId="3880913314" sldId="428"/>
        </pc:sldMkLst>
      </pc:sldChg>
      <pc:sldChg chg="addSp delSp modSp new mod ord chgLayout modNotesTx">
        <pc:chgData name="Sophie van Helden" userId="c579ca36-65b4-418f-b7cf-bcedad0cb145" providerId="ADAL" clId="{39525A79-E5EA-4947-B5EB-41C6514F81BE}" dt="2025-11-10T13:22:55.552" v="1051" actId="20577"/>
        <pc:sldMkLst>
          <pc:docMk/>
          <pc:sldMk cId="4122498353" sldId="431"/>
        </pc:sldMkLst>
        <pc:spChg chg="mod ord">
          <ac:chgData name="Sophie van Helden" userId="c579ca36-65b4-418f-b7cf-bcedad0cb145" providerId="ADAL" clId="{39525A79-E5EA-4947-B5EB-41C6514F81BE}" dt="2025-11-10T12:52:27.596" v="61" actId="700"/>
          <ac:spMkLst>
            <pc:docMk/>
            <pc:sldMk cId="4122498353" sldId="431"/>
            <ac:spMk id="6" creationId="{20294DA6-0E2D-1810-B664-0D53DA73689F}"/>
          </ac:spMkLst>
        </pc:spChg>
        <pc:spChg chg="add mod ord">
          <ac:chgData name="Sophie van Helden" userId="c579ca36-65b4-418f-b7cf-bcedad0cb145" providerId="ADAL" clId="{39525A79-E5EA-4947-B5EB-41C6514F81BE}" dt="2025-11-10T12:52:30.871" v="68" actId="20577"/>
          <ac:spMkLst>
            <pc:docMk/>
            <pc:sldMk cId="4122498353" sldId="431"/>
            <ac:spMk id="7" creationId="{43323669-3737-4348-6B37-98665BC9D867}"/>
          </ac:spMkLst>
        </pc:spChg>
      </pc:sldChg>
      <pc:sldChg chg="addSp delSp modSp new mod modClrScheme chgLayout modNotesTx">
        <pc:chgData name="Sophie van Helden" userId="c579ca36-65b4-418f-b7cf-bcedad0cb145" providerId="ADAL" clId="{39525A79-E5EA-4947-B5EB-41C6514F81BE}" dt="2025-11-10T13:23:09.849" v="1062" actId="20577"/>
        <pc:sldMkLst>
          <pc:docMk/>
          <pc:sldMk cId="1510536988" sldId="432"/>
        </pc:sldMkLst>
        <pc:spChg chg="mod ord">
          <ac:chgData name="Sophie van Helden" userId="c579ca36-65b4-418f-b7cf-bcedad0cb145" providerId="ADAL" clId="{39525A79-E5EA-4947-B5EB-41C6514F81BE}" dt="2025-11-10T12:58:18.969" v="418" actId="700"/>
          <ac:spMkLst>
            <pc:docMk/>
            <pc:sldMk cId="1510536988" sldId="432"/>
            <ac:spMk id="5" creationId="{4642A462-6B18-E118-BCFF-E7AFCB877763}"/>
          </ac:spMkLst>
        </pc:spChg>
        <pc:spChg chg="add mod ord">
          <ac:chgData name="Sophie van Helden" userId="c579ca36-65b4-418f-b7cf-bcedad0cb145" providerId="ADAL" clId="{39525A79-E5EA-4947-B5EB-41C6514F81BE}" dt="2025-11-10T12:58:18.969" v="418" actId="700"/>
          <ac:spMkLst>
            <pc:docMk/>
            <pc:sldMk cId="1510536988" sldId="432"/>
            <ac:spMk id="6" creationId="{1BE0464B-8A61-DA31-53A5-A522677C8F27}"/>
          </ac:spMkLst>
        </pc:spChg>
      </pc:sldChg>
      <pc:sldChg chg="addSp delSp modSp new mod modNotesTx">
        <pc:chgData name="Sophie van Helden" userId="c579ca36-65b4-418f-b7cf-bcedad0cb145" providerId="ADAL" clId="{39525A79-E5EA-4947-B5EB-41C6514F81BE}" dt="2025-11-10T13:23:15.422" v="1075" actId="20577"/>
        <pc:sldMkLst>
          <pc:docMk/>
          <pc:sldMk cId="1247613001" sldId="434"/>
        </pc:sldMkLst>
      </pc:sldChg>
    </pc:docChg>
  </pc:docChgLst>
  <pc:docChgLst>
    <pc:chgData name="Mieke Reuser" userId="87b7f42d-c512-4074-9286-189f961d3d02" providerId="ADAL" clId="{AC7B75E3-3E91-4659-84E8-0ECDA67365CD}"/>
    <pc:docChg chg="">
      <pc:chgData name="Mieke Reuser" userId="87b7f42d-c512-4074-9286-189f961d3d02" providerId="ADAL" clId="{AC7B75E3-3E91-4659-84E8-0ECDA67365CD}" dt="2025-11-24T10:07:01.626" v="0" actId="2056"/>
      <pc:docMkLst>
        <pc:docMk/>
      </pc:docMkLst>
      <pc:sldChg chg="modCm">
        <pc:chgData name="Mieke Reuser" userId="87b7f42d-c512-4074-9286-189f961d3d02" providerId="ADAL" clId="{AC7B75E3-3E91-4659-84E8-0ECDA67365CD}" dt="2025-11-24T10:07:01.626" v="0" actId="2056"/>
        <pc:sldMkLst>
          <pc:docMk/>
          <pc:sldMk cId="4136220230" sldId="439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Mieke Reuser" userId="87b7f42d-c512-4074-9286-189f961d3d02" providerId="ADAL" clId="{AC7B75E3-3E91-4659-84E8-0ECDA67365CD}" dt="2025-11-24T10:07:01.626" v="0" actId="2056"/>
              <pc2:cmMkLst xmlns:pc2="http://schemas.microsoft.com/office/powerpoint/2019/9/main/command">
                <pc:docMk/>
                <pc:sldMk cId="4136220230" sldId="439"/>
                <pc2:cmMk id="{4F870BEA-1804-433F-899A-8BF6AF84356E}"/>
              </pc2:cmMkLst>
            </pc226:cmChg>
          </p:ext>
        </pc:extLst>
      </pc:sldChg>
    </pc:docChg>
  </pc:docChgLst>
  <pc:docChgLst>
    <pc:chgData name="Renske Eilers" userId="S::renske.eilers@rivm.nl::06da1f94-5fd4-4aa5-aa54-85a877d0a15d" providerId="AD" clId="Web-{9C02A8E7-17A1-7594-37E7-1AB6BE2E9B91}"/>
    <pc:docChg chg="addSld modSld">
      <pc:chgData name="Renske Eilers" userId="S::renske.eilers@rivm.nl::06da1f94-5fd4-4aa5-aa54-85a877d0a15d" providerId="AD" clId="Web-{9C02A8E7-17A1-7594-37E7-1AB6BE2E9B91}" dt="2025-11-19T16:08:44.950" v="1546" actId="1076"/>
      <pc:docMkLst>
        <pc:docMk/>
      </pc:docMkLst>
      <pc:sldChg chg="addSp delSp modSp">
        <pc:chgData name="Renske Eilers" userId="S::renske.eilers@rivm.nl::06da1f94-5fd4-4aa5-aa54-85a877d0a15d" providerId="AD" clId="Web-{9C02A8E7-17A1-7594-37E7-1AB6BE2E9B91}" dt="2025-11-19T15:16:53.806" v="613"/>
        <pc:sldMkLst>
          <pc:docMk/>
          <pc:sldMk cId="1943077403" sldId="430"/>
        </pc:sldMkLst>
        <pc:spChg chg="mod">
          <ac:chgData name="Renske Eilers" userId="S::renske.eilers@rivm.nl::06da1f94-5fd4-4aa5-aa54-85a877d0a15d" providerId="AD" clId="Web-{9C02A8E7-17A1-7594-37E7-1AB6BE2E9B91}" dt="2025-11-19T15:15:54.912" v="610" actId="14100"/>
          <ac:spMkLst>
            <pc:docMk/>
            <pc:sldMk cId="1943077403" sldId="430"/>
            <ac:spMk id="3" creationId="{45A685B5-D364-787E-923E-CB30D59E0291}"/>
          </ac:spMkLst>
        </pc:spChg>
        <pc:picChg chg="add del">
          <ac:chgData name="Renske Eilers" userId="S::renske.eilers@rivm.nl::06da1f94-5fd4-4aa5-aa54-85a877d0a15d" providerId="AD" clId="Web-{9C02A8E7-17A1-7594-37E7-1AB6BE2E9B91}" dt="2025-11-19T15:16:48.993" v="612"/>
          <ac:picMkLst>
            <pc:docMk/>
            <pc:sldMk cId="1943077403" sldId="430"/>
            <ac:picMk id="11" creationId="{C95C889B-4737-12C8-8557-494BFB5AF1D3}"/>
          </ac:picMkLst>
        </pc:picChg>
      </pc:sldChg>
      <pc:sldChg chg="addSp delSp modSp">
        <pc:chgData name="Renske Eilers" userId="S::renske.eilers@rivm.nl::06da1f94-5fd4-4aa5-aa54-85a877d0a15d" providerId="AD" clId="Web-{9C02A8E7-17A1-7594-37E7-1AB6BE2E9B91}" dt="2025-11-19T16:08:44.950" v="1546" actId="1076"/>
        <pc:sldMkLst>
          <pc:docMk/>
          <pc:sldMk cId="1247613001" sldId="434"/>
        </pc:sldMkLst>
        <pc:spChg chg="mod">
          <ac:chgData name="Renske Eilers" userId="S::renske.eilers@rivm.nl::06da1f94-5fd4-4aa5-aa54-85a877d0a15d" providerId="AD" clId="Web-{9C02A8E7-17A1-7594-37E7-1AB6BE2E9B91}" dt="2025-11-19T16:06:57.271" v="1526" actId="1076"/>
          <ac:spMkLst>
            <pc:docMk/>
            <pc:sldMk cId="1247613001" sldId="434"/>
            <ac:spMk id="3" creationId="{7FEEE4E7-6CF4-048B-2CB0-03D3AB6D0430}"/>
          </ac:spMkLst>
        </pc:spChg>
        <pc:spChg chg="mod">
          <ac:chgData name="Renske Eilers" userId="S::renske.eilers@rivm.nl::06da1f94-5fd4-4aa5-aa54-85a877d0a15d" providerId="AD" clId="Web-{9C02A8E7-17A1-7594-37E7-1AB6BE2E9B91}" dt="2025-11-19T16:07:23.757" v="1533" actId="1076"/>
          <ac:spMkLst>
            <pc:docMk/>
            <pc:sldMk cId="1247613001" sldId="434"/>
            <ac:spMk id="6" creationId="{B23D913D-8DBF-ABC9-0E64-7D4962EE6ACA}"/>
          </ac:spMkLst>
        </pc:spChg>
        <pc:spChg chg="add mod">
          <ac:chgData name="Renske Eilers" userId="S::renske.eilers@rivm.nl::06da1f94-5fd4-4aa5-aa54-85a877d0a15d" providerId="AD" clId="Web-{9C02A8E7-17A1-7594-37E7-1AB6BE2E9B91}" dt="2025-11-19T16:08:38.341" v="1542" actId="1076"/>
          <ac:spMkLst>
            <pc:docMk/>
            <pc:sldMk cId="1247613001" sldId="434"/>
            <ac:spMk id="9" creationId="{8B106C30-5BC0-2C71-0C43-EF15CF74B2B7}"/>
          </ac:spMkLst>
        </pc:spChg>
        <pc:spChg chg="add mod">
          <ac:chgData name="Renske Eilers" userId="S::renske.eilers@rivm.nl::06da1f94-5fd4-4aa5-aa54-85a877d0a15d" providerId="AD" clId="Web-{9C02A8E7-17A1-7594-37E7-1AB6BE2E9B91}" dt="2025-11-19T16:08:41.013" v="1543" actId="1076"/>
          <ac:spMkLst>
            <pc:docMk/>
            <pc:sldMk cId="1247613001" sldId="434"/>
            <ac:spMk id="10" creationId="{DA5AAE77-24D1-D759-76EE-4040F4A8DB56}"/>
          </ac:spMkLst>
        </pc:spChg>
      </pc:sldChg>
      <pc:sldChg chg="addSp delSp modSp">
        <pc:chgData name="Renske Eilers" userId="S::renske.eilers@rivm.nl::06da1f94-5fd4-4aa5-aa54-85a877d0a15d" providerId="AD" clId="Web-{9C02A8E7-17A1-7594-37E7-1AB6BE2E9B91}" dt="2025-11-19T15:15:03.863" v="591" actId="1076"/>
        <pc:sldMkLst>
          <pc:docMk/>
          <pc:sldMk cId="2235035176" sldId="447"/>
        </pc:sldMkLst>
        <pc:spChg chg="add mod">
          <ac:chgData name="Renske Eilers" userId="S::renske.eilers@rivm.nl::06da1f94-5fd4-4aa5-aa54-85a877d0a15d" providerId="AD" clId="Web-{9C02A8E7-17A1-7594-37E7-1AB6BE2E9B91}" dt="2025-11-19T15:15:03.863" v="591" actId="1076"/>
          <ac:spMkLst>
            <pc:docMk/>
            <pc:sldMk cId="2235035176" sldId="447"/>
            <ac:spMk id="10" creationId="{1989583D-626C-8774-2406-816101A635B9}"/>
          </ac:spMkLst>
        </pc:spChg>
      </pc:sldChg>
      <pc:sldChg chg="addSp modSp mod modClrScheme chgLayout modNotes">
        <pc:chgData name="Renske Eilers" userId="S::renske.eilers@rivm.nl::06da1f94-5fd4-4aa5-aa54-85a877d0a15d" providerId="AD" clId="Web-{9C02A8E7-17A1-7594-37E7-1AB6BE2E9B91}" dt="2025-11-19T15:30:57.463" v="1237"/>
        <pc:sldMkLst>
          <pc:docMk/>
          <pc:sldMk cId="2042599801" sldId="449"/>
        </pc:sldMkLst>
        <pc:spChg chg="mod ord">
          <ac:chgData name="Renske Eilers" userId="S::renske.eilers@rivm.nl::06da1f94-5fd4-4aa5-aa54-85a877d0a15d" providerId="AD" clId="Web-{9C02A8E7-17A1-7594-37E7-1AB6BE2E9B91}" dt="2025-11-19T15:21:31.143" v="839" actId="20577"/>
          <ac:spMkLst>
            <pc:docMk/>
            <pc:sldMk cId="2042599801" sldId="449"/>
            <ac:spMk id="3" creationId="{94CCA1E9-2FD8-3275-0AF3-9E674AF43964}"/>
          </ac:spMkLst>
        </pc:spChg>
        <pc:spChg chg="mod ord">
          <ac:chgData name="Renske Eilers" userId="S::renske.eilers@rivm.nl::06da1f94-5fd4-4aa5-aa54-85a877d0a15d" providerId="AD" clId="Web-{9C02A8E7-17A1-7594-37E7-1AB6BE2E9B91}" dt="2025-11-19T15:20:59.783" v="822"/>
          <ac:spMkLst>
            <pc:docMk/>
            <pc:sldMk cId="2042599801" sldId="449"/>
            <ac:spMk id="6" creationId="{D926640A-357F-4B89-0A4C-C93FD9D28E9E}"/>
          </ac:spMkLst>
        </pc:spChg>
        <pc:spChg chg="add mod ord">
          <ac:chgData name="Renske Eilers" userId="S::renske.eilers@rivm.nl::06da1f94-5fd4-4aa5-aa54-85a877d0a15d" providerId="AD" clId="Web-{9C02A8E7-17A1-7594-37E7-1AB6BE2E9B91}" dt="2025-11-19T15:29:01.517" v="1049" actId="20577"/>
          <ac:spMkLst>
            <pc:docMk/>
            <pc:sldMk cId="2042599801" sldId="449"/>
            <ac:spMk id="7" creationId="{A7DF24CC-057A-F919-BC1B-BD0C684E22DC}"/>
          </ac:spMkLst>
        </pc:spChg>
        <pc:picChg chg="add mod">
          <ac:chgData name="Renske Eilers" userId="S::renske.eilers@rivm.nl::06da1f94-5fd4-4aa5-aa54-85a877d0a15d" providerId="AD" clId="Web-{9C02A8E7-17A1-7594-37E7-1AB6BE2E9B91}" dt="2025-11-19T15:28:10.637" v="1013" actId="1076"/>
          <ac:picMkLst>
            <pc:docMk/>
            <pc:sldMk cId="2042599801" sldId="449"/>
            <ac:picMk id="8" creationId="{343629F9-E5B0-7752-48E1-B46D97A2F9FF}"/>
          </ac:picMkLst>
        </pc:picChg>
      </pc:sldChg>
      <pc:sldChg chg="addSp modSp modNotes">
        <pc:chgData name="Renske Eilers" userId="S::renske.eilers@rivm.nl::06da1f94-5fd4-4aa5-aa54-85a877d0a15d" providerId="AD" clId="Web-{9C02A8E7-17A1-7594-37E7-1AB6BE2E9B91}" dt="2025-11-19T15:20:35.251" v="821"/>
        <pc:sldMkLst>
          <pc:docMk/>
          <pc:sldMk cId="3455692118" sldId="450"/>
        </pc:sldMkLst>
        <pc:spChg chg="add mod">
          <ac:chgData name="Renske Eilers" userId="S::renske.eilers@rivm.nl::06da1f94-5fd4-4aa5-aa54-85a877d0a15d" providerId="AD" clId="Web-{9C02A8E7-17A1-7594-37E7-1AB6BE2E9B91}" dt="2025-11-19T15:20:10.610" v="791" actId="20577"/>
          <ac:spMkLst>
            <pc:docMk/>
            <pc:sldMk cId="3455692118" sldId="450"/>
            <ac:spMk id="2" creationId="{782D7D56-8067-144E-41B5-96DD378C9A07}"/>
          </ac:spMkLst>
        </pc:spChg>
        <pc:spChg chg="mod">
          <ac:chgData name="Renske Eilers" userId="S::renske.eilers@rivm.nl::06da1f94-5fd4-4aa5-aa54-85a877d0a15d" providerId="AD" clId="Web-{9C02A8E7-17A1-7594-37E7-1AB6BE2E9B91}" dt="2025-11-19T15:18:03.637" v="672" actId="20577"/>
          <ac:spMkLst>
            <pc:docMk/>
            <pc:sldMk cId="3455692118" sldId="450"/>
            <ac:spMk id="3" creationId="{133EFBE7-E40B-0FB3-45AD-C12770DD3D91}"/>
          </ac:spMkLst>
        </pc:spChg>
      </pc:sldChg>
      <pc:sldChg chg="addSp delSp modSp new modNotes">
        <pc:chgData name="Renske Eilers" userId="S::renske.eilers@rivm.nl::06da1f94-5fd4-4aa5-aa54-85a877d0a15d" providerId="AD" clId="Web-{9C02A8E7-17A1-7594-37E7-1AB6BE2E9B91}" dt="2025-11-19T15:07:18.388" v="248" actId="20577"/>
        <pc:sldMkLst>
          <pc:docMk/>
          <pc:sldMk cId="2334450696" sldId="454"/>
        </pc:sldMkLst>
        <pc:spChg chg="mod">
          <ac:chgData name="Renske Eilers" userId="S::renske.eilers@rivm.nl::06da1f94-5fd4-4aa5-aa54-85a877d0a15d" providerId="AD" clId="Web-{9C02A8E7-17A1-7594-37E7-1AB6BE2E9B91}" dt="2025-11-19T15:00:01.641" v="21" actId="20577"/>
          <ac:spMkLst>
            <pc:docMk/>
            <pc:sldMk cId="2334450696" sldId="454"/>
            <ac:spMk id="3" creationId="{881D8420-E36C-BDEC-79FE-F405F19CDE58}"/>
          </ac:spMkLst>
        </pc:spChg>
        <pc:spChg chg="add mod">
          <ac:chgData name="Renske Eilers" userId="S::renske.eilers@rivm.nl::06da1f94-5fd4-4aa5-aa54-85a877d0a15d" providerId="AD" clId="Web-{9C02A8E7-17A1-7594-37E7-1AB6BE2E9B91}" dt="2025-11-19T15:07:18.388" v="248" actId="20577"/>
          <ac:spMkLst>
            <pc:docMk/>
            <pc:sldMk cId="2334450696" sldId="454"/>
            <ac:spMk id="13" creationId="{622D66E9-7469-9C35-AC1E-03AD95174C05}"/>
          </ac:spMkLst>
        </pc:spChg>
      </pc:sldChg>
      <pc:sldChg chg="addSp delSp modSp new">
        <pc:chgData name="Renske Eilers" userId="S::renske.eilers@rivm.nl::06da1f94-5fd4-4aa5-aa54-85a877d0a15d" providerId="AD" clId="Web-{9C02A8E7-17A1-7594-37E7-1AB6BE2E9B91}" dt="2025-11-19T15:07:27.577" v="254" actId="20577"/>
        <pc:sldMkLst>
          <pc:docMk/>
          <pc:sldMk cId="2328026308" sldId="455"/>
        </pc:sldMkLst>
        <pc:spChg chg="mod">
          <ac:chgData name="Renske Eilers" userId="S::renske.eilers@rivm.nl::06da1f94-5fd4-4aa5-aa54-85a877d0a15d" providerId="AD" clId="Web-{9C02A8E7-17A1-7594-37E7-1AB6BE2E9B91}" dt="2025-11-19T15:04:22.961" v="88" actId="20577"/>
          <ac:spMkLst>
            <pc:docMk/>
            <pc:sldMk cId="2328026308" sldId="455"/>
            <ac:spMk id="3" creationId="{031F2693-E943-B17C-800D-5519D2E30347}"/>
          </ac:spMkLst>
        </pc:spChg>
        <pc:spChg chg="add mod">
          <ac:chgData name="Renske Eilers" userId="S::renske.eilers@rivm.nl::06da1f94-5fd4-4aa5-aa54-85a877d0a15d" providerId="AD" clId="Web-{9C02A8E7-17A1-7594-37E7-1AB6BE2E9B91}" dt="2025-11-19T15:07:27.577" v="254" actId="20577"/>
          <ac:spMkLst>
            <pc:docMk/>
            <pc:sldMk cId="2328026308" sldId="455"/>
            <ac:spMk id="13" creationId="{FBBFBE23-AB32-01DE-4DAE-E1BDE99647A1}"/>
          </ac:spMkLst>
        </pc:spChg>
      </pc:sldChg>
      <pc:sldChg chg="addSp delSp modSp new">
        <pc:chgData name="Renske Eilers" userId="S::renske.eilers@rivm.nl::06da1f94-5fd4-4aa5-aa54-85a877d0a15d" providerId="AD" clId="Web-{9C02A8E7-17A1-7594-37E7-1AB6BE2E9B91}" dt="2025-11-19T15:09:26.957" v="355" actId="1076"/>
        <pc:sldMkLst>
          <pc:docMk/>
          <pc:sldMk cId="3846589654" sldId="456"/>
        </pc:sldMkLst>
        <pc:spChg chg="mod">
          <ac:chgData name="Renske Eilers" userId="S::renske.eilers@rivm.nl::06da1f94-5fd4-4aa5-aa54-85a877d0a15d" providerId="AD" clId="Web-{9C02A8E7-17A1-7594-37E7-1AB6BE2E9B91}" dt="2025-11-19T15:07:52.926" v="272" actId="20577"/>
          <ac:spMkLst>
            <pc:docMk/>
            <pc:sldMk cId="3846589654" sldId="456"/>
            <ac:spMk id="3" creationId="{12730A08-9927-4E43-A981-777355B200E6}"/>
          </ac:spMkLst>
        </pc:spChg>
        <pc:spChg chg="add mod">
          <ac:chgData name="Renske Eilers" userId="S::renske.eilers@rivm.nl::06da1f94-5fd4-4aa5-aa54-85a877d0a15d" providerId="AD" clId="Web-{9C02A8E7-17A1-7594-37E7-1AB6BE2E9B91}" dt="2025-11-19T15:09:26.957" v="355" actId="1076"/>
          <ac:spMkLst>
            <pc:docMk/>
            <pc:sldMk cId="3846589654" sldId="456"/>
            <ac:spMk id="8" creationId="{862ACB2C-246E-F12D-CFD5-E1E319F25F1E}"/>
          </ac:spMkLst>
        </pc:spChg>
      </pc:sldChg>
      <pc:sldChg chg="addSp delSp modSp new">
        <pc:chgData name="Renske Eilers" userId="S::renske.eilers@rivm.nl::06da1f94-5fd4-4aa5-aa54-85a877d0a15d" providerId="AD" clId="Web-{9C02A8E7-17A1-7594-37E7-1AB6BE2E9B91}" dt="2025-11-19T15:13:04.558" v="556" actId="20577"/>
        <pc:sldMkLst>
          <pc:docMk/>
          <pc:sldMk cId="2448012363" sldId="457"/>
        </pc:sldMkLst>
        <pc:spChg chg="mod">
          <ac:chgData name="Renske Eilers" userId="S::renske.eilers@rivm.nl::06da1f94-5fd4-4aa5-aa54-85a877d0a15d" providerId="AD" clId="Web-{9C02A8E7-17A1-7594-37E7-1AB6BE2E9B91}" dt="2025-11-19T15:08:05.225" v="290" actId="20577"/>
          <ac:spMkLst>
            <pc:docMk/>
            <pc:sldMk cId="2448012363" sldId="457"/>
            <ac:spMk id="3" creationId="{7C77F3B6-32FD-E481-D9FB-B77422A8EBFD}"/>
          </ac:spMkLst>
        </pc:spChg>
        <pc:spChg chg="add mod">
          <ac:chgData name="Renske Eilers" userId="S::renske.eilers@rivm.nl::06da1f94-5fd4-4aa5-aa54-85a877d0a15d" providerId="AD" clId="Web-{9C02A8E7-17A1-7594-37E7-1AB6BE2E9B91}" dt="2025-11-19T15:13:04.558" v="556" actId="20577"/>
          <ac:spMkLst>
            <pc:docMk/>
            <pc:sldMk cId="2448012363" sldId="457"/>
            <ac:spMk id="11" creationId="{EED97F00-7575-AF94-B0FF-2343C3940872}"/>
          </ac:spMkLst>
        </pc:spChg>
      </pc:sldChg>
      <pc:sldChg chg="addSp delSp modSp new">
        <pc:chgData name="Renske Eilers" userId="S::renske.eilers@rivm.nl::06da1f94-5fd4-4aa5-aa54-85a877d0a15d" providerId="AD" clId="Web-{9C02A8E7-17A1-7594-37E7-1AB6BE2E9B91}" dt="2025-11-19T16:03:58.742" v="1434" actId="20577"/>
        <pc:sldMkLst>
          <pc:docMk/>
          <pc:sldMk cId="2856635696" sldId="458"/>
        </pc:sldMkLst>
        <pc:spChg chg="mod">
          <ac:chgData name="Renske Eilers" userId="S::renske.eilers@rivm.nl::06da1f94-5fd4-4aa5-aa54-85a877d0a15d" providerId="AD" clId="Web-{9C02A8E7-17A1-7594-37E7-1AB6BE2E9B91}" dt="2025-11-19T16:00:44.394" v="1283" actId="20577"/>
          <ac:spMkLst>
            <pc:docMk/>
            <pc:sldMk cId="2856635696" sldId="458"/>
            <ac:spMk id="3" creationId="{620D8FBA-A7E8-F55F-231D-2DAF98D4133F}"/>
          </ac:spMkLst>
        </pc:spChg>
        <pc:spChg chg="add mod">
          <ac:chgData name="Renske Eilers" userId="S::renske.eilers@rivm.nl::06da1f94-5fd4-4aa5-aa54-85a877d0a15d" providerId="AD" clId="Web-{9C02A8E7-17A1-7594-37E7-1AB6BE2E9B91}" dt="2025-11-19T16:03:58.742" v="1434" actId="20577"/>
          <ac:spMkLst>
            <pc:docMk/>
            <pc:sldMk cId="2856635696" sldId="458"/>
            <ac:spMk id="8" creationId="{73012DD1-9794-B472-9B0F-D9A338928939}"/>
          </ac:spMkLst>
        </pc:spChg>
        <pc:picChg chg="add mod ord">
          <ac:chgData name="Renske Eilers" userId="S::renske.eilers@rivm.nl::06da1f94-5fd4-4aa5-aa54-85a877d0a15d" providerId="AD" clId="Web-{9C02A8E7-17A1-7594-37E7-1AB6BE2E9B91}" dt="2025-11-19T16:01:44.677" v="1286" actId="1076"/>
          <ac:picMkLst>
            <pc:docMk/>
            <pc:sldMk cId="2856635696" sldId="458"/>
            <ac:picMk id="7" creationId="{F92DE8FE-831A-852C-BD9F-BB53AA281ED6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4C6709BA-0250-418B-A227-469BF0F69AD3}" type="datetimeFigureOut">
              <a:rPr lang="nl-NL" smtClean="0"/>
              <a:t>24-11-2025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4008705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E7A4FE01-11FF-43DA-B7F5-6592B996E3F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81797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FAD30240-3B76-4E52-B42B-C39F5C218F4D}" type="datetimeFigureOut">
              <a:rPr lang="nl-NL" smtClean="0"/>
              <a:t>24-11-2025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1169988"/>
            <a:ext cx="5619750" cy="3160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36" tIns="46968" rIns="93936" bIns="46968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707708" y="4505980"/>
            <a:ext cx="5661660" cy="3686711"/>
          </a:xfrm>
          <a:prstGeom prst="rect">
            <a:avLst/>
          </a:prstGeom>
        </p:spPr>
        <p:txBody>
          <a:bodyPr vert="horz" lIns="93936" tIns="46968" rIns="93936" bIns="46968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4008705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DE501649-886C-4324-AD4C-E61C88D4772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9954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501649-886C-4324-AD4C-E61C88D47728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72343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873532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F2A3B5-7783-4F93-9A18-A81D32F1C94E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702092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B4803-A513-9B08-2D84-60B56ECFA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6B01A97E-009B-0280-4974-FF5C8F6B31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86A62A5A-3A32-862B-2755-45FD2ED9AA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Om </a:t>
            </a:r>
            <a:r>
              <a:rPr lang="en-US" dirty="0" err="1"/>
              <a:t>een</a:t>
            </a:r>
            <a:r>
              <a:rPr lang="en-US" dirty="0"/>
              <a:t> idee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krijgen</a:t>
            </a:r>
            <a:r>
              <a:rPr lang="en-US" dirty="0"/>
              <a:t> van </a:t>
            </a:r>
            <a:r>
              <a:rPr lang="en-US" dirty="0" err="1"/>
              <a:t>elkaar</a:t>
            </a:r>
            <a:r>
              <a:rPr lang="en-US" dirty="0"/>
              <a:t>. </a:t>
            </a:r>
            <a:r>
              <a:rPr lang="en-US" dirty="0" err="1"/>
              <a:t>Verschillende</a:t>
            </a:r>
            <a:r>
              <a:rPr lang="en-US" dirty="0"/>
              <a:t> </a:t>
            </a:r>
            <a:r>
              <a:rPr lang="en-US" dirty="0" err="1"/>
              <a:t>gemeenten</a:t>
            </a:r>
            <a:r>
              <a:rPr lang="en-US" dirty="0"/>
              <a:t> </a:t>
            </a:r>
            <a:r>
              <a:rPr lang="en-US" dirty="0" err="1"/>
              <a:t>gebruikt</a:t>
            </a:r>
            <a:r>
              <a:rPr lang="en-US" dirty="0"/>
              <a:t>,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ook</a:t>
            </a:r>
            <a:r>
              <a:rPr lang="en-US" dirty="0"/>
              <a:t> in </a:t>
            </a:r>
            <a:r>
              <a:rPr lang="en-US" dirty="0" err="1"/>
              <a:t>groter</a:t>
            </a:r>
            <a:r>
              <a:rPr lang="en-US" dirty="0"/>
              <a:t> </a:t>
            </a:r>
            <a:r>
              <a:rPr lang="en-US" dirty="0" err="1"/>
              <a:t>regioverband</a:t>
            </a:r>
            <a:r>
              <a:rPr lang="en-US" dirty="0"/>
              <a:t> </a:t>
            </a:r>
            <a:r>
              <a:rPr lang="en-US" dirty="0" err="1"/>
              <a:t>zoals</a:t>
            </a:r>
            <a:r>
              <a:rPr lang="en-US" dirty="0"/>
              <a:t> GGD regio Utrecht. </a:t>
            </a:r>
            <a:r>
              <a:rPr lang="en-US" dirty="0" err="1"/>
              <a:t>Sommige</a:t>
            </a:r>
            <a:r>
              <a:rPr lang="en-US" dirty="0"/>
              <a:t> </a:t>
            </a:r>
            <a:r>
              <a:rPr lang="en-US" dirty="0" err="1"/>
              <a:t>cijfers</a:t>
            </a:r>
            <a:r>
              <a:rPr lang="en-US" dirty="0"/>
              <a:t> </a:t>
            </a:r>
            <a:r>
              <a:rPr lang="en-US" dirty="0" err="1"/>
              <a:t>ook</a:t>
            </a:r>
            <a:r>
              <a:rPr lang="en-US" dirty="0"/>
              <a:t> op </a:t>
            </a:r>
            <a:r>
              <a:rPr lang="en-US" dirty="0" err="1"/>
              <a:t>wijk</a:t>
            </a:r>
            <a:r>
              <a:rPr lang="en-US" dirty="0"/>
              <a:t>/</a:t>
            </a:r>
            <a:r>
              <a:rPr lang="en-US" dirty="0" err="1"/>
              <a:t>buurt</a:t>
            </a:r>
            <a:r>
              <a:rPr lang="en-US" dirty="0"/>
              <a:t> </a:t>
            </a:r>
            <a:r>
              <a:rPr lang="en-US" dirty="0" err="1"/>
              <a:t>niveau</a:t>
            </a:r>
            <a:r>
              <a:rPr lang="en-US" dirty="0"/>
              <a:t> of </a:t>
            </a:r>
            <a:r>
              <a:rPr lang="en-US" dirty="0" err="1"/>
              <a:t>zorgkantoorregio</a:t>
            </a:r>
            <a:r>
              <a:rPr lang="en-US" dirty="0"/>
              <a:t> of </a:t>
            </a:r>
            <a:r>
              <a:rPr lang="en-US" dirty="0" err="1"/>
              <a:t>andere</a:t>
            </a:r>
            <a:r>
              <a:rPr lang="en-US" dirty="0"/>
              <a:t> </a:t>
            </a:r>
            <a:r>
              <a:rPr lang="en-US" dirty="0" err="1"/>
              <a:t>indelingen</a:t>
            </a:r>
            <a:r>
              <a:rPr lang="en-US" dirty="0"/>
              <a:t>. 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A20C4FB-82F8-3ED3-93BC-6AD4A16328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601948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grafiek toont een </a:t>
            </a:r>
            <a:r>
              <a:rPr lang="nl-NL" dirty="0"/>
              <a:t>index</a:t>
            </a:r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met basisjaar 2015 zodat de landelijke, regionale en gemeentelijke cijfers met elkaar kunnen worden vergeleken.</a:t>
            </a:r>
          </a:p>
          <a:p>
            <a:endParaRPr lang="nl-NL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Bevolkingssamenstelling Utrecht: Meer jongvolwassen en jonge gezinnen </a:t>
            </a:r>
            <a:r>
              <a:rPr lang="nl-NL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ivt</a:t>
            </a:r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NL. </a:t>
            </a:r>
          </a:p>
          <a:p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(De grafiek toont de bevolkingssamenstelling van de geselecteerde regio's op basis van geslacht en zes leeftijdscategorieën. De leeftijdscategorieën zijn gevormd naar verschillende levensfases; jeugd, jongvolwassen, jonge gezinnen, werkend leven, gepensioneerden, ouderen.)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78607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Demografische druk</a:t>
            </a:r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geeft de verhouding aan tussen de som van het aantal personen van 0-19 jaar en 65 jaar of ouder en de personen in de zogenaamde 'productieve leeftijdsgroep' van 20-64 jaar. Het cijfer van de demografische druk geeft inzicht in de verhouding tussen het niet-werkende deel van de bevolking en het werkende deel van de bevolking.</a:t>
            </a:r>
          </a:p>
          <a:p>
            <a:endParaRPr lang="nl-NL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755551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35D5C-1156-FF93-A952-FE8FE1E949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6889849A-B7DE-ACBC-07EC-280642F690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E6B7277-1B86-8897-F3BD-75659FA3D1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7C9F9A4-4729-DB09-B47C-7358AD17E6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362639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B809C-D3BE-4ADF-AD83-BD216DB68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3B2846E4-16CF-6138-C580-2E9E0ABE38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DD94D9F-5090-710E-CA81-1114F47B8F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DC3AE4C-D4FF-1D2D-A262-5D9FFC7243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19818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De donkerblauwe gebieden in de GGD regio Utrecht zijn van boven naar beneden: Baarn, De Bilt, Zeist, Utrechtse heuvelrug. (Links nog Oudewater).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638634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Totaal, daar valt onder: zzp lichamelijk of zintuigelijk gehandicaptenzorg en verstandelijke gehandicaptenzorg met en zonder gedragsregulering.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174177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GGZ totaal is: intramuraal verblijf GGZ, individuele GGZ consulten, groepsconsulten GGZ, crisis GGZ, en zorgmachtiging wet verplichte GGZ. </a:t>
            </a:r>
          </a:p>
          <a:p>
            <a:endParaRPr lang="nl-NL" dirty="0"/>
          </a:p>
          <a:p>
            <a:r>
              <a:rPr lang="nl-NL" dirty="0"/>
              <a:t>Donkerblauw is: Utrecht., daarna Zeist en Amersfoort. </a:t>
            </a:r>
          </a:p>
          <a:p>
            <a:r>
              <a:rPr lang="nl-NL" dirty="0"/>
              <a:t>Lichtblauw is: Renswoude, Montfoort, Lopik, Oudewater, Bunschoten, Ronde Venen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385485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De donkerste blauw zijn Rhenen en Utrechtse Heuvelrug, gevolgd door </a:t>
            </a:r>
            <a:r>
              <a:rPr lang="nl-NL" dirty="0" err="1"/>
              <a:t>Vijfheerenlanden</a:t>
            </a:r>
            <a:r>
              <a:rPr lang="nl-NL" dirty="0"/>
              <a:t>, Montfoort, Baarn, Woudenberg.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336114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Utrecht: regio </a:t>
            </a:r>
            <a:r>
              <a:rPr lang="en-US" dirty="0" err="1"/>
              <a:t>Overvecht</a:t>
            </a:r>
            <a:r>
              <a:rPr lang="en-US" dirty="0"/>
              <a:t> (</a:t>
            </a:r>
            <a:r>
              <a:rPr lang="en-US" dirty="0" err="1"/>
              <a:t>Zambesidreef</a:t>
            </a:r>
            <a:r>
              <a:rPr lang="en-US" dirty="0"/>
              <a:t>, </a:t>
            </a:r>
            <a:r>
              <a:rPr lang="en-US" dirty="0" err="1"/>
              <a:t>Neckardreef</a:t>
            </a:r>
            <a:r>
              <a:rPr lang="en-US" dirty="0"/>
              <a:t>, </a:t>
            </a:r>
            <a:r>
              <a:rPr lang="en-US" dirty="0" err="1"/>
              <a:t>Tigrisdreef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omgeving</a:t>
            </a:r>
            <a:r>
              <a:rPr lang="en-US" dirty="0"/>
              <a:t> </a:t>
            </a:r>
            <a:r>
              <a:rPr lang="en-US" dirty="0" err="1"/>
              <a:t>etc</a:t>
            </a:r>
            <a:r>
              <a:rPr lang="en-US" dirty="0"/>
              <a:t>)  ,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nieuw</a:t>
            </a:r>
            <a:r>
              <a:rPr lang="en-US" dirty="0"/>
              <a:t> </a:t>
            </a:r>
            <a:r>
              <a:rPr lang="en-US" dirty="0" err="1"/>
              <a:t>Hoograven-noord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zuid</a:t>
            </a:r>
            <a:r>
              <a:rPr lang="en-US" dirty="0"/>
              <a:t>., punt is </a:t>
            </a:r>
            <a:r>
              <a:rPr lang="en-US" dirty="0" err="1"/>
              <a:t>Rijnenburg</a:t>
            </a:r>
            <a:r>
              <a:rPr lang="en-US" dirty="0"/>
              <a:t>,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Welgelegen</a:t>
            </a:r>
            <a:r>
              <a:rPr lang="en-US" dirty="0"/>
              <a:t> Den Hommel. </a:t>
            </a:r>
          </a:p>
          <a:p>
            <a:endParaRPr lang="en-US" dirty="0"/>
          </a:p>
          <a:p>
            <a:r>
              <a:rPr lang="en-US" dirty="0" err="1"/>
              <a:t>IJsselstein</a:t>
            </a:r>
            <a:r>
              <a:rPr lang="en-US" dirty="0"/>
              <a:t>: </a:t>
            </a:r>
            <a:r>
              <a:rPr lang="en-US" dirty="0" err="1"/>
              <a:t>donkerblauw</a:t>
            </a:r>
            <a:r>
              <a:rPr lang="en-US" dirty="0"/>
              <a:t> is </a:t>
            </a:r>
            <a:r>
              <a:rPr lang="en-US" dirty="0" err="1"/>
              <a:t>Groenvliet</a:t>
            </a:r>
            <a:r>
              <a:rPr lang="en-US" dirty="0"/>
              <a:t>, </a:t>
            </a:r>
            <a:r>
              <a:rPr lang="en-US" dirty="0" err="1"/>
              <a:t>Paardenveld</a:t>
            </a:r>
            <a:r>
              <a:rPr lang="en-US" dirty="0"/>
              <a:t>. Heel </a:t>
            </a:r>
            <a:r>
              <a:rPr lang="en-US" dirty="0" err="1"/>
              <a:t>licht</a:t>
            </a:r>
            <a:r>
              <a:rPr lang="en-US" dirty="0"/>
              <a:t> is het </a:t>
            </a:r>
            <a:r>
              <a:rPr lang="en-US" dirty="0" err="1"/>
              <a:t>industrieterrein</a:t>
            </a:r>
            <a:r>
              <a:rPr lang="en-US" dirty="0"/>
              <a:t> </a:t>
            </a:r>
            <a:r>
              <a:rPr lang="en-US" dirty="0" err="1"/>
              <a:t>lage</a:t>
            </a:r>
            <a:r>
              <a:rPr lang="en-US" dirty="0"/>
              <a:t> Dijk.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590000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A5EB3D-5E1F-3E9B-1F9B-AAA018129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047461C5-49F6-53D9-89A9-5D2CCBEE89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E5D570D1-4298-BE13-9544-0306D9DB8B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B205F49-81AC-3DC1-0647-08677E0881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23196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eerste grafiek betreft het aantal personen dat in het verslagjaar tenminste één maatwerkvoorziening heeft gehad binnen de Wet maatschappelijke ondersteuning (</a:t>
            </a:r>
            <a:r>
              <a:rPr lang="nl-NL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Wmo</a:t>
            </a:r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Wmo</a:t>
            </a:r>
            <a:r>
              <a:rPr lang="en-US" dirty="0"/>
              <a:t> </a:t>
            </a:r>
            <a:r>
              <a:rPr lang="en-US" dirty="0" err="1"/>
              <a:t>maatwerk</a:t>
            </a:r>
            <a:r>
              <a:rPr lang="en-US" dirty="0"/>
              <a:t> </a:t>
            </a:r>
            <a:r>
              <a:rPr lang="en-US" dirty="0" err="1"/>
              <a:t>totaal</a:t>
            </a:r>
            <a:r>
              <a:rPr lang="en-US" dirty="0"/>
              <a:t> is:</a:t>
            </a:r>
          </a:p>
          <a:p>
            <a:r>
              <a:rPr lang="en-US" dirty="0" err="1"/>
              <a:t>Verblijf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opvang</a:t>
            </a:r>
            <a:r>
              <a:rPr lang="en-US" dirty="0"/>
              <a:t>, </a:t>
            </a:r>
            <a:r>
              <a:rPr lang="en-US" dirty="0" err="1"/>
              <a:t>hulp</a:t>
            </a:r>
            <a:r>
              <a:rPr lang="en-US" dirty="0"/>
              <a:t> </a:t>
            </a:r>
            <a:r>
              <a:rPr lang="en-US" dirty="0" err="1"/>
              <a:t>bij</a:t>
            </a:r>
            <a:r>
              <a:rPr lang="en-US" dirty="0"/>
              <a:t> </a:t>
            </a:r>
            <a:r>
              <a:rPr lang="en-US" dirty="0" err="1"/>
              <a:t>huishouden</a:t>
            </a:r>
            <a:r>
              <a:rPr lang="en-US" dirty="0"/>
              <a:t>, </a:t>
            </a:r>
            <a:r>
              <a:rPr lang="en-US" dirty="0" err="1"/>
              <a:t>hulpmiddelen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diensten</a:t>
            </a:r>
            <a:r>
              <a:rPr lang="en-US" dirty="0"/>
              <a:t>, </a:t>
            </a:r>
            <a:r>
              <a:rPr lang="en-US" dirty="0" err="1"/>
              <a:t>ondersteuning</a:t>
            </a:r>
            <a:r>
              <a:rPr lang="en-US" dirty="0"/>
              <a:t> </a:t>
            </a:r>
            <a:r>
              <a:rPr lang="en-US" dirty="0" err="1"/>
              <a:t>thuis</a:t>
            </a:r>
            <a:r>
              <a:rPr lang="en-US" dirty="0"/>
              <a:t>,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33651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198144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Houten, </a:t>
            </a:r>
            <a:r>
              <a:rPr lang="en-US" dirty="0" err="1"/>
              <a:t>Bunnik</a:t>
            </a:r>
            <a:r>
              <a:rPr lang="en-US" dirty="0"/>
              <a:t>, </a:t>
            </a:r>
            <a:r>
              <a:rPr lang="en-US" dirty="0" err="1"/>
              <a:t>Renswoude</a:t>
            </a:r>
            <a:r>
              <a:rPr lang="en-US" dirty="0"/>
              <a:t>, Bunschoten, </a:t>
            </a:r>
            <a:r>
              <a:rPr lang="en-US" dirty="0" err="1"/>
              <a:t>Eemnes</a:t>
            </a:r>
            <a:r>
              <a:rPr lang="en-US" dirty="0"/>
              <a:t>, de Ronde </a:t>
            </a:r>
            <a:r>
              <a:rPr lang="en-US" dirty="0" err="1"/>
              <a:t>venen</a:t>
            </a:r>
            <a:r>
              <a:rPr lang="en-US" dirty="0"/>
              <a:t>, </a:t>
            </a:r>
            <a:r>
              <a:rPr lang="en-US" dirty="0" err="1"/>
              <a:t>Montfoort</a:t>
            </a:r>
            <a:r>
              <a:rPr lang="en-US" dirty="0"/>
              <a:t> </a:t>
            </a:r>
            <a:r>
              <a:rPr lang="en-US" dirty="0" err="1"/>
              <a:t>zitten</a:t>
            </a:r>
            <a:r>
              <a:rPr lang="en-US" dirty="0"/>
              <a:t> </a:t>
            </a:r>
            <a:r>
              <a:rPr lang="en-US" dirty="0" err="1"/>
              <a:t>aan</a:t>
            </a:r>
            <a:r>
              <a:rPr lang="en-US" dirty="0"/>
              <a:t> de </a:t>
            </a:r>
            <a:r>
              <a:rPr lang="en-US" dirty="0" err="1"/>
              <a:t>hogere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 err="1">
                <a:sym typeface="Wingdings" panose="05000000000000000000" pitchFamily="2" charset="2"/>
              </a:rPr>
              <a:t>richting</a:t>
            </a:r>
            <a:r>
              <a:rPr lang="en-US" dirty="0">
                <a:sym typeface="Wingdings" panose="05000000000000000000" pitchFamily="2" charset="2"/>
              </a:rPr>
              <a:t> 92/93%</a:t>
            </a:r>
          </a:p>
          <a:p>
            <a:r>
              <a:rPr lang="en-US" dirty="0" err="1">
                <a:sym typeface="Wingdings" panose="05000000000000000000" pitchFamily="2" charset="2"/>
              </a:rPr>
              <a:t>Vijfheerenlanden</a:t>
            </a:r>
            <a:r>
              <a:rPr lang="en-US" dirty="0">
                <a:sym typeface="Wingdings" panose="05000000000000000000" pitchFamily="2" charset="2"/>
              </a:rPr>
              <a:t>, </a:t>
            </a:r>
            <a:r>
              <a:rPr lang="en-US" dirty="0" err="1">
                <a:sym typeface="Wingdings" panose="05000000000000000000" pitchFamily="2" charset="2"/>
              </a:rPr>
              <a:t>Nieuwegein</a:t>
            </a:r>
            <a:r>
              <a:rPr lang="en-US" dirty="0">
                <a:sym typeface="Wingdings" panose="05000000000000000000" pitchFamily="2" charset="2"/>
              </a:rPr>
              <a:t>, Veenendaal </a:t>
            </a:r>
            <a:r>
              <a:rPr lang="en-US" dirty="0" err="1">
                <a:sym typeface="Wingdings" panose="05000000000000000000" pitchFamily="2" charset="2"/>
              </a:rPr>
              <a:t>en</a:t>
            </a:r>
            <a:r>
              <a:rPr lang="en-US" dirty="0">
                <a:sym typeface="Wingdings" panose="05000000000000000000" pitchFamily="2" charset="2"/>
              </a:rPr>
              <a:t> Utrecht </a:t>
            </a:r>
            <a:r>
              <a:rPr lang="en-US" dirty="0" err="1">
                <a:sym typeface="Wingdings" panose="05000000000000000000" pitchFamily="2" charset="2"/>
              </a:rPr>
              <a:t>rond</a:t>
            </a:r>
            <a:r>
              <a:rPr lang="en-US" dirty="0">
                <a:sym typeface="Wingdings" panose="05000000000000000000" pitchFamily="2" charset="2"/>
              </a:rPr>
              <a:t> de 90%</a:t>
            </a:r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862302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Dat </a:t>
            </a:r>
            <a:r>
              <a:rPr lang="en-US" dirty="0" err="1">
                <a:ea typeface="Calibri"/>
                <a:cs typeface="Calibri"/>
              </a:rPr>
              <a:t>kleine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donkere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puntje</a:t>
            </a:r>
            <a:r>
              <a:rPr lang="en-US" dirty="0">
                <a:ea typeface="Calibri"/>
                <a:cs typeface="Calibri"/>
              </a:rPr>
              <a:t> is: </a:t>
            </a:r>
            <a:r>
              <a:rPr lang="en-US" dirty="0" err="1">
                <a:ea typeface="Calibri"/>
                <a:cs typeface="Calibri"/>
              </a:rPr>
              <a:t>Renswoude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60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meldingen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(64,8%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vh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totale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meldingen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281675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SES WOA: </a:t>
            </a:r>
            <a:r>
              <a:rPr lang="en-US" dirty="0" err="1">
                <a:ea typeface="Calibri"/>
                <a:cs typeface="Calibri"/>
              </a:rPr>
              <a:t>sociaal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economische</a:t>
            </a:r>
            <a:r>
              <a:rPr lang="en-US" dirty="0">
                <a:ea typeface="Calibri"/>
                <a:cs typeface="Calibri"/>
              </a:rPr>
              <a:t> status- </a:t>
            </a:r>
            <a:r>
              <a:rPr lang="en-US" dirty="0" err="1"/>
              <a:t>financiële</a:t>
            </a:r>
            <a:r>
              <a:rPr lang="en-US" dirty="0"/>
              <a:t> </a:t>
            </a:r>
            <a:r>
              <a:rPr lang="en-US" dirty="0" err="1"/>
              <a:t>welvaart</a:t>
            </a:r>
            <a:r>
              <a:rPr lang="en-US" dirty="0"/>
              <a:t> (W), </a:t>
            </a:r>
            <a:r>
              <a:rPr lang="en-US" dirty="0" err="1"/>
              <a:t>opleidingsniveau</a:t>
            </a:r>
            <a:r>
              <a:rPr lang="en-US" dirty="0"/>
              <a:t> (O) </a:t>
            </a:r>
            <a:r>
              <a:rPr lang="en-US" dirty="0" err="1"/>
              <a:t>en</a:t>
            </a:r>
            <a:r>
              <a:rPr lang="en-US" dirty="0"/>
              <a:t> recent </a:t>
            </a:r>
            <a:r>
              <a:rPr lang="en-US" dirty="0" err="1"/>
              <a:t>arbeidsverleden</a:t>
            </a:r>
            <a:r>
              <a:rPr lang="en-US" dirty="0"/>
              <a:t> (A)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 err="1">
                <a:ea typeface="Calibri"/>
                <a:cs typeface="Calibri"/>
              </a:rPr>
              <a:t>Moraal</a:t>
            </a:r>
            <a:r>
              <a:rPr lang="en-US" dirty="0">
                <a:ea typeface="Calibri"/>
                <a:cs typeface="Calibri"/>
              </a:rPr>
              <a:t> van </a:t>
            </a:r>
            <a:r>
              <a:rPr lang="en-US" dirty="0" err="1">
                <a:ea typeface="Calibri"/>
                <a:cs typeface="Calibri"/>
              </a:rPr>
              <a:t>verhaal</a:t>
            </a:r>
            <a:r>
              <a:rPr lang="en-US" dirty="0">
                <a:ea typeface="Calibri"/>
                <a:cs typeface="Calibri"/>
              </a:rPr>
              <a:t> SES WOA </a:t>
            </a:r>
            <a:r>
              <a:rPr lang="en-US" dirty="0" err="1">
                <a:ea typeface="Calibri"/>
                <a:cs typeface="Calibri"/>
              </a:rPr>
              <a:t>wijk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buurt</a:t>
            </a:r>
            <a:r>
              <a:rPr lang="en-US" dirty="0">
                <a:ea typeface="Calibri"/>
                <a:cs typeface="Calibri"/>
              </a:rPr>
              <a:t>: </a:t>
            </a:r>
            <a:r>
              <a:rPr lang="en-US" dirty="0" err="1">
                <a:ea typeface="Calibri"/>
                <a:cs typeface="Calibri"/>
              </a:rPr>
              <a:t>eventuele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interventies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moeten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echt</a:t>
            </a:r>
            <a:r>
              <a:rPr lang="en-US" dirty="0">
                <a:ea typeface="Calibri"/>
                <a:cs typeface="Calibri"/>
              </a:rPr>
              <a:t> op </a:t>
            </a:r>
            <a:r>
              <a:rPr lang="en-US" dirty="0" err="1">
                <a:ea typeface="Calibri"/>
                <a:cs typeface="Calibri"/>
              </a:rPr>
              <a:t>maat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gemaakt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worden</a:t>
            </a:r>
            <a:r>
              <a:rPr lang="en-US" dirty="0">
                <a:ea typeface="Calibri"/>
                <a:cs typeface="Calibri"/>
              </a:rPr>
              <a:t>. Je </a:t>
            </a:r>
            <a:r>
              <a:rPr lang="en-US" dirty="0" err="1">
                <a:ea typeface="Calibri"/>
                <a:cs typeface="Calibri"/>
              </a:rPr>
              <a:t>kunt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niet</a:t>
            </a:r>
            <a:r>
              <a:rPr lang="en-US" dirty="0">
                <a:ea typeface="Calibri"/>
                <a:cs typeface="Calibri"/>
              </a:rPr>
              <a:t> 1 </a:t>
            </a:r>
            <a:r>
              <a:rPr lang="en-US" dirty="0" err="1">
                <a:ea typeface="Calibri"/>
                <a:cs typeface="Calibri"/>
              </a:rPr>
              <a:t>gemeente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als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geheel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nemen</a:t>
            </a:r>
            <a:r>
              <a:rPr lang="en-US" dirty="0">
                <a:ea typeface="Calibri"/>
                <a:cs typeface="Calibri"/>
              </a:rPr>
              <a:t>. </a:t>
            </a:r>
          </a:p>
          <a:p>
            <a:endParaRPr lang="en-US" dirty="0">
              <a:ea typeface="Calibri"/>
              <a:cs typeface="Calibri"/>
            </a:endParaRPr>
          </a:p>
          <a:p>
            <a:r>
              <a:rPr lang="en-US" dirty="0">
                <a:ea typeface="Calibri"/>
                <a:cs typeface="Calibri"/>
              </a:rPr>
              <a:t>Zeist: </a:t>
            </a:r>
            <a:r>
              <a:rPr lang="en-US" dirty="0" err="1">
                <a:ea typeface="Calibri"/>
                <a:cs typeface="Calibri"/>
              </a:rPr>
              <a:t>beukbergen</a:t>
            </a:r>
            <a:r>
              <a:rPr lang="en-US" dirty="0">
                <a:ea typeface="Calibri"/>
                <a:cs typeface="Calibri"/>
              </a:rPr>
              <a:t>,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04659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Donkerblauw</a:t>
            </a:r>
            <a:r>
              <a:rPr lang="en-US" dirty="0"/>
              <a:t> </a:t>
            </a:r>
            <a:r>
              <a:rPr lang="en-US" dirty="0" err="1"/>
              <a:t>zijn</a:t>
            </a:r>
            <a:r>
              <a:rPr lang="en-US" dirty="0"/>
              <a:t>: Utrecht, </a:t>
            </a:r>
            <a:r>
              <a:rPr lang="en-US" dirty="0" err="1"/>
              <a:t>nieuwegein</a:t>
            </a:r>
            <a:r>
              <a:rPr lang="en-US" dirty="0"/>
              <a:t>, Amersfoort, Soest, Zeist, (Veenendaal)</a:t>
            </a:r>
          </a:p>
          <a:p>
            <a:r>
              <a:rPr lang="en-US" dirty="0" err="1"/>
              <a:t>Lichtblauw</a:t>
            </a:r>
            <a:r>
              <a:rPr lang="en-US" dirty="0"/>
              <a:t>: </a:t>
            </a:r>
            <a:r>
              <a:rPr lang="en-US" dirty="0" err="1"/>
              <a:t>Oudewater</a:t>
            </a:r>
            <a:r>
              <a:rPr lang="en-US" dirty="0"/>
              <a:t>, </a:t>
            </a:r>
            <a:r>
              <a:rPr lang="en-US" dirty="0" err="1"/>
              <a:t>Montfoort</a:t>
            </a:r>
            <a:r>
              <a:rPr lang="en-US" dirty="0"/>
              <a:t>, </a:t>
            </a:r>
            <a:r>
              <a:rPr lang="en-US" dirty="0" err="1"/>
              <a:t>Lopik</a:t>
            </a:r>
            <a:r>
              <a:rPr lang="en-US" dirty="0"/>
              <a:t>, </a:t>
            </a:r>
            <a:r>
              <a:rPr lang="en-US" dirty="0" err="1"/>
              <a:t>Leusden</a:t>
            </a:r>
            <a:r>
              <a:rPr lang="en-US" dirty="0"/>
              <a:t>, Woudenberg, </a:t>
            </a:r>
            <a:r>
              <a:rPr lang="en-US" dirty="0" err="1"/>
              <a:t>Bunnik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Varierend</a:t>
            </a:r>
            <a:r>
              <a:rPr lang="en-US" dirty="0"/>
              <a:t> van 181 tm 421 per 10.000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855749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24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76558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25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086979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Ook </a:t>
            </a:r>
            <a:r>
              <a:rPr lang="en-US" dirty="0" err="1"/>
              <a:t>beschikbaar</a:t>
            </a:r>
            <a:r>
              <a:rPr lang="en-US" dirty="0"/>
              <a:t> in </a:t>
            </a:r>
            <a:r>
              <a:rPr lang="en-US" dirty="0" err="1"/>
              <a:t>zorgkantoorregio-indeling</a:t>
            </a:r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284118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grafiek laat de ontwikkeling van het aantal 50- tot 65-jarige mantelzorgers zien per 85-jarig en ouder persoon. Dit wordt het zogenaamde mantelzorgpotentieel genoemd. De cijfers geven een toekomstprojectie vanaf 2022 op basis van de verwachte demografische ontwikkelingen in de gemeente</a:t>
            </a:r>
          </a:p>
          <a:p>
            <a:endParaRPr lang="nl-NL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noProof="0" dirty="0">
                <a:ea typeface="Verdana"/>
              </a:rPr>
              <a:t>In beiden gemeenten zijn er minder potentiële mantelzorgers dan i.v.t. Nederland.</a:t>
            </a:r>
          </a:p>
          <a:p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28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481598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29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159977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emf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emf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emf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2.emf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2.emf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2.emf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2.emf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2.emf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2.emf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emf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emf"/></Relationships>
</file>

<file path=ppt/slideLayouts/_rels/slideLayout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emf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Layouts/_rels/slideLayout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Layouts/_rels/slideLayout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Layouts/_rels/slideLayout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Layouts/_rels/slideLayout2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Layouts/_rels/slideLayout2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Layouts/_rels/slideLayout2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3.emf"/></Relationships>
</file>

<file path=ppt/slideLayouts/_rels/slideLayout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2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3.emf"/></Relationships>
</file>

<file path=ppt/slideLayouts/_rels/slideLayout2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3.emf"/></Relationships>
</file>

<file path=ppt/slideLayouts/_rels/slideLayout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2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2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Layouts/_rels/slideLayout2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2.emf"/></Relationships>
</file>

<file path=ppt/slideLayouts/_rels/slideLayout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2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2.emf"/></Relationships>
</file>

<file path=ppt/slideLayouts/_rels/slideLayout2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2.emf"/></Relationships>
</file>

<file path=ppt/slideLayouts/_rels/slideLayout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2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8.xml"/></Relationships>
</file>

<file path=ppt/slideLayouts/_rels/slideLayout2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8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2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2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2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Layouts/_rels/slideLayout2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2.emf"/></Relationships>
</file>

<file path=ppt/slideLayouts/_rels/slideLayout3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3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2.emf"/></Relationships>
</file>

<file path=ppt/slideLayouts/_rels/slideLayout3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2.emf"/></Relationships>
</file>

<file path=ppt/slideLayouts/_rels/slideLayout3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3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3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3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9.xml"/></Relationships>
</file>

<file path=ppt/slideLayouts/_rels/slideLayout3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9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3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3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3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3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2.emf"/></Relationships>
</file>

<file path=ppt/slideLayouts/_rels/slideLayout3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3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2.emf"/></Relationships>
</file>

<file path=ppt/slideLayouts/_rels/slideLayout3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2.emf"/></Relationships>
</file>

<file path=ppt/slideLayouts/_rels/slideLayout3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3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3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3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0.xml"/></Relationships>
</file>

<file path=ppt/slideLayouts/_rels/slideLayout3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0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3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3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3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3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3.emf"/></Relationships>
</file>

<file path=ppt/slideLayouts/_rels/slideLayout3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3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3.emf"/></Relationships>
</file>

<file path=ppt/slideLayouts/_rels/slideLayout3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3.emf"/></Relationships>
</file>

<file path=ppt/slideLayouts/_rels/slideLayout3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3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3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3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1.xml"/></Relationships>
</file>

<file path=ppt/slideLayouts/_rels/slideLayout4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1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4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4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4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Layouts/_rels/slideLayout4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2.emf"/></Relationships>
</file>

<file path=ppt/slideLayouts/_rels/slideLayout4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_rels/slideLayout4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2.emf"/></Relationships>
</file>

<file path=ppt/slideLayouts/_rels/slideLayout4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2.emf"/></Relationships>
</file>

<file path=ppt/slideLayouts/_rels/slideLayout4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4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4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4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2.xml"/></Relationships>
</file>

<file path=ppt/slideLayouts/_rels/slideLayout4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2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4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4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4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3.emf"/></Relationships>
</file>

<file path=ppt/slideLayouts/_rels/slideLayout4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4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3.emf"/></Relationships>
</file>

<file path=ppt/slideLayouts/_rels/slideLayout4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3.emf"/></Relationships>
</file>

<file path=ppt/slideLayouts/_rels/slideLayout4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4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4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4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3.xml"/></Relationships>
</file>

<file path=ppt/slideLayouts/_rels/slideLayout4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3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4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4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4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Layouts/_rels/slideLayout4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4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4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3.emf"/></Relationships>
</file>

<file path=ppt/slideLayouts/_rels/slideLayout4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4.xml"/></Relationships>
</file>

<file path=ppt/slideLayouts/_rels/slideLayout4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3.emf"/></Relationships>
</file>

<file path=ppt/slideLayouts/_rels/slideLayout4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3.emf"/></Relationships>
</file>

<file path=ppt/slideLayouts/_rels/slideLayout4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4.xml"/></Relationships>
</file>

<file path=ppt/slideLayouts/_rels/slideLayout4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4.xml"/></Relationships>
</file>

<file path=ppt/slideLayouts/_rels/slideLayout4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4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4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4.xml"/></Relationships>
</file>

<file path=ppt/slideLayouts/_rels/slideLayout4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4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4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4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4.xml"/></Relationships>
</file>

<file path=ppt/slideLayouts/_rels/slideLayout5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4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4.xml"/></Relationships>
</file>

<file path=ppt/slideLayouts/_rels/slideLayout5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Relationship Id="rId5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Layouts/_rels/slideLayout5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Relationship Id="rId5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Layouts/_rels/slideLayout5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4.xml"/><Relationship Id="rId5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Layouts/_rels/slideLayout5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5.xml"/></Relationships>
</file>

<file path=ppt/slideLayouts/_rels/slideLayout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3.emf"/></Relationships>
</file>

<file path=ppt/slideLayouts/_rels/slideLayout5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5.xml"/></Relationships>
</file>

<file path=ppt/slideLayouts/_rels/slideLayout5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3.emf"/></Relationships>
</file>

<file path=ppt/slideLayouts/_rels/slideLayout5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3.emf"/></Relationships>
</file>

<file path=ppt/slideLayouts/_rels/slideLayout5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5.xml"/></Relationships>
</file>

<file path=ppt/slideLayouts/_rels/slideLayout5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5.xml"/></Relationships>
</file>

<file path=ppt/slideLayouts/_rels/slideLayout5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5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5.xml"/></Relationships>
</file>

<file path=ppt/slideLayouts/_rels/slideLayout5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5.xml"/></Relationships>
</file>

<file path=ppt/slideLayouts/_rels/slideLayout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5.xml"/></Relationships>
</file>

<file path=ppt/slideLayouts/_rels/slideLayout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5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5.xml"/></Relationships>
</file>

<file path=ppt/slideLayouts/_rels/slideLayout5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5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5.xml"/></Relationships>
</file>

<file path=ppt/slideLayouts/_rels/slideLayout5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5.xml"/><Relationship Id="rId5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Layouts/_rels/slideLayout5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5.xml"/><Relationship Id="rId5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Layouts/_rels/slideLayout5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5.xml"/><Relationship Id="rId5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Layouts/_rels/slideLayout5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6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5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3.emf"/></Relationships>
</file>

<file path=ppt/slideLayouts/_rels/slideLayout5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6.xml"/></Relationships>
</file>

<file path=ppt/slideLayouts/_rels/slideLayout5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3.emf"/></Relationships>
</file>

<file path=ppt/slideLayouts/_rels/slideLayout5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3.emf"/></Relationships>
</file>

<file path=ppt/slideLayouts/_rels/slideLayout5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6.xml"/></Relationships>
</file>

<file path=ppt/slideLayouts/_rels/slideLayout5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6.xml"/></Relationships>
</file>

<file path=ppt/slideLayouts/_rels/slideLayout5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6.xml"/></Relationships>
</file>

<file path=ppt/slideLayouts/_rels/slideLayout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5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6.xml"/></Relationships>
</file>

<file path=ppt/slideLayouts/_rels/slideLayout5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6.xml"/></Relationships>
</file>

<file path=ppt/slideLayouts/_rels/slideLayout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5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6.xml"/></Relationships>
</file>

<file path=ppt/slideLayouts/_rels/slideLayout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5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6.xml"/></Relationships>
</file>

<file path=ppt/slideLayouts/_rels/slideLayout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5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5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6.xml"/></Relationships>
</file>

<file path=ppt/slideLayouts/_rels/slideLayout5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6.xml"/></Relationships>
</file>

<file path=ppt/slideLayouts/_rels/slideLayout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5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6.xml"/></Relationships>
</file>

<file path=ppt/slideLayouts/_rels/slideLayout5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6.xml"/><Relationship Id="rId5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Layouts/_rels/slideLayout5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6.xml"/><Relationship Id="rId5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Layouts/_rels/slideLayout5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6.xml"/><Relationship Id="rId5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Layouts/_rels/slideLayout5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5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5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3.emf"/></Relationships>
</file>

<file path=ppt/slideLayouts/_rels/slideLayout5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5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3.emf"/></Relationships>
</file>

<file path=ppt/slideLayouts/_rels/slideLayout5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3.emf"/></Relationships>
</file>

<file path=ppt/slideLayouts/_rels/slideLayout5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7.xml"/></Relationships>
</file>

<file path=ppt/slideLayouts/_rels/slideLayout6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7.xml"/></Relationships>
</file>

<file path=ppt/slideLayouts/_rels/slideLayout6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7.xml"/></Relationships>
</file>

<file path=ppt/slideLayouts/_rels/slideLayout6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6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6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6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6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6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6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6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7.xml"/></Relationships>
</file>

<file path=ppt/slideLayouts/_rels/slideLayout6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7.xml"/></Relationships>
</file>

<file path=ppt/slideLayouts/_rels/slideLayout6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6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7.xml"/></Relationships>
</file>

<file path=ppt/slideLayouts/_rels/slideLayout6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6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7.xml"/></Relationships>
</file>

<file path=ppt/slideLayouts/_rels/slideLayout6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6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6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6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6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6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6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6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7.xml"/></Relationships>
</file>

<file path=ppt/slideLayouts/_rels/slideLayout6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7.xml"/></Relationships>
</file>

<file path=ppt/slideLayouts/_rels/slideLayout6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6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6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7.xml"/></Relationships>
</file>

<file path=ppt/slideLayouts/_rels/slideLayout6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7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6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7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6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7.xml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554588" y="1882800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554588" y="4215600"/>
            <a:ext cx="5004000" cy="133920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0B660F8D-0194-1549-9A85-B8585C341D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7E23BE38-388B-B84F-B596-4361C8FFEE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3" y="-13176"/>
            <a:ext cx="3660392" cy="156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7730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636">
          <p15:clr>
            <a:srgbClr val="FBAE40"/>
          </p15:clr>
        </p15:guide>
        <p15:guide id="2" pos="404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12921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afbeelding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hoek 15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24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7" name="Titel 1"/>
          <p:cNvSpPr>
            <a:spLocks noGrp="1"/>
          </p:cNvSpPr>
          <p:nvPr>
            <p:ph type="ctrTitle"/>
          </p:nvPr>
        </p:nvSpPr>
        <p:spPr>
          <a:xfrm>
            <a:off x="6553200" y="1885467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8" name="Ondertitel 2"/>
          <p:cNvSpPr>
            <a:spLocks noGrp="1"/>
          </p:cNvSpPr>
          <p:nvPr>
            <p:ph type="subTitle" idx="1"/>
          </p:nvPr>
        </p:nvSpPr>
        <p:spPr>
          <a:xfrm>
            <a:off x="6553200" y="4218267"/>
            <a:ext cx="5004000" cy="1613786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46B8B84C-376E-994B-A5F9-91418E6845F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sp>
        <p:nvSpPr>
          <p:cNvPr id="21" name="Tijdelijke aanduiding voor afbeelding 22">
            <a:extLst>
              <a:ext uri="{FF2B5EF4-FFF2-40B4-BE49-F238E27FC236}">
                <a16:creationId xmlns:a16="http://schemas.microsoft.com/office/drawing/2014/main" id="{86C2F8E9-252A-884A-A559-1D42CD8FB1FC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0"/>
            <a:ext cx="6099175" cy="6858000"/>
          </a:xfrm>
          <a:custGeom>
            <a:avLst/>
            <a:gdLst>
              <a:gd name="connsiteX0" fmla="*/ 0 w 6099175"/>
              <a:gd name="connsiteY0" fmla="*/ 0 h 6858000"/>
              <a:gd name="connsiteX1" fmla="*/ 5782375 w 6099175"/>
              <a:gd name="connsiteY1" fmla="*/ 0 h 6858000"/>
              <a:gd name="connsiteX2" fmla="*/ 5782375 w 6099175"/>
              <a:gd name="connsiteY2" fmla="*/ 1278000 h 6858000"/>
              <a:gd name="connsiteX3" fmla="*/ 6099175 w 6099175"/>
              <a:gd name="connsiteY3" fmla="*/ 1278000 h 6858000"/>
              <a:gd name="connsiteX4" fmla="*/ 6099175 w 6099175"/>
              <a:gd name="connsiteY4" fmla="*/ 6858000 h 6858000"/>
              <a:gd name="connsiteX5" fmla="*/ 0 w 609917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9175" h="6858000">
                <a:moveTo>
                  <a:pt x="0" y="0"/>
                </a:moveTo>
                <a:lnTo>
                  <a:pt x="5782375" y="0"/>
                </a:lnTo>
                <a:lnTo>
                  <a:pt x="5782375" y="1278000"/>
                </a:lnTo>
                <a:lnTo>
                  <a:pt x="6099175" y="1278000"/>
                </a:lnTo>
                <a:lnTo>
                  <a:pt x="6099175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612000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3A8D1DE4-A09D-ED49-8B1B-03D70889762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3" y="-13176"/>
            <a:ext cx="3660392" cy="156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223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afbeelding horizonta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34682" y="3427412"/>
            <a:ext cx="10923906" cy="1726479"/>
          </a:xfrm>
        </p:spPr>
        <p:txBody>
          <a:bodyPr lIns="57600" tIns="90000" bIns="90000" anchor="b">
            <a:normAutofit/>
          </a:bodyPr>
          <a:lstStyle>
            <a:lvl1pPr algn="l"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34682" y="5162400"/>
            <a:ext cx="10923906" cy="664319"/>
          </a:xfrm>
        </p:spPr>
        <p:txBody>
          <a:bodyPr lIns="72000" tIns="9000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17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13873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55C01093-6876-FF4B-A205-0797E4219E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sp>
        <p:nvSpPr>
          <p:cNvPr id="12" name="Tijdelijke aanduiding voor afbeelding 12">
            <a:extLst>
              <a:ext uri="{FF2B5EF4-FFF2-40B4-BE49-F238E27FC236}">
                <a16:creationId xmlns:a16="http://schemas.microsoft.com/office/drawing/2014/main" id="{2AA80F83-76D5-4442-B68B-A643B29E2FA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12192000" cy="3427413"/>
          </a:xfrm>
          <a:custGeom>
            <a:avLst/>
            <a:gdLst>
              <a:gd name="connsiteX0" fmla="*/ 5779200 w 12192000"/>
              <a:gd name="connsiteY0" fmla="*/ 1 h 3427413"/>
              <a:gd name="connsiteX1" fmla="*/ 5779200 w 12192000"/>
              <a:gd name="connsiteY1" fmla="*/ 1278001 h 3427413"/>
              <a:gd name="connsiteX2" fmla="*/ 6412800 w 12192000"/>
              <a:gd name="connsiteY2" fmla="*/ 1278001 h 3427413"/>
              <a:gd name="connsiteX3" fmla="*/ 6412800 w 12192000"/>
              <a:gd name="connsiteY3" fmla="*/ 1 h 3427413"/>
              <a:gd name="connsiteX4" fmla="*/ 0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5779200" y="1"/>
                </a:moveTo>
                <a:lnTo>
                  <a:pt x="5779200" y="1278001"/>
                </a:lnTo>
                <a:lnTo>
                  <a:pt x="6412800" y="1278001"/>
                </a:lnTo>
                <a:lnTo>
                  <a:pt x="6412800" y="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buClr>
                <a:schemeClr val="tx1"/>
              </a:buClr>
              <a:defRPr lang="nl-NL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20110038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185">
          <p15:clr>
            <a:srgbClr val="FBAE40"/>
          </p15:clr>
        </p15:guide>
        <p15:guide id="2" orient="horz" pos="2656">
          <p15:clr>
            <a:srgbClr val="FBAE40"/>
          </p15:clr>
        </p15:guide>
        <p15:guide id="3" pos="4044">
          <p15:clr>
            <a:srgbClr val="FBAE40"/>
          </p15:clr>
        </p15:guide>
        <p15:guide id="4" pos="3636">
          <p15:clr>
            <a:srgbClr val="FBAE40"/>
          </p15:clr>
        </p15:guide>
        <p15:guide id="5" orient="horz" pos="3135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8" name="Tijdelijke aanduiding voor datum 17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ijdelijke aanduiding voor voettekst 1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0" name="Tijdelijke aanduiding voor dianummer 19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24" name="Ondertitel 2"/>
          <p:cNvSpPr>
            <a:spLocks noGrp="1"/>
          </p:cNvSpPr>
          <p:nvPr>
            <p:ph type="subTitle" idx="1"/>
          </p:nvPr>
        </p:nvSpPr>
        <p:spPr>
          <a:xfrm>
            <a:off x="6556176" y="3427413"/>
            <a:ext cx="5004000" cy="240464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25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sp>
        <p:nvSpPr>
          <p:cNvPr id="21" name="Titel 1"/>
          <p:cNvSpPr>
            <a:spLocks noGrp="1"/>
          </p:cNvSpPr>
          <p:nvPr>
            <p:ph type="ctrTitle"/>
          </p:nvPr>
        </p:nvSpPr>
        <p:spPr>
          <a:xfrm>
            <a:off x="6554588" y="2024063"/>
            <a:ext cx="5004000" cy="140335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D6DC891B-0BBD-3E4B-A301-653F943C4C6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CC01ABBA-4376-CE44-A51E-00DFACFA868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3" y="-13176"/>
            <a:ext cx="3660392" cy="156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973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horizont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879600"/>
            <a:ext cx="10923588" cy="1547813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5" name="Tijdelijke aanduiding voor datum 1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6" name="Tijdelijke aanduiding voor voettekst 1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7" name="Tijdelijke aanduiding voor dianummer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9" name="Ondertitel 2"/>
          <p:cNvSpPr>
            <a:spLocks noGrp="1"/>
          </p:cNvSpPr>
          <p:nvPr>
            <p:ph type="subTitle" idx="1"/>
          </p:nvPr>
        </p:nvSpPr>
        <p:spPr>
          <a:xfrm>
            <a:off x="635000" y="3749487"/>
            <a:ext cx="10925176" cy="2077232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10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00538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DE3D8C70-0B24-9C4E-A803-F7009FF2D27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5EC85681-AB2A-C448-B63F-6E7DA8D8741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3" y="-13176"/>
            <a:ext cx="3660392" cy="156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945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4999" y="2636838"/>
            <a:ext cx="5003801" cy="1584325"/>
          </a:xfrm>
        </p:spPr>
        <p:txBody>
          <a:bodyPr anchor="ctr" anchorCtr="0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tekst 4"/>
          <p:cNvSpPr>
            <a:spLocks noGrp="1"/>
          </p:cNvSpPr>
          <p:nvPr>
            <p:ph type="body" sz="quarter" idx="15"/>
          </p:nvPr>
        </p:nvSpPr>
        <p:spPr>
          <a:xfrm>
            <a:off x="7791732" y="916926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tekst 4"/>
          <p:cNvSpPr>
            <a:spLocks noGrp="1"/>
          </p:cNvSpPr>
          <p:nvPr>
            <p:ph type="body" sz="quarter" idx="16"/>
          </p:nvPr>
        </p:nvSpPr>
        <p:spPr>
          <a:xfrm>
            <a:off x="7791732" y="2061911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5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7791732" y="3211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6" name="Tijdelijke aanduiding voor tekst 4"/>
          <p:cNvSpPr>
            <a:spLocks noGrp="1"/>
          </p:cNvSpPr>
          <p:nvPr>
            <p:ph type="body" sz="quarter" idx="18"/>
          </p:nvPr>
        </p:nvSpPr>
        <p:spPr>
          <a:xfrm>
            <a:off x="7791732" y="43524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7" name="Tijdelijke aanduiding voor tekst 4"/>
          <p:cNvSpPr>
            <a:spLocks noGrp="1"/>
          </p:cNvSpPr>
          <p:nvPr>
            <p:ph type="body" sz="quarter" idx="19"/>
          </p:nvPr>
        </p:nvSpPr>
        <p:spPr>
          <a:xfrm>
            <a:off x="7791732" y="5497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22" name="Tijdelijke aanduiding voor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6418727" y="998445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3" name="Tijdelijke aanduiding voor tekst 2"/>
          <p:cNvSpPr>
            <a:spLocks noGrp="1"/>
          </p:cNvSpPr>
          <p:nvPr>
            <p:ph type="body" sz="quarter" idx="11" hasCustomPrompt="1"/>
          </p:nvPr>
        </p:nvSpPr>
        <p:spPr>
          <a:xfrm>
            <a:off x="6418727" y="2143674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4" name="Tijdelijke aanduiding voor tekst 2"/>
          <p:cNvSpPr>
            <a:spLocks noGrp="1"/>
          </p:cNvSpPr>
          <p:nvPr>
            <p:ph type="body" sz="quarter" idx="12" hasCustomPrompt="1"/>
          </p:nvPr>
        </p:nvSpPr>
        <p:spPr>
          <a:xfrm>
            <a:off x="6418727" y="3288903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5" name="Tijdelijke aanduiding voor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6418727" y="4434132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6" name="Tijdelijke aanduiding voor tekst 2"/>
          <p:cNvSpPr>
            <a:spLocks noGrp="1"/>
          </p:cNvSpPr>
          <p:nvPr>
            <p:ph type="body" sz="quarter" idx="14" hasCustomPrompt="1"/>
          </p:nvPr>
        </p:nvSpPr>
        <p:spPr>
          <a:xfrm>
            <a:off x="6418727" y="5579361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D815D00C-C7D7-DC44-8D0D-FE716DCD2C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5522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ijdelijke aanduiding voor tekst 11"/>
          <p:cNvSpPr>
            <a:spLocks noGrp="1"/>
          </p:cNvSpPr>
          <p:nvPr>
            <p:ph type="body" sz="quarter" idx="13"/>
          </p:nvPr>
        </p:nvSpPr>
        <p:spPr>
          <a:xfrm>
            <a:off x="6553200" y="2289600"/>
            <a:ext cx="5004000" cy="3931813"/>
          </a:xfrm>
        </p:spPr>
        <p:txBody>
          <a:bodyPr/>
          <a:lstStyle>
            <a:lvl1pPr marL="457200" indent="-4572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684000" indent="-216000"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553200" y="1051200"/>
            <a:ext cx="5004000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65CDA938-34ED-EC47-B19D-D582D052909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8242" cy="6858000"/>
          </a:xfrm>
          <a:custGeom>
            <a:avLst/>
            <a:gdLst>
              <a:gd name="connsiteX0" fmla="*/ 0 w 6098242"/>
              <a:gd name="connsiteY0" fmla="*/ 0 h 6858000"/>
              <a:gd name="connsiteX1" fmla="*/ 5860200 w 6098242"/>
              <a:gd name="connsiteY1" fmla="*/ 0 h 6858000"/>
              <a:gd name="connsiteX2" fmla="*/ 5860200 w 6098242"/>
              <a:gd name="connsiteY2" fmla="*/ 712800 h 6858000"/>
              <a:gd name="connsiteX3" fmla="*/ 6098242 w 6098242"/>
              <a:gd name="connsiteY3" fmla="*/ 712800 h 6858000"/>
              <a:gd name="connsiteX4" fmla="*/ 6098242 w 6098242"/>
              <a:gd name="connsiteY4" fmla="*/ 6858000 h 6858000"/>
              <a:gd name="connsiteX5" fmla="*/ 0 w 6098242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8242" h="6858000">
                <a:moveTo>
                  <a:pt x="0" y="0"/>
                </a:moveTo>
                <a:lnTo>
                  <a:pt x="5860200" y="0"/>
                </a:lnTo>
                <a:lnTo>
                  <a:pt x="5860200" y="712800"/>
                </a:lnTo>
                <a:lnTo>
                  <a:pt x="6098242" y="712800"/>
                </a:lnTo>
                <a:lnTo>
                  <a:pt x="6098242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612000" anchor="ctr" anchorCtr="0">
            <a:no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A91C355E-6E70-0A46-B795-FD910DE422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94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999" y="2636837"/>
            <a:ext cx="5003801" cy="1584325"/>
          </a:xfrm>
        </p:spPr>
        <p:txBody>
          <a:bodyPr anchor="b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4999" y="4221162"/>
            <a:ext cx="5003801" cy="2000251"/>
          </a:xfrm>
        </p:spPr>
        <p:txBody>
          <a:bodyPr tIns="90000" rIns="10080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634999" y="1171575"/>
            <a:ext cx="5003801" cy="1463674"/>
          </a:xfrm>
        </p:spPr>
        <p:txBody>
          <a:bodyPr rIns="0" anchor="b" anchorCtr="0">
            <a:normAutofit/>
          </a:bodyPr>
          <a:lstStyle>
            <a:lvl1pPr marL="0" indent="0" algn="r">
              <a:buNone/>
              <a:defRPr sz="9600" b="1" i="0">
                <a:solidFill>
                  <a:schemeClr val="bg1"/>
                </a:solidFill>
              </a:defRPr>
            </a:lvl1pPr>
            <a:lvl2pPr marL="313200" indent="0" algn="r">
              <a:buNone/>
              <a:defRPr/>
            </a:lvl2pPr>
            <a:lvl3pPr marL="630000" indent="0" algn="r">
              <a:buNone/>
              <a:defRPr/>
            </a:lvl3pPr>
            <a:lvl4pPr marL="943200" indent="0" algn="r">
              <a:buNone/>
              <a:defRPr/>
            </a:lvl4pPr>
            <a:lvl5pPr marL="1260000" indent="0" algn="r">
              <a:buNone/>
              <a:defRPr/>
            </a:lvl5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FB0A3098-83E2-4E4B-8810-7E5E75AE97D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6883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 userDrawn="1">
          <p15:clr>
            <a:srgbClr val="FBAE40"/>
          </p15:clr>
        </p15:guide>
        <p15:guide id="2" orient="horz" pos="2659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35000" y="2276475"/>
            <a:ext cx="5226050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553199" y="2276475"/>
            <a:ext cx="5004000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80017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1" y="2306037"/>
            <a:ext cx="5004000" cy="648000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35001" y="2953738"/>
            <a:ext cx="5004000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553200" y="2306037"/>
            <a:ext cx="5004000" cy="647228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553200" y="2953738"/>
            <a:ext cx="5005388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6" name="Tijdelijke aanduiding voor datum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7" name="Tijdelijke aanduiding voor voettekst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905761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88" userDrawn="1">
          <p15:clr>
            <a:srgbClr val="FBAE40"/>
          </p15:clr>
        </p15:guide>
        <p15:guide id="2" pos="3693" userDrawn="1">
          <p15:clr>
            <a:srgbClr val="FBAE40"/>
          </p15:clr>
        </p15:guide>
        <p15:guide id="3" orient="horz" pos="1661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2" name="Tijdelijke aanduiding voor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voettekst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dianumm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790423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datum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0859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5000" y="3427413"/>
            <a:ext cx="5003800" cy="27939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inhoud 9"/>
          <p:cNvSpPr>
            <a:spLocks noGrp="1"/>
          </p:cNvSpPr>
          <p:nvPr>
            <p:ph sz="quarter" idx="13"/>
          </p:nvPr>
        </p:nvSpPr>
        <p:spPr>
          <a:xfrm>
            <a:off x="6554588" y="1052513"/>
            <a:ext cx="5004000" cy="51689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91357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5"/>
            <a:ext cx="5461000" cy="1144098"/>
          </a:xfrm>
        </p:spPr>
        <p:txBody>
          <a:bodyPr lIns="162000" tIns="90000" rIns="9000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913976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4"/>
            <a:ext cx="5461000" cy="1144099"/>
          </a:xfrm>
        </p:spPr>
        <p:txBody>
          <a:bodyPr lIns="162000" tIns="9000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729948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-1588"/>
            <a:ext cx="6096000" cy="685958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indent="0" algn="l">
              <a:buFont typeface="Arial" charset="0"/>
              <a:buNone/>
            </a:pPr>
            <a:endParaRPr lang="nl-NL" sz="1000">
              <a:solidFill>
                <a:schemeClr val="bg1"/>
              </a:solidFill>
            </a:endParaRP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5000" y="2636838"/>
            <a:ext cx="5003799" cy="1584324"/>
          </a:xfrm>
        </p:spPr>
        <p:txBody>
          <a:bodyPr anchor="ctr" anchorCtr="0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6554588" y="1066800"/>
            <a:ext cx="5004000" cy="5154613"/>
          </a:xfrm>
        </p:spPr>
        <p:txBody>
          <a:bodyPr anchor="ctr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DED6F77E-FFE0-AB46-BF4D-6C1EEF3BD1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181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  <p15:guide id="3" pos="5609">
          <p15:clr>
            <a:srgbClr val="FBAE40"/>
          </p15:clr>
        </p15:guide>
        <p15:guide id="4" pos="5904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4999" y="2636839"/>
            <a:ext cx="5004000" cy="1584324"/>
          </a:xfrm>
        </p:spPr>
        <p:txBody>
          <a:bodyPr anchor="ctr" anchorCtr="0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/>
          </p:nvPr>
        </p:nvSpPr>
        <p:spPr>
          <a:xfrm>
            <a:off x="6553199" y="1052513"/>
            <a:ext cx="5004000" cy="5168900"/>
          </a:xfrm>
        </p:spPr>
        <p:txBody>
          <a:bodyPr anchor="ctr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2FE34897-656E-D24A-B5C8-368571FB3B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0995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5000" y="3427413"/>
            <a:ext cx="5003800" cy="27940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0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35264090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k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5"/>
          </p:nvPr>
        </p:nvSpPr>
        <p:spPr>
          <a:xfrm>
            <a:off x="635000" y="2289600"/>
            <a:ext cx="5005388" cy="3935413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1051200"/>
            <a:ext cx="5004594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20" name="Tijdelijke aanduiding voor datum 1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21" name="Tijdelijke aanduiding voor voettekst 20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22" name="Tijdelijke aanduiding voor dianummer 21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3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60FB6CFD-9EA3-2D46-B72F-63AC898356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0978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tekst 10"/>
          <p:cNvSpPr>
            <a:spLocks noGrp="1"/>
          </p:cNvSpPr>
          <p:nvPr>
            <p:ph type="body" sz="quarter" idx="16"/>
          </p:nvPr>
        </p:nvSpPr>
        <p:spPr>
          <a:xfrm>
            <a:off x="635000" y="2289600"/>
            <a:ext cx="5003800" cy="39318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1200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8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1729838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77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4F01E6C2-CD86-4C4B-A751-B19F6263B7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9801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3430587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5901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>
            <a:lvl1pPr>
              <a:buClr>
                <a:schemeClr val="tx1"/>
              </a:buClr>
              <a:tabLst>
                <a:tab pos="1619250" algn="l"/>
              </a:tabLst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5" y="3888000"/>
            <a:ext cx="5004595" cy="2333413"/>
          </a:xfrm>
        </p:spPr>
        <p:txBody>
          <a:bodyPr anchor="t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6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554588" y="3888000"/>
            <a:ext cx="5004000" cy="2333413"/>
          </a:xfrm>
        </p:spPr>
        <p:txBody>
          <a:bodyPr tIns="50400" numCol="1" spcCol="468000" anchor="t" anchorCtr="0"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688915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553199" y="3888000"/>
            <a:ext cx="5004000" cy="2333413"/>
          </a:xfrm>
        </p:spPr>
        <p:txBody>
          <a:bodyPr tIns="50400" numCol="1" spcCol="468000" anchor="t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3888000"/>
            <a:ext cx="5004594" cy="2333413"/>
          </a:xfrm>
        </p:spPr>
        <p:txBody>
          <a:bodyPr anchor="t" anchorCtr="0"/>
          <a:lstStyle/>
          <a:p>
            <a:r>
              <a:rPr lang="nl-NL"/>
              <a:t>Klik om stijl te bewerken</a:t>
            </a:r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03901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kleur zonde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>
            <a:lvl1pPr>
              <a:buClr>
                <a:schemeClr val="tx1"/>
              </a:buClr>
              <a:tabLst>
                <a:tab pos="1619250" algn="l"/>
              </a:tabLst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16338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wit zonde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1047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prstGeom prst="rect">
            <a:avLst/>
          </a:prstGeom>
          <a:noFill/>
        </p:spPr>
        <p:txBody>
          <a:bodyPr vert="horz" wrap="square" lIns="720000" tIns="1152000" rIns="91440" bIns="45720" rtlCol="0">
            <a:noAutofit/>
          </a:bodyPr>
          <a:lstStyle>
            <a:lvl1pPr>
              <a:buClr>
                <a:schemeClr val="tx1"/>
              </a:buClr>
              <a:defRPr lang="nl-NL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3600" y="1051200"/>
            <a:ext cx="10924382" cy="9468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158509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 tite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prstGeom prst="rect">
            <a:avLst/>
          </a:prstGeom>
          <a:noFill/>
        </p:spPr>
        <p:txBody>
          <a:bodyPr vert="horz" wrap="square" lIns="720000" tIns="1152000" rIns="91440" bIns="45720" rtlCol="0">
            <a:noAutofit/>
          </a:bodyPr>
          <a:lstStyle>
            <a:lvl1pPr>
              <a:defRPr lang="nl-NL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4206" y="1051200"/>
            <a:ext cx="10924382" cy="946800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048046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67795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titel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0" y="5153776"/>
            <a:ext cx="12192000" cy="576000"/>
          </a:xfrm>
          <a:solidFill>
            <a:schemeClr val="tx2"/>
          </a:solidFill>
        </p:spPr>
        <p:txBody>
          <a:bodyPr lIns="756000"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0" y="5825413"/>
            <a:ext cx="12192000" cy="396000"/>
          </a:xfrm>
          <a:solidFill>
            <a:schemeClr val="bg1"/>
          </a:solidFill>
        </p:spPr>
        <p:txBody>
          <a:bodyPr lIns="756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9924026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>
          <a:xfrm>
            <a:off x="635000" y="2276475"/>
            <a:ext cx="10923588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00031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4"/>
          </p:nvPr>
        </p:nvSpPr>
        <p:spPr>
          <a:xfrm>
            <a:off x="7958859" y="2276475"/>
            <a:ext cx="3600000" cy="3937000"/>
          </a:xfrm>
        </p:spPr>
        <p:txBody>
          <a:bodyPr/>
          <a:lstStyle>
            <a:lvl1pPr marL="0" indent="0">
              <a:buNone/>
              <a:defRPr sz="2000"/>
            </a:lvl1pPr>
            <a:lvl2pPr marL="313200" indent="0">
              <a:buNone/>
              <a:defRPr sz="1800"/>
            </a:lvl2pPr>
            <a:lvl3pPr marL="630000" indent="0">
              <a:buNone/>
              <a:defRPr sz="1600"/>
            </a:lvl3pPr>
            <a:lvl4pPr marL="943200" indent="0">
              <a:buNone/>
              <a:defRPr sz="1600"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5"/>
          </p:nvPr>
        </p:nvSpPr>
        <p:spPr>
          <a:xfrm>
            <a:off x="635000" y="2276475"/>
            <a:ext cx="7178964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086888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4"/>
          </p:nvPr>
        </p:nvSpPr>
        <p:spPr>
          <a:xfrm>
            <a:off x="6550024" y="2289599"/>
            <a:ext cx="5004000" cy="3931813"/>
          </a:xfrm>
        </p:spPr>
        <p:txBody>
          <a:bodyPr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50024" y="1051200"/>
            <a:ext cx="5004000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9"/>
          </p:nvPr>
        </p:nvSpPr>
        <p:spPr>
          <a:xfrm>
            <a:off x="635000" y="1066799"/>
            <a:ext cx="5003800" cy="51546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9C958710-A035-984C-9963-9997447062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4438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6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515675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515675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515675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4544781" y="3921366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4544781" y="4707382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4544781" y="5480872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E085C342-F410-1C42-BBE9-52289EFE77B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0097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60960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2565400"/>
            <a:ext cx="5003800" cy="17272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7176285" y="2286000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7176285" y="3079487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7176285" y="3845506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6564313" y="2361344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6564313" y="3147360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6564313" y="3920850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2C36848C-75BB-B944-BBD6-880B1B12C73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33205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C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5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422431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422431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422431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3612341" y="3921366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3612341" y="4707382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3612341" y="5480872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E2424C08-D06D-F64A-B964-B229C0F5B81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8383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554588" y="1882800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554588" y="4215600"/>
            <a:ext cx="5004000" cy="133920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C249ACB-0A73-DA4B-9FF8-90F35C6D5B8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A61C3B59-32FD-5B4D-8D2E-F40AA8A224D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3" y="-13176"/>
            <a:ext cx="3660392" cy="156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3580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636">
          <p15:clr>
            <a:srgbClr val="FBAE40"/>
          </p15:clr>
        </p15:guide>
        <p15:guide id="2" pos="4044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4292577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afbeelding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hoek 15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24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7" name="Titel 1"/>
          <p:cNvSpPr>
            <a:spLocks noGrp="1"/>
          </p:cNvSpPr>
          <p:nvPr>
            <p:ph type="ctrTitle"/>
          </p:nvPr>
        </p:nvSpPr>
        <p:spPr>
          <a:xfrm>
            <a:off x="6553200" y="1885467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8" name="Ondertitel 2"/>
          <p:cNvSpPr>
            <a:spLocks noGrp="1"/>
          </p:cNvSpPr>
          <p:nvPr>
            <p:ph type="subTitle" idx="1"/>
          </p:nvPr>
        </p:nvSpPr>
        <p:spPr>
          <a:xfrm>
            <a:off x="6553200" y="4218267"/>
            <a:ext cx="5004000" cy="1613786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4F1CB0A6-79C2-F742-81CF-E0C9D205F04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sp>
        <p:nvSpPr>
          <p:cNvPr id="20" name="Tijdelijke aanduiding voor afbeelding 22">
            <a:extLst>
              <a:ext uri="{FF2B5EF4-FFF2-40B4-BE49-F238E27FC236}">
                <a16:creationId xmlns:a16="http://schemas.microsoft.com/office/drawing/2014/main" id="{C44F0A5B-D9BF-924B-A9EF-7E385A31E76C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0"/>
            <a:ext cx="6099175" cy="6858000"/>
          </a:xfrm>
          <a:custGeom>
            <a:avLst/>
            <a:gdLst>
              <a:gd name="connsiteX0" fmla="*/ 0 w 6099175"/>
              <a:gd name="connsiteY0" fmla="*/ 0 h 6858000"/>
              <a:gd name="connsiteX1" fmla="*/ 5782375 w 6099175"/>
              <a:gd name="connsiteY1" fmla="*/ 0 h 6858000"/>
              <a:gd name="connsiteX2" fmla="*/ 5782375 w 6099175"/>
              <a:gd name="connsiteY2" fmla="*/ 1278000 h 6858000"/>
              <a:gd name="connsiteX3" fmla="*/ 6099175 w 6099175"/>
              <a:gd name="connsiteY3" fmla="*/ 1278000 h 6858000"/>
              <a:gd name="connsiteX4" fmla="*/ 6099175 w 6099175"/>
              <a:gd name="connsiteY4" fmla="*/ 6858000 h 6858000"/>
              <a:gd name="connsiteX5" fmla="*/ 0 w 609917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9175" h="6858000">
                <a:moveTo>
                  <a:pt x="0" y="0"/>
                </a:moveTo>
                <a:lnTo>
                  <a:pt x="5782375" y="0"/>
                </a:lnTo>
                <a:lnTo>
                  <a:pt x="5782375" y="1278000"/>
                </a:lnTo>
                <a:lnTo>
                  <a:pt x="6099175" y="1278000"/>
                </a:lnTo>
                <a:lnTo>
                  <a:pt x="6099175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612000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0B838C61-D4A4-194F-9A58-09306065DC5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3" y="-13176"/>
            <a:ext cx="3660392" cy="156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93851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afbeelding horizonta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34682" y="3427412"/>
            <a:ext cx="10923906" cy="1726479"/>
          </a:xfrm>
        </p:spPr>
        <p:txBody>
          <a:bodyPr lIns="57600" tIns="90000" bIns="90000" anchor="b">
            <a:normAutofit/>
          </a:bodyPr>
          <a:lstStyle>
            <a:lvl1pPr algn="l"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34682" y="5162400"/>
            <a:ext cx="10923906" cy="664319"/>
          </a:xfrm>
        </p:spPr>
        <p:txBody>
          <a:bodyPr lIns="72000" tIns="9000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17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13873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B0DA1628-6669-A643-8175-B2DA64C84CD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sp>
        <p:nvSpPr>
          <p:cNvPr id="12" name="Tijdelijke aanduiding voor afbeelding 12">
            <a:extLst>
              <a:ext uri="{FF2B5EF4-FFF2-40B4-BE49-F238E27FC236}">
                <a16:creationId xmlns:a16="http://schemas.microsoft.com/office/drawing/2014/main" id="{71C25732-F9D5-9045-B1D3-D5B9E271B2D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12192000" cy="3427413"/>
          </a:xfrm>
          <a:custGeom>
            <a:avLst/>
            <a:gdLst>
              <a:gd name="connsiteX0" fmla="*/ 5779200 w 12192000"/>
              <a:gd name="connsiteY0" fmla="*/ 1 h 3427413"/>
              <a:gd name="connsiteX1" fmla="*/ 5779200 w 12192000"/>
              <a:gd name="connsiteY1" fmla="*/ 1278001 h 3427413"/>
              <a:gd name="connsiteX2" fmla="*/ 6412800 w 12192000"/>
              <a:gd name="connsiteY2" fmla="*/ 1278001 h 3427413"/>
              <a:gd name="connsiteX3" fmla="*/ 6412800 w 12192000"/>
              <a:gd name="connsiteY3" fmla="*/ 1 h 3427413"/>
              <a:gd name="connsiteX4" fmla="*/ 0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5779200" y="1"/>
                </a:moveTo>
                <a:lnTo>
                  <a:pt x="5779200" y="1278001"/>
                </a:lnTo>
                <a:lnTo>
                  <a:pt x="6412800" y="1278001"/>
                </a:lnTo>
                <a:lnTo>
                  <a:pt x="6412800" y="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4946685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185">
          <p15:clr>
            <a:srgbClr val="FBAE40"/>
          </p15:clr>
        </p15:guide>
        <p15:guide id="2" orient="horz" pos="2656">
          <p15:clr>
            <a:srgbClr val="FBAE40"/>
          </p15:clr>
        </p15:guide>
        <p15:guide id="3" pos="4044">
          <p15:clr>
            <a:srgbClr val="FBAE40"/>
          </p15:clr>
        </p15:guide>
        <p15:guide id="4" pos="3636">
          <p15:clr>
            <a:srgbClr val="FBAE40"/>
          </p15:clr>
        </p15:guide>
        <p15:guide id="5" orient="horz" pos="3135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8" name="Tijdelijke aanduiding voor datum 17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ijdelijke aanduiding voor voettekst 1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0" name="Tijdelijke aanduiding voor dianummer 19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24" name="Ondertitel 2"/>
          <p:cNvSpPr>
            <a:spLocks noGrp="1"/>
          </p:cNvSpPr>
          <p:nvPr>
            <p:ph type="subTitle" idx="1"/>
          </p:nvPr>
        </p:nvSpPr>
        <p:spPr>
          <a:xfrm>
            <a:off x="6556176" y="3427413"/>
            <a:ext cx="5004000" cy="240464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25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sp>
        <p:nvSpPr>
          <p:cNvPr id="21" name="Titel 1"/>
          <p:cNvSpPr>
            <a:spLocks noGrp="1"/>
          </p:cNvSpPr>
          <p:nvPr>
            <p:ph type="ctrTitle"/>
          </p:nvPr>
        </p:nvSpPr>
        <p:spPr>
          <a:xfrm>
            <a:off x="6554588" y="2024063"/>
            <a:ext cx="5004000" cy="140335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9C8A06D6-4ED4-CC44-B57B-245AE107404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37AA9FCB-870B-9745-A8A6-4036B2F033D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3" y="-13176"/>
            <a:ext cx="3660392" cy="156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68351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horizont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879600"/>
            <a:ext cx="10923588" cy="1547813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5" name="Tijdelijke aanduiding voor datum 1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6" name="Tijdelijke aanduiding voor voettekst 1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7" name="Tijdelijke aanduiding voor dianummer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9" name="Ondertitel 2"/>
          <p:cNvSpPr>
            <a:spLocks noGrp="1"/>
          </p:cNvSpPr>
          <p:nvPr>
            <p:ph type="subTitle" idx="1"/>
          </p:nvPr>
        </p:nvSpPr>
        <p:spPr>
          <a:xfrm>
            <a:off x="635000" y="3749487"/>
            <a:ext cx="10925176" cy="2077232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10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00538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DF608AB2-2364-F045-AC96-C84663C6D89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1B36FA10-4B0D-CC45-8A82-F70A56B36AF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3" y="-13176"/>
            <a:ext cx="3660392" cy="156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09283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4999" y="2636838"/>
            <a:ext cx="5003801" cy="1584325"/>
          </a:xfrm>
        </p:spPr>
        <p:txBody>
          <a:bodyPr anchor="ctr" anchorCtr="0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tekst 4"/>
          <p:cNvSpPr>
            <a:spLocks noGrp="1"/>
          </p:cNvSpPr>
          <p:nvPr>
            <p:ph type="body" sz="quarter" idx="15"/>
          </p:nvPr>
        </p:nvSpPr>
        <p:spPr>
          <a:xfrm>
            <a:off x="7791732" y="916926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tekst 4"/>
          <p:cNvSpPr>
            <a:spLocks noGrp="1"/>
          </p:cNvSpPr>
          <p:nvPr>
            <p:ph type="body" sz="quarter" idx="16"/>
          </p:nvPr>
        </p:nvSpPr>
        <p:spPr>
          <a:xfrm>
            <a:off x="7791732" y="2061911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5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7791732" y="3211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6" name="Tijdelijke aanduiding voor tekst 4"/>
          <p:cNvSpPr>
            <a:spLocks noGrp="1"/>
          </p:cNvSpPr>
          <p:nvPr>
            <p:ph type="body" sz="quarter" idx="18"/>
          </p:nvPr>
        </p:nvSpPr>
        <p:spPr>
          <a:xfrm>
            <a:off x="7791732" y="43524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7" name="Tijdelijke aanduiding voor tekst 4"/>
          <p:cNvSpPr>
            <a:spLocks noGrp="1"/>
          </p:cNvSpPr>
          <p:nvPr>
            <p:ph type="body" sz="quarter" idx="19"/>
          </p:nvPr>
        </p:nvSpPr>
        <p:spPr>
          <a:xfrm>
            <a:off x="7791732" y="5497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22" name="Tijdelijke aanduiding voor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6418727" y="998445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3" name="Tijdelijke aanduiding voor tekst 2"/>
          <p:cNvSpPr>
            <a:spLocks noGrp="1"/>
          </p:cNvSpPr>
          <p:nvPr>
            <p:ph type="body" sz="quarter" idx="11" hasCustomPrompt="1"/>
          </p:nvPr>
        </p:nvSpPr>
        <p:spPr>
          <a:xfrm>
            <a:off x="6418727" y="2143674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4" name="Tijdelijke aanduiding voor tekst 2"/>
          <p:cNvSpPr>
            <a:spLocks noGrp="1"/>
          </p:cNvSpPr>
          <p:nvPr>
            <p:ph type="body" sz="quarter" idx="12" hasCustomPrompt="1"/>
          </p:nvPr>
        </p:nvSpPr>
        <p:spPr>
          <a:xfrm>
            <a:off x="6418727" y="3288903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5" name="Tijdelijke aanduiding voor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6418727" y="4434132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6" name="Tijdelijke aanduiding voor tekst 2"/>
          <p:cNvSpPr>
            <a:spLocks noGrp="1"/>
          </p:cNvSpPr>
          <p:nvPr>
            <p:ph type="body" sz="quarter" idx="14" hasCustomPrompt="1"/>
          </p:nvPr>
        </p:nvSpPr>
        <p:spPr>
          <a:xfrm>
            <a:off x="6418727" y="5579361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F8830F06-074A-7541-89BC-92474D1684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2365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ijdelijke aanduiding voor tekst 11"/>
          <p:cNvSpPr>
            <a:spLocks noGrp="1"/>
          </p:cNvSpPr>
          <p:nvPr>
            <p:ph type="body" sz="quarter" idx="13"/>
          </p:nvPr>
        </p:nvSpPr>
        <p:spPr>
          <a:xfrm>
            <a:off x="6553200" y="2289600"/>
            <a:ext cx="5004000" cy="3931813"/>
          </a:xfrm>
        </p:spPr>
        <p:txBody>
          <a:bodyPr/>
          <a:lstStyle>
            <a:lvl1pPr marL="457200" indent="-4572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684000" indent="-216000"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553200" y="1051200"/>
            <a:ext cx="5004000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65CDA938-34ED-EC47-B19D-D582D052909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8242" cy="6858000"/>
          </a:xfrm>
          <a:custGeom>
            <a:avLst/>
            <a:gdLst>
              <a:gd name="connsiteX0" fmla="*/ 0 w 6098242"/>
              <a:gd name="connsiteY0" fmla="*/ 0 h 6858000"/>
              <a:gd name="connsiteX1" fmla="*/ 5860200 w 6098242"/>
              <a:gd name="connsiteY1" fmla="*/ 0 h 6858000"/>
              <a:gd name="connsiteX2" fmla="*/ 5860200 w 6098242"/>
              <a:gd name="connsiteY2" fmla="*/ 712800 h 6858000"/>
              <a:gd name="connsiteX3" fmla="*/ 6098242 w 6098242"/>
              <a:gd name="connsiteY3" fmla="*/ 712800 h 6858000"/>
              <a:gd name="connsiteX4" fmla="*/ 6098242 w 6098242"/>
              <a:gd name="connsiteY4" fmla="*/ 6858000 h 6858000"/>
              <a:gd name="connsiteX5" fmla="*/ 0 w 6098242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8242" h="6858000">
                <a:moveTo>
                  <a:pt x="0" y="0"/>
                </a:moveTo>
                <a:lnTo>
                  <a:pt x="5860200" y="0"/>
                </a:lnTo>
                <a:lnTo>
                  <a:pt x="5860200" y="712800"/>
                </a:lnTo>
                <a:lnTo>
                  <a:pt x="6098242" y="712800"/>
                </a:lnTo>
                <a:lnTo>
                  <a:pt x="6098242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612000" anchor="ctr" anchorCtr="0">
            <a:no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1FF86EAE-8C71-2D43-AC16-5AE2A45274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5966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999" y="2636837"/>
            <a:ext cx="5003801" cy="1584325"/>
          </a:xfrm>
        </p:spPr>
        <p:txBody>
          <a:bodyPr anchor="b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4999" y="4221162"/>
            <a:ext cx="5003801" cy="2000251"/>
          </a:xfrm>
        </p:spPr>
        <p:txBody>
          <a:bodyPr tIns="90000" rIns="10080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634999" y="1171575"/>
            <a:ext cx="5003801" cy="1463674"/>
          </a:xfrm>
        </p:spPr>
        <p:txBody>
          <a:bodyPr rIns="0" anchor="b" anchorCtr="0">
            <a:normAutofit/>
          </a:bodyPr>
          <a:lstStyle>
            <a:lvl1pPr marL="0" indent="0" algn="r">
              <a:buNone/>
              <a:defRPr sz="9600" b="1" i="0">
                <a:solidFill>
                  <a:schemeClr val="bg1"/>
                </a:solidFill>
              </a:defRPr>
            </a:lvl1pPr>
            <a:lvl2pPr marL="313200" indent="0" algn="r">
              <a:buNone/>
              <a:defRPr/>
            </a:lvl2pPr>
            <a:lvl3pPr marL="630000" indent="0" algn="r">
              <a:buNone/>
              <a:defRPr/>
            </a:lvl3pPr>
            <a:lvl4pPr marL="943200" indent="0" algn="r">
              <a:buNone/>
              <a:defRPr/>
            </a:lvl4pPr>
            <a:lvl5pPr marL="1260000" indent="0" algn="r">
              <a:buNone/>
              <a:defRPr/>
            </a:lvl5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BF46B0DC-0026-2943-8BBB-2A0E094E3C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3019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35000" y="2276475"/>
            <a:ext cx="5226050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553199" y="2276475"/>
            <a:ext cx="5004000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176120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1" y="2306037"/>
            <a:ext cx="5004000" cy="648000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35001" y="2953738"/>
            <a:ext cx="5004000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553200" y="2306037"/>
            <a:ext cx="5004000" cy="647228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553200" y="2953738"/>
            <a:ext cx="5005388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6" name="Tijdelijke aanduiding voor datum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7" name="Tijdelijke aanduiding voor voettekst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88262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88">
          <p15:clr>
            <a:srgbClr val="FBAE40"/>
          </p15:clr>
        </p15:guide>
        <p15:guide id="2" pos="3693">
          <p15:clr>
            <a:srgbClr val="FBAE40"/>
          </p15:clr>
        </p15:guide>
        <p15:guide id="3" orient="horz" pos="1661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2" name="Tijdelijke aanduiding voor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voettekst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dianumm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6912533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datum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2004941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5000" y="3427413"/>
            <a:ext cx="5003800" cy="27939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inhoud 9"/>
          <p:cNvSpPr>
            <a:spLocks noGrp="1"/>
          </p:cNvSpPr>
          <p:nvPr>
            <p:ph sz="quarter" idx="13"/>
          </p:nvPr>
        </p:nvSpPr>
        <p:spPr>
          <a:xfrm>
            <a:off x="6554588" y="1052513"/>
            <a:ext cx="5004000" cy="51689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8559315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5"/>
            <a:ext cx="5461000" cy="1144098"/>
          </a:xfrm>
        </p:spPr>
        <p:txBody>
          <a:bodyPr lIns="162000" tIns="90000" rIns="90000">
            <a:normAutofit/>
          </a:bodyPr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573903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4"/>
            <a:ext cx="5461000" cy="1144099"/>
          </a:xfrm>
        </p:spPr>
        <p:txBody>
          <a:bodyPr lIns="162000" tIns="9000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1905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-1588"/>
            <a:ext cx="6096000" cy="685958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indent="0" algn="l">
              <a:buFont typeface="Arial" charset="0"/>
              <a:buNone/>
            </a:pPr>
            <a:endParaRPr lang="nl-NL" sz="1000">
              <a:solidFill>
                <a:schemeClr val="bg1"/>
              </a:solidFill>
            </a:endParaRP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5000" y="2636838"/>
            <a:ext cx="5003799" cy="1584324"/>
          </a:xfrm>
        </p:spPr>
        <p:txBody>
          <a:bodyPr anchor="ctr" anchorCtr="0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6554588" y="1066800"/>
            <a:ext cx="5004000" cy="5154613"/>
          </a:xfrm>
        </p:spPr>
        <p:txBody>
          <a:bodyPr anchor="ctr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72501335-E836-E34A-8D45-1DB78FD03D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2142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  <p15:guide id="3" pos="5609">
          <p15:clr>
            <a:srgbClr val="FBAE40"/>
          </p15:clr>
        </p15:guide>
        <p15:guide id="4" pos="5904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4999" y="2636839"/>
            <a:ext cx="5004000" cy="1584324"/>
          </a:xfrm>
        </p:spPr>
        <p:txBody>
          <a:bodyPr anchor="ctr" anchorCtr="0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/>
          </p:nvPr>
        </p:nvSpPr>
        <p:spPr>
          <a:xfrm>
            <a:off x="6553199" y="1052513"/>
            <a:ext cx="5004000" cy="5168900"/>
          </a:xfrm>
        </p:spPr>
        <p:txBody>
          <a:bodyPr anchor="ctr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FF4682D3-6EE9-9948-AE97-AD6621BA33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6858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12">
            <a:extLst>
              <a:ext uri="{FF2B5EF4-FFF2-40B4-BE49-F238E27FC236}">
                <a16:creationId xmlns:a16="http://schemas.microsoft.com/office/drawing/2014/main" id="{E2861002-9B37-3648-AC12-62C3BB3C1FD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5000" y="3427413"/>
            <a:ext cx="5003800" cy="27940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1233473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k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E2861002-9B37-3648-AC12-62C3BB3C1FD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5"/>
          </p:nvPr>
        </p:nvSpPr>
        <p:spPr>
          <a:xfrm>
            <a:off x="635000" y="2289600"/>
            <a:ext cx="5005388" cy="3935413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1051200"/>
            <a:ext cx="5004594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20" name="Tijdelijke aanduiding voor datum 19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1" name="Tijdelijke aanduiding voor voettekst 20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2" name="Tijdelijke aanduiding voor dianummer 21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78678EDA-E69F-BE4F-BF00-FCC49AC616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9976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12">
            <a:extLst>
              <a:ext uri="{FF2B5EF4-FFF2-40B4-BE49-F238E27FC236}">
                <a16:creationId xmlns:a16="http://schemas.microsoft.com/office/drawing/2014/main" id="{E2861002-9B37-3648-AC12-62C3BB3C1FD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1" name="Tijdelijke aanduiding voor tekst 10"/>
          <p:cNvSpPr>
            <a:spLocks noGrp="1"/>
          </p:cNvSpPr>
          <p:nvPr>
            <p:ph type="body" sz="quarter" idx="16"/>
          </p:nvPr>
        </p:nvSpPr>
        <p:spPr>
          <a:xfrm>
            <a:off x="635000" y="2289600"/>
            <a:ext cx="5003800" cy="39318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1200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72119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77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B9F5BFF9-A894-A345-87AE-F1BF2424FD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45291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3430587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3390238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>
            <a:lvl1pPr>
              <a:buClr>
                <a:schemeClr val="bg2"/>
              </a:buClr>
              <a:tabLst>
                <a:tab pos="1619250" algn="l"/>
              </a:tabLst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5" y="3888000"/>
            <a:ext cx="5004595" cy="2333413"/>
          </a:xfrm>
        </p:spPr>
        <p:txBody>
          <a:bodyPr anchor="t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6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554588" y="3888000"/>
            <a:ext cx="5004000" cy="2333413"/>
          </a:xfrm>
        </p:spPr>
        <p:txBody>
          <a:bodyPr tIns="50400" numCol="1" spcCol="468000" anchor="t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518785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553199" y="3888000"/>
            <a:ext cx="5004000" cy="2333413"/>
          </a:xfrm>
        </p:spPr>
        <p:txBody>
          <a:bodyPr tIns="50400" numCol="1" spcCol="468000" anchor="t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3888000"/>
            <a:ext cx="5004594" cy="2333413"/>
          </a:xfrm>
        </p:spPr>
        <p:txBody>
          <a:bodyPr anchor="t" anchorCtr="0"/>
          <a:lstStyle/>
          <a:p>
            <a:r>
              <a:rPr lang="nl-NL"/>
              <a:t>Klik om stijl te bewerken</a:t>
            </a:r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1386046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kleur zonde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>
            <a:lvl1pPr>
              <a:tabLst>
                <a:tab pos="1619250" algn="l"/>
              </a:tabLst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19522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wit zonde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346400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prstGeom prst="rect">
            <a:avLst/>
          </a:prstGeom>
          <a:noFill/>
        </p:spPr>
        <p:txBody>
          <a:bodyPr wrap="square" lIns="612000">
            <a:noAutofit/>
          </a:bodyPr>
          <a:lstStyle>
            <a:lvl1pPr>
              <a:buClr>
                <a:schemeClr val="bg2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3600" y="1051200"/>
            <a:ext cx="10924382" cy="9468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760487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 tite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prstGeom prst="rect">
            <a:avLst/>
          </a:prstGeom>
          <a:noFill/>
        </p:spPr>
        <p:txBody>
          <a:bodyPr wrap="square" lIns="61200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4206" y="1051200"/>
            <a:ext cx="10924382" cy="946800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196257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019270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titel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0" y="5153776"/>
            <a:ext cx="12192000" cy="576000"/>
          </a:xfrm>
          <a:solidFill>
            <a:schemeClr val="tx2"/>
          </a:solidFill>
        </p:spPr>
        <p:txBody>
          <a:bodyPr lIns="756000"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0" y="5825413"/>
            <a:ext cx="12192000" cy="396000"/>
          </a:xfrm>
          <a:solidFill>
            <a:schemeClr val="bg1"/>
          </a:solidFill>
        </p:spPr>
        <p:txBody>
          <a:bodyPr lIns="756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232949077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>
          <a:xfrm>
            <a:off x="635000" y="2276475"/>
            <a:ext cx="10923588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0801098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4"/>
          </p:nvPr>
        </p:nvSpPr>
        <p:spPr>
          <a:xfrm>
            <a:off x="7958859" y="2276475"/>
            <a:ext cx="3600000" cy="3937000"/>
          </a:xfrm>
        </p:spPr>
        <p:txBody>
          <a:bodyPr/>
          <a:lstStyle>
            <a:lvl1pPr marL="0" indent="0">
              <a:buNone/>
              <a:defRPr sz="2000"/>
            </a:lvl1pPr>
            <a:lvl2pPr marL="313200" indent="0">
              <a:buNone/>
              <a:defRPr sz="1800"/>
            </a:lvl2pPr>
            <a:lvl3pPr marL="630000" indent="0">
              <a:buNone/>
              <a:defRPr sz="1600"/>
            </a:lvl3pPr>
            <a:lvl4pPr marL="943200" indent="0">
              <a:buNone/>
              <a:defRPr sz="1600"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5"/>
          </p:nvPr>
        </p:nvSpPr>
        <p:spPr>
          <a:xfrm>
            <a:off x="635000" y="2276475"/>
            <a:ext cx="7178964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265863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4"/>
          </p:nvPr>
        </p:nvSpPr>
        <p:spPr>
          <a:xfrm>
            <a:off x="6550024" y="2289599"/>
            <a:ext cx="5004000" cy="3931813"/>
          </a:xfrm>
        </p:spPr>
        <p:txBody>
          <a:bodyPr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50024" y="1051200"/>
            <a:ext cx="5004000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9"/>
          </p:nvPr>
        </p:nvSpPr>
        <p:spPr>
          <a:xfrm>
            <a:off x="635000" y="1066799"/>
            <a:ext cx="5003800" cy="51546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285910D0-9B64-1F42-B79A-610336A5E1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7502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6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515675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515675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515675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4544781" y="3921366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4544781" y="4707382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4544781" y="5480872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7D8CCB53-E2DA-3747-83E3-31B5E6378DB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65375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60960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2565400"/>
            <a:ext cx="5003800" cy="17272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7176285" y="2286000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7176285" y="3079487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7176285" y="3845506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6564313" y="2361344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6564313" y="3147360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6564313" y="3920850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D6D10CEA-EA95-054F-AA98-60077EF28EC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82154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C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5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422431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422431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422431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3612341" y="3921366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3612341" y="4707382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3612341" y="5480872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E6E0E353-A70A-8947-9924-9882AC64BCB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5730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554588" y="1882800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554588" y="4215600"/>
            <a:ext cx="5004000" cy="133920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54CE324-615D-4A4B-84C1-7CEB163AAA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57A891DA-D886-7249-B1FD-10785F46712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4" y="-13176"/>
            <a:ext cx="3660389" cy="156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823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636">
          <p15:clr>
            <a:srgbClr val="FBAE40"/>
          </p15:clr>
        </p15:guide>
        <p15:guide id="2" pos="4044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3146396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afbeelding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jdelijke aanduiding voor afbeelding 22">
            <a:extLst>
              <a:ext uri="{FF2B5EF4-FFF2-40B4-BE49-F238E27FC236}">
                <a16:creationId xmlns:a16="http://schemas.microsoft.com/office/drawing/2014/main" id="{AB115C70-1781-E24A-B364-14FCDFE7D56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0"/>
            <a:ext cx="6099175" cy="6858000"/>
          </a:xfrm>
          <a:custGeom>
            <a:avLst/>
            <a:gdLst>
              <a:gd name="connsiteX0" fmla="*/ 0 w 6099175"/>
              <a:gd name="connsiteY0" fmla="*/ 0 h 6858000"/>
              <a:gd name="connsiteX1" fmla="*/ 5782375 w 6099175"/>
              <a:gd name="connsiteY1" fmla="*/ 0 h 6858000"/>
              <a:gd name="connsiteX2" fmla="*/ 5782375 w 6099175"/>
              <a:gd name="connsiteY2" fmla="*/ 1278000 h 6858000"/>
              <a:gd name="connsiteX3" fmla="*/ 6099175 w 6099175"/>
              <a:gd name="connsiteY3" fmla="*/ 1278000 h 6858000"/>
              <a:gd name="connsiteX4" fmla="*/ 6099175 w 6099175"/>
              <a:gd name="connsiteY4" fmla="*/ 6858000 h 6858000"/>
              <a:gd name="connsiteX5" fmla="*/ 0 w 609917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9175" h="6858000">
                <a:moveTo>
                  <a:pt x="0" y="0"/>
                </a:moveTo>
                <a:lnTo>
                  <a:pt x="5782375" y="0"/>
                </a:lnTo>
                <a:lnTo>
                  <a:pt x="5782375" y="1278000"/>
                </a:lnTo>
                <a:lnTo>
                  <a:pt x="6099175" y="1278000"/>
                </a:lnTo>
                <a:lnTo>
                  <a:pt x="6099175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612000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6" name="Rechthoek 15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24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7" name="Titel 1"/>
          <p:cNvSpPr>
            <a:spLocks noGrp="1"/>
          </p:cNvSpPr>
          <p:nvPr>
            <p:ph type="ctrTitle"/>
          </p:nvPr>
        </p:nvSpPr>
        <p:spPr>
          <a:xfrm>
            <a:off x="6553200" y="1885467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8" name="Ondertitel 2"/>
          <p:cNvSpPr>
            <a:spLocks noGrp="1"/>
          </p:cNvSpPr>
          <p:nvPr>
            <p:ph type="subTitle" idx="1"/>
          </p:nvPr>
        </p:nvSpPr>
        <p:spPr>
          <a:xfrm>
            <a:off x="6553200" y="4218267"/>
            <a:ext cx="5004000" cy="1613786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468333CF-E58D-9242-9004-2AE2687A9FF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2824280D-8EF7-7A48-B34F-7F46AE952FC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4" y="-13176"/>
            <a:ext cx="3660389" cy="156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47760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afbeelding horizonta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2">
            <a:extLst>
              <a:ext uri="{FF2B5EF4-FFF2-40B4-BE49-F238E27FC236}">
                <a16:creationId xmlns:a16="http://schemas.microsoft.com/office/drawing/2014/main" id="{036DE1C2-6EBE-4B4C-AF0D-C7930202311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12192000" cy="3427413"/>
          </a:xfrm>
          <a:custGeom>
            <a:avLst/>
            <a:gdLst>
              <a:gd name="connsiteX0" fmla="*/ 5779200 w 12192000"/>
              <a:gd name="connsiteY0" fmla="*/ 1 h 3427413"/>
              <a:gd name="connsiteX1" fmla="*/ 5779200 w 12192000"/>
              <a:gd name="connsiteY1" fmla="*/ 1278001 h 3427413"/>
              <a:gd name="connsiteX2" fmla="*/ 6412800 w 12192000"/>
              <a:gd name="connsiteY2" fmla="*/ 1278001 h 3427413"/>
              <a:gd name="connsiteX3" fmla="*/ 6412800 w 12192000"/>
              <a:gd name="connsiteY3" fmla="*/ 1 h 3427413"/>
              <a:gd name="connsiteX4" fmla="*/ 0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5779200" y="1"/>
                </a:moveTo>
                <a:lnTo>
                  <a:pt x="5779200" y="1278001"/>
                </a:lnTo>
                <a:lnTo>
                  <a:pt x="6412800" y="1278001"/>
                </a:lnTo>
                <a:lnTo>
                  <a:pt x="6412800" y="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34682" y="3427412"/>
            <a:ext cx="10923906" cy="1726479"/>
          </a:xfrm>
        </p:spPr>
        <p:txBody>
          <a:bodyPr lIns="57600" tIns="90000" bIns="90000" anchor="b">
            <a:normAutofit/>
          </a:bodyPr>
          <a:lstStyle>
            <a:lvl1pPr algn="l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34682" y="5162400"/>
            <a:ext cx="10923906" cy="664319"/>
          </a:xfrm>
        </p:spPr>
        <p:txBody>
          <a:bodyPr lIns="72000" tIns="90000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17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13873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1AED20B3-5354-C244-AF2E-58AF0DD088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8008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185">
          <p15:clr>
            <a:srgbClr val="FBAE40"/>
          </p15:clr>
        </p15:guide>
        <p15:guide id="2" orient="horz" pos="2656">
          <p15:clr>
            <a:srgbClr val="FBAE40"/>
          </p15:clr>
        </p15:guide>
        <p15:guide id="3" pos="4044">
          <p15:clr>
            <a:srgbClr val="FBAE40"/>
          </p15:clr>
        </p15:guide>
        <p15:guide id="4" pos="3636">
          <p15:clr>
            <a:srgbClr val="FBAE40"/>
          </p15:clr>
        </p15:guide>
        <p15:guide id="5" orient="horz" pos="3135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8" name="Tijdelijke aanduiding voor datum 17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ijdelijke aanduiding voor voettekst 1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0" name="Tijdelijke aanduiding voor dianummer 19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24" name="Ondertitel 2"/>
          <p:cNvSpPr>
            <a:spLocks noGrp="1"/>
          </p:cNvSpPr>
          <p:nvPr>
            <p:ph type="subTitle" idx="1"/>
          </p:nvPr>
        </p:nvSpPr>
        <p:spPr>
          <a:xfrm>
            <a:off x="6556176" y="3427413"/>
            <a:ext cx="5004000" cy="240464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25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sp>
        <p:nvSpPr>
          <p:cNvPr id="21" name="Titel 1"/>
          <p:cNvSpPr>
            <a:spLocks noGrp="1"/>
          </p:cNvSpPr>
          <p:nvPr>
            <p:ph type="ctrTitle"/>
          </p:nvPr>
        </p:nvSpPr>
        <p:spPr>
          <a:xfrm>
            <a:off x="6554588" y="2024063"/>
            <a:ext cx="5004000" cy="140335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54A50044-F8C8-AD44-8BF7-1189324483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019BCF7E-ECEC-AF4C-A349-45C2342A7D5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4" y="-13176"/>
            <a:ext cx="3660389" cy="156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04549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horizont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879600"/>
            <a:ext cx="10923588" cy="1547813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5" name="Tijdelijke aanduiding voor datum 1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6" name="Tijdelijke aanduiding voor voettekst 1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7" name="Tijdelijke aanduiding voor dianummer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9" name="Ondertitel 2"/>
          <p:cNvSpPr>
            <a:spLocks noGrp="1"/>
          </p:cNvSpPr>
          <p:nvPr>
            <p:ph type="subTitle" idx="1"/>
          </p:nvPr>
        </p:nvSpPr>
        <p:spPr>
          <a:xfrm>
            <a:off x="635000" y="3749487"/>
            <a:ext cx="10925176" cy="2077232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10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00538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B331F83B-365D-FC4C-AA46-6EBACFDA10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BA2649E2-54AF-1945-983A-3DDFEDBB7D0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4" y="-13176"/>
            <a:ext cx="3660389" cy="156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39971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4999" y="2636838"/>
            <a:ext cx="5003801" cy="1584325"/>
          </a:xfrm>
        </p:spPr>
        <p:txBody>
          <a:bodyPr anchor="ctr" anchorCtr="0">
            <a:normAutofit/>
          </a:bodyPr>
          <a:lstStyle>
            <a:lvl1pPr algn="r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tekst 4"/>
          <p:cNvSpPr>
            <a:spLocks noGrp="1"/>
          </p:cNvSpPr>
          <p:nvPr>
            <p:ph type="body" sz="quarter" idx="15"/>
          </p:nvPr>
        </p:nvSpPr>
        <p:spPr>
          <a:xfrm>
            <a:off x="7791732" y="916926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tekst 4"/>
          <p:cNvSpPr>
            <a:spLocks noGrp="1"/>
          </p:cNvSpPr>
          <p:nvPr>
            <p:ph type="body" sz="quarter" idx="16"/>
          </p:nvPr>
        </p:nvSpPr>
        <p:spPr>
          <a:xfrm>
            <a:off x="7791732" y="2061911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5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7791732" y="3211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6" name="Tijdelijke aanduiding voor tekst 4"/>
          <p:cNvSpPr>
            <a:spLocks noGrp="1"/>
          </p:cNvSpPr>
          <p:nvPr>
            <p:ph type="body" sz="quarter" idx="18"/>
          </p:nvPr>
        </p:nvSpPr>
        <p:spPr>
          <a:xfrm>
            <a:off x="7791732" y="43524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7" name="Tijdelijke aanduiding voor tekst 4"/>
          <p:cNvSpPr>
            <a:spLocks noGrp="1"/>
          </p:cNvSpPr>
          <p:nvPr>
            <p:ph type="body" sz="quarter" idx="19"/>
          </p:nvPr>
        </p:nvSpPr>
        <p:spPr>
          <a:xfrm>
            <a:off x="7791732" y="5497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22" name="Tijdelijke aanduiding voor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6418727" y="998445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3" name="Tijdelijke aanduiding voor tekst 2"/>
          <p:cNvSpPr>
            <a:spLocks noGrp="1"/>
          </p:cNvSpPr>
          <p:nvPr>
            <p:ph type="body" sz="quarter" idx="11" hasCustomPrompt="1"/>
          </p:nvPr>
        </p:nvSpPr>
        <p:spPr>
          <a:xfrm>
            <a:off x="6418727" y="2143674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4" name="Tijdelijke aanduiding voor tekst 2"/>
          <p:cNvSpPr>
            <a:spLocks noGrp="1"/>
          </p:cNvSpPr>
          <p:nvPr>
            <p:ph type="body" sz="quarter" idx="12" hasCustomPrompt="1"/>
          </p:nvPr>
        </p:nvSpPr>
        <p:spPr>
          <a:xfrm>
            <a:off x="6418727" y="3288903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5" name="Tijdelijke aanduiding voor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6418727" y="4434132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6" name="Tijdelijke aanduiding voor tekst 2"/>
          <p:cNvSpPr>
            <a:spLocks noGrp="1"/>
          </p:cNvSpPr>
          <p:nvPr>
            <p:ph type="body" sz="quarter" idx="14" hasCustomPrompt="1"/>
          </p:nvPr>
        </p:nvSpPr>
        <p:spPr>
          <a:xfrm>
            <a:off x="6418727" y="5579361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B388931A-2764-0C48-AFF5-9EE4BBAFF9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2423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ijdelijke aanduiding voor tekst 11"/>
          <p:cNvSpPr>
            <a:spLocks noGrp="1"/>
          </p:cNvSpPr>
          <p:nvPr>
            <p:ph type="body" sz="quarter" idx="13"/>
          </p:nvPr>
        </p:nvSpPr>
        <p:spPr>
          <a:xfrm>
            <a:off x="6553200" y="2289600"/>
            <a:ext cx="5004000" cy="3931813"/>
          </a:xfrm>
        </p:spPr>
        <p:txBody>
          <a:bodyPr/>
          <a:lstStyle>
            <a:lvl1pPr marL="457200" indent="-457200">
              <a:buClr>
                <a:schemeClr val="tx1"/>
              </a:buClr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684000" indent="-216000"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553200" y="1051200"/>
            <a:ext cx="5004000" cy="9480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65CDA938-34ED-EC47-B19D-D582D052909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8242" cy="6858000"/>
          </a:xfrm>
          <a:custGeom>
            <a:avLst/>
            <a:gdLst>
              <a:gd name="connsiteX0" fmla="*/ 0 w 6098242"/>
              <a:gd name="connsiteY0" fmla="*/ 0 h 6858000"/>
              <a:gd name="connsiteX1" fmla="*/ 5860200 w 6098242"/>
              <a:gd name="connsiteY1" fmla="*/ 0 h 6858000"/>
              <a:gd name="connsiteX2" fmla="*/ 5860200 w 6098242"/>
              <a:gd name="connsiteY2" fmla="*/ 712800 h 6858000"/>
              <a:gd name="connsiteX3" fmla="*/ 6098242 w 6098242"/>
              <a:gd name="connsiteY3" fmla="*/ 712800 h 6858000"/>
              <a:gd name="connsiteX4" fmla="*/ 6098242 w 6098242"/>
              <a:gd name="connsiteY4" fmla="*/ 6858000 h 6858000"/>
              <a:gd name="connsiteX5" fmla="*/ 0 w 6098242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8242" h="6858000">
                <a:moveTo>
                  <a:pt x="0" y="0"/>
                </a:moveTo>
                <a:lnTo>
                  <a:pt x="5860200" y="0"/>
                </a:lnTo>
                <a:lnTo>
                  <a:pt x="5860200" y="712800"/>
                </a:lnTo>
                <a:lnTo>
                  <a:pt x="6098242" y="712800"/>
                </a:lnTo>
                <a:lnTo>
                  <a:pt x="6098242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612000" anchor="ctr" anchorCtr="0">
            <a:no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3AA02E1F-DFA6-3642-AC1F-B41F23A297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95055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999" y="2636837"/>
            <a:ext cx="5003801" cy="1584325"/>
          </a:xfrm>
        </p:spPr>
        <p:txBody>
          <a:bodyPr anchor="b">
            <a:normAutofit/>
          </a:bodyPr>
          <a:lstStyle>
            <a:lvl1pPr algn="r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4999" y="4221162"/>
            <a:ext cx="5003801" cy="2000251"/>
          </a:xfrm>
        </p:spPr>
        <p:txBody>
          <a:bodyPr tIns="90000" rIns="100800"/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634999" y="1171575"/>
            <a:ext cx="5003801" cy="1463674"/>
          </a:xfrm>
        </p:spPr>
        <p:txBody>
          <a:bodyPr rIns="0" anchor="b" anchorCtr="0">
            <a:normAutofit/>
          </a:bodyPr>
          <a:lstStyle>
            <a:lvl1pPr marL="0" indent="0" algn="r">
              <a:buNone/>
              <a:defRPr sz="9600" b="1" i="0">
                <a:solidFill>
                  <a:schemeClr val="tx1"/>
                </a:solidFill>
              </a:defRPr>
            </a:lvl1pPr>
            <a:lvl2pPr marL="313200" indent="0" algn="r">
              <a:buNone/>
              <a:defRPr/>
            </a:lvl2pPr>
            <a:lvl3pPr marL="630000" indent="0" algn="r">
              <a:buNone/>
              <a:defRPr/>
            </a:lvl3pPr>
            <a:lvl4pPr marL="943200" indent="0" algn="r">
              <a:buNone/>
              <a:defRPr/>
            </a:lvl4pPr>
            <a:lvl5pPr marL="1260000" indent="0" algn="r">
              <a:buNone/>
              <a:defRPr/>
            </a:lvl5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269BD166-8772-9849-AB6C-2A74D8429A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5610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35000" y="2276475"/>
            <a:ext cx="5226050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553199" y="2276475"/>
            <a:ext cx="5004000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60445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1" y="2306037"/>
            <a:ext cx="5004000" cy="648000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35001" y="2953738"/>
            <a:ext cx="5004000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553200" y="2306037"/>
            <a:ext cx="5004000" cy="647228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553200" y="2953738"/>
            <a:ext cx="5005388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6" name="Tijdelijke aanduiding voor datum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7" name="Tijdelijke aanduiding voor voettekst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283139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88">
          <p15:clr>
            <a:srgbClr val="FBAE40"/>
          </p15:clr>
        </p15:guide>
        <p15:guide id="2" pos="3693">
          <p15:clr>
            <a:srgbClr val="FBAE40"/>
          </p15:clr>
        </p15:guide>
        <p15:guide id="3" orient="horz" pos="1661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2" name="Tijdelijke aanduiding voor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voettekst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dianumm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1031559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datum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8076622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5000" y="3427413"/>
            <a:ext cx="5003800" cy="27939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inhoud 9"/>
          <p:cNvSpPr>
            <a:spLocks noGrp="1"/>
          </p:cNvSpPr>
          <p:nvPr>
            <p:ph sz="quarter" idx="13"/>
          </p:nvPr>
        </p:nvSpPr>
        <p:spPr>
          <a:xfrm>
            <a:off x="6554588" y="1052513"/>
            <a:ext cx="5004000" cy="51689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1967659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5"/>
            <a:ext cx="5461000" cy="1144098"/>
          </a:xfrm>
        </p:spPr>
        <p:txBody>
          <a:bodyPr lIns="162000" tIns="90000" rIns="90000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895208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4"/>
            <a:ext cx="5461000" cy="1144099"/>
          </a:xfrm>
        </p:spPr>
        <p:txBody>
          <a:bodyPr lIns="162000" tIns="9000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27050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-1588"/>
            <a:ext cx="6096000" cy="685958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indent="0" algn="l">
              <a:buFont typeface="Arial" charset="0"/>
              <a:buNone/>
            </a:pPr>
            <a:endParaRPr lang="nl-NL" sz="1000">
              <a:solidFill>
                <a:schemeClr val="bg1"/>
              </a:solidFill>
            </a:endParaRP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5000" y="2636838"/>
            <a:ext cx="5003799" cy="1584324"/>
          </a:xfrm>
        </p:spPr>
        <p:txBody>
          <a:bodyPr anchor="ctr" anchorCtr="0"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6554588" y="1066800"/>
            <a:ext cx="5004000" cy="5154613"/>
          </a:xfrm>
        </p:spPr>
        <p:txBody>
          <a:bodyPr anchor="ctr"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E102E166-7938-6E40-9E5E-81512F6B64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3167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  <p15:guide id="3" pos="5609">
          <p15:clr>
            <a:srgbClr val="FBAE40"/>
          </p15:clr>
        </p15:guide>
        <p15:guide id="4" pos="5904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4999" y="2636839"/>
            <a:ext cx="5004000" cy="1584324"/>
          </a:xfrm>
        </p:spPr>
        <p:txBody>
          <a:bodyPr anchor="ctr" anchorCtr="0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/>
          </p:nvPr>
        </p:nvSpPr>
        <p:spPr>
          <a:xfrm>
            <a:off x="6553199" y="1052513"/>
            <a:ext cx="5004000" cy="5168900"/>
          </a:xfrm>
        </p:spPr>
        <p:txBody>
          <a:bodyPr anchor="ctr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18E65AF5-D5FA-354C-ADD0-AD312A32F2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362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5000" y="3427413"/>
            <a:ext cx="5003800" cy="27940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5826656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k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5"/>
          </p:nvPr>
        </p:nvSpPr>
        <p:spPr>
          <a:xfrm>
            <a:off x="635000" y="2289600"/>
            <a:ext cx="5005388" cy="3935413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1051200"/>
            <a:ext cx="5004594" cy="9480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20" name="Tijdelijke aanduiding voor datum 19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1" name="Tijdelijke aanduiding voor voettekst 20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2" name="Tijdelijke aanduiding voor dianummer 21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9913CE90-9C36-7448-8374-2BE8C746328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441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1" name="Tijdelijke aanduiding voor tekst 10"/>
          <p:cNvSpPr>
            <a:spLocks noGrp="1"/>
          </p:cNvSpPr>
          <p:nvPr>
            <p:ph type="body" sz="quarter" idx="16"/>
          </p:nvPr>
        </p:nvSpPr>
        <p:spPr>
          <a:xfrm>
            <a:off x="635000" y="2289600"/>
            <a:ext cx="5003800" cy="39318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1200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086916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77">
          <p15:clr>
            <a:srgbClr val="FBAE4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47CF9D88-49FE-8C4E-8109-9C513CB245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60648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3430587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6759349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>
            <a:lvl1pPr>
              <a:buClr>
                <a:schemeClr val="bg2"/>
              </a:buClr>
              <a:tabLst>
                <a:tab pos="1619250" algn="l"/>
              </a:tabLst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5" y="3888000"/>
            <a:ext cx="5004595" cy="2333413"/>
          </a:xfrm>
        </p:spPr>
        <p:txBody>
          <a:bodyPr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6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554588" y="3888000"/>
            <a:ext cx="5004000" cy="2333413"/>
          </a:xfrm>
        </p:spPr>
        <p:txBody>
          <a:bodyPr tIns="50400" numCol="1" spcCol="468000"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938440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553199" y="3888000"/>
            <a:ext cx="5004000" cy="2333413"/>
          </a:xfrm>
        </p:spPr>
        <p:txBody>
          <a:bodyPr tIns="50400" numCol="1" spcCol="468000" anchor="t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3888000"/>
            <a:ext cx="5004594" cy="2333413"/>
          </a:xfrm>
        </p:spPr>
        <p:txBody>
          <a:bodyPr anchor="t" anchorCtr="0"/>
          <a:lstStyle/>
          <a:p>
            <a:r>
              <a:rPr lang="nl-NL"/>
              <a:t>Klik om stijl te bewerken</a:t>
            </a:r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9028421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kleur zonde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>
            <a:lvl1pPr>
              <a:tabLst>
                <a:tab pos="1619250" algn="l"/>
              </a:tabLst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860396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wit zonde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9949798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prstGeom prst="rect">
            <a:avLst/>
          </a:prstGeom>
          <a:noFill/>
        </p:spPr>
        <p:txBody>
          <a:bodyPr wrap="square" lIns="612000">
            <a:noAutofit/>
          </a:bodyPr>
          <a:lstStyle>
            <a:lvl1pPr>
              <a:buClr>
                <a:schemeClr val="bg2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3600" y="1051200"/>
            <a:ext cx="10924382" cy="946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60856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 tite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prstGeom prst="rect">
            <a:avLst/>
          </a:prstGeom>
          <a:noFill/>
        </p:spPr>
        <p:txBody>
          <a:bodyPr wrap="square" lIns="61200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4206" y="1051200"/>
            <a:ext cx="10924382" cy="946800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212445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08650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titel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0" y="5153776"/>
            <a:ext cx="12192000" cy="576000"/>
          </a:xfrm>
          <a:solidFill>
            <a:schemeClr val="tx2"/>
          </a:solidFill>
        </p:spPr>
        <p:txBody>
          <a:bodyPr lIns="756000" anchor="ctr" anchorCtr="0">
            <a:noAutofit/>
          </a:bodyPr>
          <a:lstStyle>
            <a:lvl1pPr algn="l">
              <a:defRPr sz="32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0" y="5825413"/>
            <a:ext cx="12192000" cy="396000"/>
          </a:xfrm>
          <a:solidFill>
            <a:schemeClr val="bg1"/>
          </a:solidFill>
        </p:spPr>
        <p:txBody>
          <a:bodyPr lIns="756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14379176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>
          <a:xfrm>
            <a:off x="635000" y="2276475"/>
            <a:ext cx="10923588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8878960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4"/>
          </p:nvPr>
        </p:nvSpPr>
        <p:spPr>
          <a:xfrm>
            <a:off x="7958859" y="2276475"/>
            <a:ext cx="3600000" cy="3937000"/>
          </a:xfrm>
        </p:spPr>
        <p:txBody>
          <a:bodyPr/>
          <a:lstStyle>
            <a:lvl1pPr marL="0" indent="0">
              <a:buNone/>
              <a:defRPr sz="2000"/>
            </a:lvl1pPr>
            <a:lvl2pPr marL="313200" indent="0">
              <a:buNone/>
              <a:defRPr sz="1800"/>
            </a:lvl2pPr>
            <a:lvl3pPr marL="630000" indent="0">
              <a:buNone/>
              <a:defRPr sz="1600"/>
            </a:lvl3pPr>
            <a:lvl4pPr marL="943200" indent="0">
              <a:buNone/>
              <a:defRPr sz="1600"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5"/>
          </p:nvPr>
        </p:nvSpPr>
        <p:spPr>
          <a:xfrm>
            <a:off x="635000" y="2276475"/>
            <a:ext cx="7178964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4044478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4"/>
          </p:nvPr>
        </p:nvSpPr>
        <p:spPr>
          <a:xfrm>
            <a:off x="6550024" y="2289599"/>
            <a:ext cx="5004000" cy="3931813"/>
          </a:xfrm>
        </p:spPr>
        <p:txBody>
          <a:bodyPr anchor="t" anchorCtr="0"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50024" y="1051200"/>
            <a:ext cx="5004000" cy="9480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9"/>
          </p:nvPr>
        </p:nvSpPr>
        <p:spPr>
          <a:xfrm>
            <a:off x="635000" y="1066799"/>
            <a:ext cx="5003800" cy="51546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C17F5261-66A0-B74B-B535-A5716F3833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9983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6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515675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515675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515675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4544781" y="3921366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4544781" y="4707382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4544781" y="5480872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E5F1CC61-8E43-9B4C-86D4-48E97E207E9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08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60960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2565400"/>
            <a:ext cx="5003800" cy="17272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7176285" y="2286000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7176285" y="3079487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7176285" y="3845506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6564313" y="2361344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6564313" y="3147360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6564313" y="3920850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0865C4B2-92A2-0F42-B777-1598BF8A860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89336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C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5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422431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422431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422431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4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3421851" y="3926077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5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3421851" y="4712093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6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3421851" y="5485583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4F66A698-50F0-7B4D-8CDA-5820E149AD1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2410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554588" y="1882800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554588" y="4215600"/>
            <a:ext cx="5004000" cy="133920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C96DF109-7F07-6B49-9D22-303DAC72D9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F68BA2ED-02F3-5145-ADEA-1BC8A29A3CD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1" y="-13176"/>
            <a:ext cx="3660396" cy="156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1332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636">
          <p15:clr>
            <a:srgbClr val="FBAE40"/>
          </p15:clr>
        </p15:guide>
        <p15:guide id="2" pos="4044">
          <p15:clr>
            <a:srgbClr val="FBAE40"/>
          </p15:clr>
        </p15:guide>
      </p15:sldGuideLst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214192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afbeelding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hoek 15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24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7" name="Titel 1"/>
          <p:cNvSpPr>
            <a:spLocks noGrp="1"/>
          </p:cNvSpPr>
          <p:nvPr>
            <p:ph type="ctrTitle"/>
          </p:nvPr>
        </p:nvSpPr>
        <p:spPr>
          <a:xfrm>
            <a:off x="6553200" y="1885467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8" name="Ondertitel 2"/>
          <p:cNvSpPr>
            <a:spLocks noGrp="1"/>
          </p:cNvSpPr>
          <p:nvPr>
            <p:ph type="subTitle" idx="1"/>
          </p:nvPr>
        </p:nvSpPr>
        <p:spPr>
          <a:xfrm>
            <a:off x="6553200" y="4218267"/>
            <a:ext cx="5004000" cy="1613786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50B471DE-CA9C-A747-9203-D9EE45DF2A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sp>
        <p:nvSpPr>
          <p:cNvPr id="21" name="Tijdelijke aanduiding voor afbeelding 22">
            <a:extLst>
              <a:ext uri="{FF2B5EF4-FFF2-40B4-BE49-F238E27FC236}">
                <a16:creationId xmlns:a16="http://schemas.microsoft.com/office/drawing/2014/main" id="{BC7D7DCC-9B06-FC4E-9A86-29C4276AD7D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0"/>
            <a:ext cx="6099175" cy="6858000"/>
          </a:xfrm>
          <a:custGeom>
            <a:avLst/>
            <a:gdLst>
              <a:gd name="connsiteX0" fmla="*/ 0 w 6099175"/>
              <a:gd name="connsiteY0" fmla="*/ 0 h 6858000"/>
              <a:gd name="connsiteX1" fmla="*/ 5782375 w 6099175"/>
              <a:gd name="connsiteY1" fmla="*/ 0 h 6858000"/>
              <a:gd name="connsiteX2" fmla="*/ 5782375 w 6099175"/>
              <a:gd name="connsiteY2" fmla="*/ 1278000 h 6858000"/>
              <a:gd name="connsiteX3" fmla="*/ 6099175 w 6099175"/>
              <a:gd name="connsiteY3" fmla="*/ 1278000 h 6858000"/>
              <a:gd name="connsiteX4" fmla="*/ 6099175 w 6099175"/>
              <a:gd name="connsiteY4" fmla="*/ 6858000 h 6858000"/>
              <a:gd name="connsiteX5" fmla="*/ 0 w 609917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9175" h="6858000">
                <a:moveTo>
                  <a:pt x="0" y="0"/>
                </a:moveTo>
                <a:lnTo>
                  <a:pt x="5782375" y="0"/>
                </a:lnTo>
                <a:lnTo>
                  <a:pt x="5782375" y="1278000"/>
                </a:lnTo>
                <a:lnTo>
                  <a:pt x="6099175" y="1278000"/>
                </a:lnTo>
                <a:lnTo>
                  <a:pt x="6099175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612000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501EE818-21B3-744F-ADCE-EE4B31C003B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1" y="-13176"/>
            <a:ext cx="3660396" cy="156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1880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afbeelding horizonta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34682" y="3427412"/>
            <a:ext cx="10923906" cy="1726479"/>
          </a:xfrm>
        </p:spPr>
        <p:txBody>
          <a:bodyPr lIns="57600" tIns="90000" bIns="90000" anchor="b">
            <a:normAutofit/>
          </a:bodyPr>
          <a:lstStyle>
            <a:lvl1pPr algn="l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34682" y="5162400"/>
            <a:ext cx="10923906" cy="664319"/>
          </a:xfrm>
        </p:spPr>
        <p:txBody>
          <a:bodyPr lIns="72000" tIns="90000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17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13873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8731C307-DF3E-9A46-A45B-3AC54819AF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sp>
        <p:nvSpPr>
          <p:cNvPr id="11" name="Tijdelijke aanduiding voor afbeelding 12">
            <a:extLst>
              <a:ext uri="{FF2B5EF4-FFF2-40B4-BE49-F238E27FC236}">
                <a16:creationId xmlns:a16="http://schemas.microsoft.com/office/drawing/2014/main" id="{2C3CC95D-8CE0-EE47-8DBE-B67E4AAF31F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12192000" cy="3427413"/>
          </a:xfrm>
          <a:custGeom>
            <a:avLst/>
            <a:gdLst>
              <a:gd name="connsiteX0" fmla="*/ 5779200 w 12192000"/>
              <a:gd name="connsiteY0" fmla="*/ 1 h 3427413"/>
              <a:gd name="connsiteX1" fmla="*/ 5779200 w 12192000"/>
              <a:gd name="connsiteY1" fmla="*/ 1278001 h 3427413"/>
              <a:gd name="connsiteX2" fmla="*/ 6412800 w 12192000"/>
              <a:gd name="connsiteY2" fmla="*/ 1278001 h 3427413"/>
              <a:gd name="connsiteX3" fmla="*/ 6412800 w 12192000"/>
              <a:gd name="connsiteY3" fmla="*/ 1 h 3427413"/>
              <a:gd name="connsiteX4" fmla="*/ 0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5779200" y="1"/>
                </a:moveTo>
                <a:lnTo>
                  <a:pt x="5779200" y="1278001"/>
                </a:lnTo>
                <a:lnTo>
                  <a:pt x="6412800" y="1278001"/>
                </a:lnTo>
                <a:lnTo>
                  <a:pt x="6412800" y="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20295728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185">
          <p15:clr>
            <a:srgbClr val="FBAE40"/>
          </p15:clr>
        </p15:guide>
        <p15:guide id="2" orient="horz" pos="2656">
          <p15:clr>
            <a:srgbClr val="FBAE40"/>
          </p15:clr>
        </p15:guide>
        <p15:guide id="3" pos="4044">
          <p15:clr>
            <a:srgbClr val="FBAE40"/>
          </p15:clr>
        </p15:guide>
        <p15:guide id="4" pos="3636">
          <p15:clr>
            <a:srgbClr val="FBAE40"/>
          </p15:clr>
        </p15:guide>
        <p15:guide id="5" orient="horz" pos="3135">
          <p15:clr>
            <a:srgbClr val="FBAE40"/>
          </p15:clr>
        </p15:guide>
      </p15:sldGuideLst>
    </p:ext>
  </p:extLs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8" name="Tijdelijke aanduiding voor datum 17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ijdelijke aanduiding voor voettekst 1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0" name="Tijdelijke aanduiding voor dianummer 19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24" name="Ondertitel 2"/>
          <p:cNvSpPr>
            <a:spLocks noGrp="1"/>
          </p:cNvSpPr>
          <p:nvPr>
            <p:ph type="subTitle" idx="1"/>
          </p:nvPr>
        </p:nvSpPr>
        <p:spPr>
          <a:xfrm>
            <a:off x="6556176" y="3427413"/>
            <a:ext cx="5004000" cy="240464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25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sp>
        <p:nvSpPr>
          <p:cNvPr id="21" name="Titel 1"/>
          <p:cNvSpPr>
            <a:spLocks noGrp="1"/>
          </p:cNvSpPr>
          <p:nvPr>
            <p:ph type="ctrTitle"/>
          </p:nvPr>
        </p:nvSpPr>
        <p:spPr>
          <a:xfrm>
            <a:off x="6554588" y="2024063"/>
            <a:ext cx="5004000" cy="140335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398244E9-D0BA-F24C-880C-02FB401C608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D8503E2A-55CD-9C4A-8F7A-2109EB3784B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1" y="-13176"/>
            <a:ext cx="3660396" cy="156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939764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horizont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879600"/>
            <a:ext cx="10923588" cy="1547813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5" name="Tijdelijke aanduiding voor datum 1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6" name="Tijdelijke aanduiding voor voettekst 1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7" name="Tijdelijke aanduiding voor dianummer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9" name="Ondertitel 2"/>
          <p:cNvSpPr>
            <a:spLocks noGrp="1"/>
          </p:cNvSpPr>
          <p:nvPr>
            <p:ph type="subTitle" idx="1"/>
          </p:nvPr>
        </p:nvSpPr>
        <p:spPr>
          <a:xfrm>
            <a:off x="635000" y="3749487"/>
            <a:ext cx="10925176" cy="2077232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10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00538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180FF39E-D217-984E-B4C6-CA00F44C61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96E637F0-0581-E24A-AD6D-F20AA814AED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1" y="-13176"/>
            <a:ext cx="3660396" cy="156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68133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4999" y="2636838"/>
            <a:ext cx="5003801" cy="1584325"/>
          </a:xfrm>
        </p:spPr>
        <p:txBody>
          <a:bodyPr anchor="ctr" anchorCtr="0">
            <a:normAutofit/>
          </a:bodyPr>
          <a:lstStyle>
            <a:lvl1pPr algn="r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tekst 4"/>
          <p:cNvSpPr>
            <a:spLocks noGrp="1"/>
          </p:cNvSpPr>
          <p:nvPr>
            <p:ph type="body" sz="quarter" idx="15"/>
          </p:nvPr>
        </p:nvSpPr>
        <p:spPr>
          <a:xfrm>
            <a:off x="7791732" y="916926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tekst 4"/>
          <p:cNvSpPr>
            <a:spLocks noGrp="1"/>
          </p:cNvSpPr>
          <p:nvPr>
            <p:ph type="body" sz="quarter" idx="16"/>
          </p:nvPr>
        </p:nvSpPr>
        <p:spPr>
          <a:xfrm>
            <a:off x="7791732" y="2061911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5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7791732" y="3211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6" name="Tijdelijke aanduiding voor tekst 4"/>
          <p:cNvSpPr>
            <a:spLocks noGrp="1"/>
          </p:cNvSpPr>
          <p:nvPr>
            <p:ph type="body" sz="quarter" idx="18"/>
          </p:nvPr>
        </p:nvSpPr>
        <p:spPr>
          <a:xfrm>
            <a:off x="7791732" y="43524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7" name="Tijdelijke aanduiding voor tekst 4"/>
          <p:cNvSpPr>
            <a:spLocks noGrp="1"/>
          </p:cNvSpPr>
          <p:nvPr>
            <p:ph type="body" sz="quarter" idx="19"/>
          </p:nvPr>
        </p:nvSpPr>
        <p:spPr>
          <a:xfrm>
            <a:off x="7791732" y="5497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22" name="Tijdelijke aanduiding voor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6418727" y="998445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3" name="Tijdelijke aanduiding voor tekst 2"/>
          <p:cNvSpPr>
            <a:spLocks noGrp="1"/>
          </p:cNvSpPr>
          <p:nvPr>
            <p:ph type="body" sz="quarter" idx="11" hasCustomPrompt="1"/>
          </p:nvPr>
        </p:nvSpPr>
        <p:spPr>
          <a:xfrm>
            <a:off x="6418727" y="2143674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4" name="Tijdelijke aanduiding voor tekst 2"/>
          <p:cNvSpPr>
            <a:spLocks noGrp="1"/>
          </p:cNvSpPr>
          <p:nvPr>
            <p:ph type="body" sz="quarter" idx="12" hasCustomPrompt="1"/>
          </p:nvPr>
        </p:nvSpPr>
        <p:spPr>
          <a:xfrm>
            <a:off x="6418727" y="3288903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5" name="Tijdelijke aanduiding voor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6418727" y="4434132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6" name="Tijdelijke aanduiding voor tekst 2"/>
          <p:cNvSpPr>
            <a:spLocks noGrp="1"/>
          </p:cNvSpPr>
          <p:nvPr>
            <p:ph type="body" sz="quarter" idx="14" hasCustomPrompt="1"/>
          </p:nvPr>
        </p:nvSpPr>
        <p:spPr>
          <a:xfrm>
            <a:off x="6418727" y="5579361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C9FCB92D-8F61-6F44-A920-2CF0A95D30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8355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ijdelijke aanduiding voor tekst 11"/>
          <p:cNvSpPr>
            <a:spLocks noGrp="1"/>
          </p:cNvSpPr>
          <p:nvPr>
            <p:ph type="body" sz="quarter" idx="13"/>
          </p:nvPr>
        </p:nvSpPr>
        <p:spPr>
          <a:xfrm>
            <a:off x="6553200" y="2289600"/>
            <a:ext cx="5004000" cy="3931813"/>
          </a:xfrm>
        </p:spPr>
        <p:txBody>
          <a:bodyPr/>
          <a:lstStyle>
            <a:lvl1pPr marL="457200" indent="-457200">
              <a:buClr>
                <a:schemeClr val="tx1"/>
              </a:buClr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684000" indent="-216000"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553200" y="1051200"/>
            <a:ext cx="5004000" cy="9480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65CDA938-34ED-EC47-B19D-D582D052909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8242" cy="6858000"/>
          </a:xfrm>
          <a:custGeom>
            <a:avLst/>
            <a:gdLst>
              <a:gd name="connsiteX0" fmla="*/ 0 w 6098242"/>
              <a:gd name="connsiteY0" fmla="*/ 0 h 6858000"/>
              <a:gd name="connsiteX1" fmla="*/ 5860200 w 6098242"/>
              <a:gd name="connsiteY1" fmla="*/ 0 h 6858000"/>
              <a:gd name="connsiteX2" fmla="*/ 5860200 w 6098242"/>
              <a:gd name="connsiteY2" fmla="*/ 712800 h 6858000"/>
              <a:gd name="connsiteX3" fmla="*/ 6098242 w 6098242"/>
              <a:gd name="connsiteY3" fmla="*/ 712800 h 6858000"/>
              <a:gd name="connsiteX4" fmla="*/ 6098242 w 6098242"/>
              <a:gd name="connsiteY4" fmla="*/ 6858000 h 6858000"/>
              <a:gd name="connsiteX5" fmla="*/ 0 w 6098242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8242" h="6858000">
                <a:moveTo>
                  <a:pt x="0" y="0"/>
                </a:moveTo>
                <a:lnTo>
                  <a:pt x="5860200" y="0"/>
                </a:lnTo>
                <a:lnTo>
                  <a:pt x="5860200" y="712800"/>
                </a:lnTo>
                <a:lnTo>
                  <a:pt x="6098242" y="712800"/>
                </a:lnTo>
                <a:lnTo>
                  <a:pt x="6098242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612000" anchor="ctr" anchorCtr="0">
            <a:no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E56C0A06-8064-864C-BE87-EFBB53B5E0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72884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999" y="2636837"/>
            <a:ext cx="5003801" cy="1584325"/>
          </a:xfrm>
        </p:spPr>
        <p:txBody>
          <a:bodyPr anchor="b">
            <a:normAutofit/>
          </a:bodyPr>
          <a:lstStyle>
            <a:lvl1pPr algn="r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4999" y="4221162"/>
            <a:ext cx="5003801" cy="2000251"/>
          </a:xfrm>
        </p:spPr>
        <p:txBody>
          <a:bodyPr tIns="90000" rIns="100800"/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634999" y="1171575"/>
            <a:ext cx="5003801" cy="1463674"/>
          </a:xfrm>
        </p:spPr>
        <p:txBody>
          <a:bodyPr rIns="0" anchor="b" anchorCtr="0">
            <a:normAutofit/>
          </a:bodyPr>
          <a:lstStyle>
            <a:lvl1pPr marL="0" indent="0" algn="r">
              <a:buNone/>
              <a:defRPr sz="9600" b="1" i="0">
                <a:solidFill>
                  <a:schemeClr val="tx1"/>
                </a:solidFill>
              </a:defRPr>
            </a:lvl1pPr>
            <a:lvl2pPr marL="313200" indent="0" algn="r">
              <a:buNone/>
              <a:defRPr/>
            </a:lvl2pPr>
            <a:lvl3pPr marL="630000" indent="0" algn="r">
              <a:buNone/>
              <a:defRPr/>
            </a:lvl3pPr>
            <a:lvl4pPr marL="943200" indent="0" algn="r">
              <a:buNone/>
              <a:defRPr/>
            </a:lvl4pPr>
            <a:lvl5pPr marL="1260000" indent="0" algn="r">
              <a:buNone/>
              <a:defRPr/>
            </a:lvl5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398C3205-E6C1-1146-AAA6-D154C19BE7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5866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35000" y="2276475"/>
            <a:ext cx="5226050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553199" y="2276475"/>
            <a:ext cx="5004000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559176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1" y="2306037"/>
            <a:ext cx="5004000" cy="648000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35001" y="2953738"/>
            <a:ext cx="5004000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553200" y="2306037"/>
            <a:ext cx="5004000" cy="647228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553200" y="2953738"/>
            <a:ext cx="5005388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6" name="Tijdelijke aanduiding voor datum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7" name="Tijdelijke aanduiding voor voettekst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649413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88">
          <p15:clr>
            <a:srgbClr val="FBAE40"/>
          </p15:clr>
        </p15:guide>
        <p15:guide id="2" pos="3693">
          <p15:clr>
            <a:srgbClr val="FBAE40"/>
          </p15:clr>
        </p15:guide>
        <p15:guide id="3" orient="horz" pos="1661">
          <p15:clr>
            <a:srgbClr val="FBAE40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2" name="Tijdelijke aanduiding voor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voettekst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dianumm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02134549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datum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5343629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5000" y="3427413"/>
            <a:ext cx="5003800" cy="27939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inhoud 9"/>
          <p:cNvSpPr>
            <a:spLocks noGrp="1"/>
          </p:cNvSpPr>
          <p:nvPr>
            <p:ph sz="quarter" idx="13"/>
          </p:nvPr>
        </p:nvSpPr>
        <p:spPr>
          <a:xfrm>
            <a:off x="6554588" y="1052513"/>
            <a:ext cx="5004000" cy="51689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076902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5"/>
            <a:ext cx="5461000" cy="1144098"/>
          </a:xfrm>
        </p:spPr>
        <p:txBody>
          <a:bodyPr lIns="162000" tIns="90000" rIns="90000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866512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4"/>
            <a:ext cx="5461000" cy="1144099"/>
          </a:xfrm>
        </p:spPr>
        <p:txBody>
          <a:bodyPr lIns="162000" tIns="9000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936110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-1588"/>
            <a:ext cx="6096000" cy="685958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indent="0" algn="l">
              <a:buFont typeface="Arial" charset="0"/>
              <a:buNone/>
            </a:pPr>
            <a:endParaRPr lang="nl-NL" sz="1000">
              <a:solidFill>
                <a:schemeClr val="bg1"/>
              </a:solidFill>
            </a:endParaRP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5000" y="2636838"/>
            <a:ext cx="5003799" cy="1584324"/>
          </a:xfrm>
        </p:spPr>
        <p:txBody>
          <a:bodyPr anchor="ctr" anchorCtr="0"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6554588" y="1066800"/>
            <a:ext cx="5004000" cy="5154613"/>
          </a:xfrm>
        </p:spPr>
        <p:txBody>
          <a:bodyPr anchor="ctr"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DD83C114-A916-9041-B8A2-949576437F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7194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  <p15:guide id="3" pos="5609">
          <p15:clr>
            <a:srgbClr val="FBAE40"/>
          </p15:clr>
        </p15:guide>
        <p15:guide id="4" pos="5904">
          <p15:clr>
            <a:srgbClr val="FBAE40"/>
          </p15:clr>
        </p15:guide>
      </p15:sldGuideLst>
    </p:ext>
  </p:extLs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4999" y="2636839"/>
            <a:ext cx="5004000" cy="1584324"/>
          </a:xfrm>
        </p:spPr>
        <p:txBody>
          <a:bodyPr anchor="ctr" anchorCtr="0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/>
          </p:nvPr>
        </p:nvSpPr>
        <p:spPr>
          <a:xfrm>
            <a:off x="6553199" y="1052513"/>
            <a:ext cx="5004000" cy="5168900"/>
          </a:xfrm>
        </p:spPr>
        <p:txBody>
          <a:bodyPr anchor="ctr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80E97EA4-9D07-D946-A464-7510B797EE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6455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5000" y="3427413"/>
            <a:ext cx="5003800" cy="27940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8683442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k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5"/>
          </p:nvPr>
        </p:nvSpPr>
        <p:spPr>
          <a:xfrm>
            <a:off x="635000" y="2289600"/>
            <a:ext cx="5005388" cy="3935413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1051200"/>
            <a:ext cx="5004594" cy="9480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20" name="Tijdelijke aanduiding voor datum 19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1" name="Tijdelijke aanduiding voor voettekst 20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2" name="Tijdelijke aanduiding voor dianummer 21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2B47C57E-F69D-E544-94BB-56511B75C6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6820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1" name="Tijdelijke aanduiding voor tekst 10"/>
          <p:cNvSpPr>
            <a:spLocks noGrp="1"/>
          </p:cNvSpPr>
          <p:nvPr>
            <p:ph type="body" sz="quarter" idx="16"/>
          </p:nvPr>
        </p:nvSpPr>
        <p:spPr>
          <a:xfrm>
            <a:off x="635000" y="2289600"/>
            <a:ext cx="5003800" cy="39318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1200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45302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77">
          <p15:clr>
            <a:srgbClr val="FBAE40"/>
          </p15:clr>
        </p15:guide>
      </p15:sldGuideLst>
    </p:ext>
  </p:extLs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9E5359F4-87E3-4046-B9B1-647507677A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446114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3430587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26909666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>
            <a:lvl1pPr>
              <a:buClr>
                <a:schemeClr val="bg2"/>
              </a:buClr>
              <a:tabLst>
                <a:tab pos="1619250" algn="l"/>
              </a:tabLst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5" y="3888000"/>
            <a:ext cx="5004595" cy="2333413"/>
          </a:xfrm>
        </p:spPr>
        <p:txBody>
          <a:bodyPr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6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554588" y="3888000"/>
            <a:ext cx="5004000" cy="2333413"/>
          </a:xfrm>
        </p:spPr>
        <p:txBody>
          <a:bodyPr tIns="50400" numCol="1" spcCol="468000"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737743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553199" y="3888000"/>
            <a:ext cx="5004000" cy="2333413"/>
          </a:xfrm>
        </p:spPr>
        <p:txBody>
          <a:bodyPr tIns="50400" numCol="1" spcCol="468000" anchor="t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3888000"/>
            <a:ext cx="5004594" cy="2333413"/>
          </a:xfrm>
        </p:spPr>
        <p:txBody>
          <a:bodyPr anchor="t" anchorCtr="0"/>
          <a:lstStyle/>
          <a:p>
            <a:r>
              <a:rPr lang="nl-NL"/>
              <a:t>Klik om stijl te bewerken</a:t>
            </a:r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39763664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kleur zonde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>
            <a:lvl1pPr>
              <a:tabLst>
                <a:tab pos="1619250" algn="l"/>
              </a:tabLst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7472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wit zonde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21460817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prstGeom prst="rect">
            <a:avLst/>
          </a:prstGeom>
          <a:noFill/>
        </p:spPr>
        <p:txBody>
          <a:bodyPr wrap="square" lIns="612000">
            <a:noAutofit/>
          </a:bodyPr>
          <a:lstStyle>
            <a:lvl1pPr>
              <a:buClr>
                <a:schemeClr val="bg2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3600" y="1051200"/>
            <a:ext cx="10924382" cy="946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09316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 tite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prstGeom prst="rect">
            <a:avLst/>
          </a:prstGeom>
          <a:noFill/>
        </p:spPr>
        <p:txBody>
          <a:bodyPr wrap="square" lIns="61200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4206" y="1051200"/>
            <a:ext cx="10924382" cy="946800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202802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049476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titel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0" y="5153776"/>
            <a:ext cx="12192000" cy="576000"/>
          </a:xfrm>
          <a:solidFill>
            <a:schemeClr val="tx2"/>
          </a:solidFill>
        </p:spPr>
        <p:txBody>
          <a:bodyPr lIns="756000" anchor="ctr" anchorCtr="0">
            <a:noAutofit/>
          </a:bodyPr>
          <a:lstStyle>
            <a:lvl1pPr algn="l">
              <a:defRPr sz="32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0" y="5825413"/>
            <a:ext cx="12192000" cy="396000"/>
          </a:xfrm>
          <a:solidFill>
            <a:schemeClr val="bg1"/>
          </a:solidFill>
        </p:spPr>
        <p:txBody>
          <a:bodyPr lIns="756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495548245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>
          <a:xfrm>
            <a:off x="635000" y="2276475"/>
            <a:ext cx="10923588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52706864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4"/>
          </p:nvPr>
        </p:nvSpPr>
        <p:spPr>
          <a:xfrm>
            <a:off x="7958859" y="2276475"/>
            <a:ext cx="3600000" cy="3937000"/>
          </a:xfrm>
        </p:spPr>
        <p:txBody>
          <a:bodyPr/>
          <a:lstStyle>
            <a:lvl1pPr marL="0" indent="0">
              <a:buNone/>
              <a:defRPr sz="2000"/>
            </a:lvl1pPr>
            <a:lvl2pPr marL="313200" indent="0">
              <a:buNone/>
              <a:defRPr sz="1800"/>
            </a:lvl2pPr>
            <a:lvl3pPr marL="630000" indent="0">
              <a:buNone/>
              <a:defRPr sz="1600"/>
            </a:lvl3pPr>
            <a:lvl4pPr marL="943200" indent="0">
              <a:buNone/>
              <a:defRPr sz="1600"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5"/>
          </p:nvPr>
        </p:nvSpPr>
        <p:spPr>
          <a:xfrm>
            <a:off x="635000" y="2276475"/>
            <a:ext cx="7178964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97464524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4"/>
          </p:nvPr>
        </p:nvSpPr>
        <p:spPr>
          <a:xfrm>
            <a:off x="6550024" y="2289599"/>
            <a:ext cx="5004000" cy="3931813"/>
          </a:xfrm>
        </p:spPr>
        <p:txBody>
          <a:bodyPr anchor="t" anchorCtr="0"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50024" y="1051200"/>
            <a:ext cx="5004000" cy="9480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9"/>
          </p:nvPr>
        </p:nvSpPr>
        <p:spPr>
          <a:xfrm>
            <a:off x="635000" y="1066799"/>
            <a:ext cx="5003800" cy="51546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358541EC-CB6A-D140-AB3B-F86F1486DB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0145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6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515675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515675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515675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4544781" y="3921366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4544781" y="4707382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4544781" y="5480872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C0CA578F-2A1D-CC47-BE6E-6CEF4628699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988814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60960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2565400"/>
            <a:ext cx="5003800" cy="17272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7176285" y="2286000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7176285" y="3079487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7176285" y="3845506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6564313" y="2361344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6564313" y="3147360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6564313" y="3920850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884A89D4-EFB2-F34A-B659-1B75FADA67E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89839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C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5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422431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422431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422431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4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3421851" y="3926077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5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3421851" y="4712093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6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3421851" y="5485583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381E4872-2949-4D4D-B1CB-A6217E67F04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2792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554588" y="1882800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554588" y="4215600"/>
            <a:ext cx="5004000" cy="133920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EC5B396-DA3F-764C-89A1-749E906D8A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451737A9-A633-5C4F-ADB4-AD8BB38B12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1" y="-13176"/>
            <a:ext cx="3660396" cy="1563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6715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636">
          <p15:clr>
            <a:srgbClr val="FBAE40"/>
          </p15:clr>
        </p15:guide>
        <p15:guide id="2" pos="4044">
          <p15:clr>
            <a:srgbClr val="FBAE40"/>
          </p15:clr>
        </p15:guide>
      </p15:sldGuideLst>
    </p:ext>
  </p:extLs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0942699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afbeelding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hoek 15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24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7" name="Titel 1"/>
          <p:cNvSpPr>
            <a:spLocks noGrp="1"/>
          </p:cNvSpPr>
          <p:nvPr>
            <p:ph type="ctrTitle"/>
          </p:nvPr>
        </p:nvSpPr>
        <p:spPr>
          <a:xfrm>
            <a:off x="6553200" y="1885467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8" name="Ondertitel 2"/>
          <p:cNvSpPr>
            <a:spLocks noGrp="1"/>
          </p:cNvSpPr>
          <p:nvPr>
            <p:ph type="subTitle" idx="1"/>
          </p:nvPr>
        </p:nvSpPr>
        <p:spPr>
          <a:xfrm>
            <a:off x="6553200" y="4218267"/>
            <a:ext cx="5004000" cy="1613786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1A6734E1-7900-CB49-9AEC-EBFDFB1BC8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sp>
        <p:nvSpPr>
          <p:cNvPr id="21" name="Tijdelijke aanduiding voor afbeelding 22">
            <a:extLst>
              <a:ext uri="{FF2B5EF4-FFF2-40B4-BE49-F238E27FC236}">
                <a16:creationId xmlns:a16="http://schemas.microsoft.com/office/drawing/2014/main" id="{1AA4D617-CA40-7042-AF36-450D631EDD1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0"/>
            <a:ext cx="6099175" cy="6858000"/>
          </a:xfrm>
          <a:custGeom>
            <a:avLst/>
            <a:gdLst>
              <a:gd name="connsiteX0" fmla="*/ 0 w 6099175"/>
              <a:gd name="connsiteY0" fmla="*/ 0 h 6858000"/>
              <a:gd name="connsiteX1" fmla="*/ 5782375 w 6099175"/>
              <a:gd name="connsiteY1" fmla="*/ 0 h 6858000"/>
              <a:gd name="connsiteX2" fmla="*/ 5782375 w 6099175"/>
              <a:gd name="connsiteY2" fmla="*/ 1278000 h 6858000"/>
              <a:gd name="connsiteX3" fmla="*/ 6099175 w 6099175"/>
              <a:gd name="connsiteY3" fmla="*/ 1278000 h 6858000"/>
              <a:gd name="connsiteX4" fmla="*/ 6099175 w 6099175"/>
              <a:gd name="connsiteY4" fmla="*/ 6858000 h 6858000"/>
              <a:gd name="connsiteX5" fmla="*/ 0 w 609917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9175" h="6858000">
                <a:moveTo>
                  <a:pt x="0" y="0"/>
                </a:moveTo>
                <a:lnTo>
                  <a:pt x="5782375" y="0"/>
                </a:lnTo>
                <a:lnTo>
                  <a:pt x="5782375" y="1278000"/>
                </a:lnTo>
                <a:lnTo>
                  <a:pt x="6099175" y="1278000"/>
                </a:lnTo>
                <a:lnTo>
                  <a:pt x="6099175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612000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96AFFF14-1BBC-764A-86F9-6B55249DA82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1" y="-13176"/>
            <a:ext cx="3660396" cy="1563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013480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afbeelding horizonta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34682" y="3427412"/>
            <a:ext cx="10923906" cy="1726479"/>
          </a:xfrm>
        </p:spPr>
        <p:txBody>
          <a:bodyPr lIns="57600" tIns="90000" bIns="90000" anchor="b">
            <a:normAutofit/>
          </a:bodyPr>
          <a:lstStyle>
            <a:lvl1pPr algn="l"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34682" y="5162400"/>
            <a:ext cx="10923906" cy="664319"/>
          </a:xfrm>
        </p:spPr>
        <p:txBody>
          <a:bodyPr lIns="72000" tIns="9000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17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13873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1B775CBB-7AA3-B145-95D9-0A41125A85A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sp>
        <p:nvSpPr>
          <p:cNvPr id="12" name="Tijdelijke aanduiding voor afbeelding 12">
            <a:extLst>
              <a:ext uri="{FF2B5EF4-FFF2-40B4-BE49-F238E27FC236}">
                <a16:creationId xmlns:a16="http://schemas.microsoft.com/office/drawing/2014/main" id="{A894CF0F-9F35-014D-8D3B-989CF19C557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12192000" cy="3427413"/>
          </a:xfrm>
          <a:custGeom>
            <a:avLst/>
            <a:gdLst>
              <a:gd name="connsiteX0" fmla="*/ 5779200 w 12192000"/>
              <a:gd name="connsiteY0" fmla="*/ 1 h 3427413"/>
              <a:gd name="connsiteX1" fmla="*/ 5779200 w 12192000"/>
              <a:gd name="connsiteY1" fmla="*/ 1278001 h 3427413"/>
              <a:gd name="connsiteX2" fmla="*/ 6412800 w 12192000"/>
              <a:gd name="connsiteY2" fmla="*/ 1278001 h 3427413"/>
              <a:gd name="connsiteX3" fmla="*/ 6412800 w 12192000"/>
              <a:gd name="connsiteY3" fmla="*/ 1 h 3427413"/>
              <a:gd name="connsiteX4" fmla="*/ 0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5779200" y="1"/>
                </a:moveTo>
                <a:lnTo>
                  <a:pt x="5779200" y="1278001"/>
                </a:lnTo>
                <a:lnTo>
                  <a:pt x="6412800" y="1278001"/>
                </a:lnTo>
                <a:lnTo>
                  <a:pt x="6412800" y="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23927975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185">
          <p15:clr>
            <a:srgbClr val="FBAE40"/>
          </p15:clr>
        </p15:guide>
        <p15:guide id="2" orient="horz" pos="2656">
          <p15:clr>
            <a:srgbClr val="FBAE40"/>
          </p15:clr>
        </p15:guide>
        <p15:guide id="3" pos="4044">
          <p15:clr>
            <a:srgbClr val="FBAE40"/>
          </p15:clr>
        </p15:guide>
        <p15:guide id="4" pos="3636">
          <p15:clr>
            <a:srgbClr val="FBAE40"/>
          </p15:clr>
        </p15:guide>
        <p15:guide id="5" orient="horz" pos="3135">
          <p15:clr>
            <a:srgbClr val="FBAE40"/>
          </p15:clr>
        </p15:guide>
      </p15:sldGuideLst>
    </p:ext>
  </p:extLs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8" name="Tijdelijke aanduiding voor datum 17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ijdelijke aanduiding voor voettekst 1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0" name="Tijdelijke aanduiding voor dianummer 19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24" name="Ondertitel 2"/>
          <p:cNvSpPr>
            <a:spLocks noGrp="1"/>
          </p:cNvSpPr>
          <p:nvPr>
            <p:ph type="subTitle" idx="1"/>
          </p:nvPr>
        </p:nvSpPr>
        <p:spPr>
          <a:xfrm>
            <a:off x="6556176" y="3427413"/>
            <a:ext cx="5004000" cy="240464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25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sp>
        <p:nvSpPr>
          <p:cNvPr id="21" name="Titel 1"/>
          <p:cNvSpPr>
            <a:spLocks noGrp="1"/>
          </p:cNvSpPr>
          <p:nvPr>
            <p:ph type="ctrTitle"/>
          </p:nvPr>
        </p:nvSpPr>
        <p:spPr>
          <a:xfrm>
            <a:off x="6554588" y="2024063"/>
            <a:ext cx="5004000" cy="140335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74FFB40B-5401-C140-B17F-C3EAB81B12C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2E36178C-624A-804D-9EC4-7DE03C82161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1" y="-13176"/>
            <a:ext cx="3660396" cy="1563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49098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horizont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879600"/>
            <a:ext cx="10923588" cy="1547813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5" name="Tijdelijke aanduiding voor datum 1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6" name="Tijdelijke aanduiding voor voettekst 1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7" name="Tijdelijke aanduiding voor dianummer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9" name="Ondertitel 2"/>
          <p:cNvSpPr>
            <a:spLocks noGrp="1"/>
          </p:cNvSpPr>
          <p:nvPr>
            <p:ph type="subTitle" idx="1"/>
          </p:nvPr>
        </p:nvSpPr>
        <p:spPr>
          <a:xfrm>
            <a:off x="635000" y="3749487"/>
            <a:ext cx="10925176" cy="2077232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10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00538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8690DFE0-6E0C-AD42-8457-1C085895E3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1B244A14-99B6-434B-806E-F79D2423D6E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1" y="-13176"/>
            <a:ext cx="3660396" cy="1563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96623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4999" y="2636838"/>
            <a:ext cx="5003801" cy="1584325"/>
          </a:xfrm>
        </p:spPr>
        <p:txBody>
          <a:bodyPr anchor="ctr" anchorCtr="0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tekst 4"/>
          <p:cNvSpPr>
            <a:spLocks noGrp="1"/>
          </p:cNvSpPr>
          <p:nvPr>
            <p:ph type="body" sz="quarter" idx="15"/>
          </p:nvPr>
        </p:nvSpPr>
        <p:spPr>
          <a:xfrm>
            <a:off x="7791732" y="916926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tekst 4"/>
          <p:cNvSpPr>
            <a:spLocks noGrp="1"/>
          </p:cNvSpPr>
          <p:nvPr>
            <p:ph type="body" sz="quarter" idx="16"/>
          </p:nvPr>
        </p:nvSpPr>
        <p:spPr>
          <a:xfrm>
            <a:off x="7791732" y="2061911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5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7791732" y="3211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6" name="Tijdelijke aanduiding voor tekst 4"/>
          <p:cNvSpPr>
            <a:spLocks noGrp="1"/>
          </p:cNvSpPr>
          <p:nvPr>
            <p:ph type="body" sz="quarter" idx="18"/>
          </p:nvPr>
        </p:nvSpPr>
        <p:spPr>
          <a:xfrm>
            <a:off x="7791732" y="43524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7" name="Tijdelijke aanduiding voor tekst 4"/>
          <p:cNvSpPr>
            <a:spLocks noGrp="1"/>
          </p:cNvSpPr>
          <p:nvPr>
            <p:ph type="body" sz="quarter" idx="19"/>
          </p:nvPr>
        </p:nvSpPr>
        <p:spPr>
          <a:xfrm>
            <a:off x="7791732" y="5497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22" name="Tijdelijke aanduiding voor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6418727" y="998445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3" name="Tijdelijke aanduiding voor tekst 2"/>
          <p:cNvSpPr>
            <a:spLocks noGrp="1"/>
          </p:cNvSpPr>
          <p:nvPr>
            <p:ph type="body" sz="quarter" idx="11" hasCustomPrompt="1"/>
          </p:nvPr>
        </p:nvSpPr>
        <p:spPr>
          <a:xfrm>
            <a:off x="6418727" y="2143674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4" name="Tijdelijke aanduiding voor tekst 2"/>
          <p:cNvSpPr>
            <a:spLocks noGrp="1"/>
          </p:cNvSpPr>
          <p:nvPr>
            <p:ph type="body" sz="quarter" idx="12" hasCustomPrompt="1"/>
          </p:nvPr>
        </p:nvSpPr>
        <p:spPr>
          <a:xfrm>
            <a:off x="6418727" y="3288903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5" name="Tijdelijke aanduiding voor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6418727" y="4434132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6" name="Tijdelijke aanduiding voor tekst 2"/>
          <p:cNvSpPr>
            <a:spLocks noGrp="1"/>
          </p:cNvSpPr>
          <p:nvPr>
            <p:ph type="body" sz="quarter" idx="14" hasCustomPrompt="1"/>
          </p:nvPr>
        </p:nvSpPr>
        <p:spPr>
          <a:xfrm>
            <a:off x="6418727" y="5579361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D81B54F5-13FA-3C4E-974A-5D92042B0F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023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65CDA938-34ED-EC47-B19D-D582D052909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8242" cy="6858000"/>
          </a:xfrm>
          <a:custGeom>
            <a:avLst/>
            <a:gdLst>
              <a:gd name="connsiteX0" fmla="*/ 0 w 6098242"/>
              <a:gd name="connsiteY0" fmla="*/ 0 h 6858000"/>
              <a:gd name="connsiteX1" fmla="*/ 5860200 w 6098242"/>
              <a:gd name="connsiteY1" fmla="*/ 0 h 6858000"/>
              <a:gd name="connsiteX2" fmla="*/ 5860200 w 6098242"/>
              <a:gd name="connsiteY2" fmla="*/ 712800 h 6858000"/>
              <a:gd name="connsiteX3" fmla="*/ 6098242 w 6098242"/>
              <a:gd name="connsiteY3" fmla="*/ 712800 h 6858000"/>
              <a:gd name="connsiteX4" fmla="*/ 6098242 w 6098242"/>
              <a:gd name="connsiteY4" fmla="*/ 6858000 h 6858000"/>
              <a:gd name="connsiteX5" fmla="*/ 0 w 6098242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8242" h="6858000">
                <a:moveTo>
                  <a:pt x="0" y="0"/>
                </a:moveTo>
                <a:lnTo>
                  <a:pt x="5860200" y="0"/>
                </a:lnTo>
                <a:lnTo>
                  <a:pt x="5860200" y="712800"/>
                </a:lnTo>
                <a:lnTo>
                  <a:pt x="6098242" y="712800"/>
                </a:lnTo>
                <a:lnTo>
                  <a:pt x="6098242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612000" anchor="ctr" anchorCtr="0">
            <a:no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5" name="Rechthoek 4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ijdelijke aanduiding voor tekst 11"/>
          <p:cNvSpPr>
            <a:spLocks noGrp="1"/>
          </p:cNvSpPr>
          <p:nvPr>
            <p:ph type="body" sz="quarter" idx="13"/>
          </p:nvPr>
        </p:nvSpPr>
        <p:spPr>
          <a:xfrm>
            <a:off x="6553200" y="2289600"/>
            <a:ext cx="5004000" cy="3931813"/>
          </a:xfrm>
        </p:spPr>
        <p:txBody>
          <a:bodyPr/>
          <a:lstStyle>
            <a:lvl1pPr marL="457200" indent="-4572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684000" indent="-216000"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553200" y="1051200"/>
            <a:ext cx="5004000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86A61725-3423-2349-9518-C40DFD8E37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90709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999" y="2636837"/>
            <a:ext cx="5003801" cy="1584325"/>
          </a:xfrm>
        </p:spPr>
        <p:txBody>
          <a:bodyPr anchor="b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4999" y="4221162"/>
            <a:ext cx="5003801" cy="2000251"/>
          </a:xfrm>
        </p:spPr>
        <p:txBody>
          <a:bodyPr tIns="90000" rIns="10080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634999" y="1171575"/>
            <a:ext cx="5003801" cy="1463674"/>
          </a:xfrm>
        </p:spPr>
        <p:txBody>
          <a:bodyPr rIns="0" anchor="b" anchorCtr="0">
            <a:normAutofit/>
          </a:bodyPr>
          <a:lstStyle>
            <a:lvl1pPr marL="0" indent="0" algn="r">
              <a:buNone/>
              <a:defRPr sz="9600" b="1" i="0">
                <a:solidFill>
                  <a:schemeClr val="bg1"/>
                </a:solidFill>
              </a:defRPr>
            </a:lvl1pPr>
            <a:lvl2pPr marL="313200" indent="0" algn="r">
              <a:buNone/>
              <a:defRPr/>
            </a:lvl2pPr>
            <a:lvl3pPr marL="630000" indent="0" algn="r">
              <a:buNone/>
              <a:defRPr/>
            </a:lvl3pPr>
            <a:lvl4pPr marL="943200" indent="0" algn="r">
              <a:buNone/>
              <a:defRPr/>
            </a:lvl4pPr>
            <a:lvl5pPr marL="1260000" indent="0" algn="r">
              <a:buNone/>
              <a:defRPr/>
            </a:lvl5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A92D9BCA-7D8F-4A49-B350-A3907C1459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9263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35000" y="2276475"/>
            <a:ext cx="5226050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553199" y="2276475"/>
            <a:ext cx="5004000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851060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1" y="2306037"/>
            <a:ext cx="5004000" cy="648000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35001" y="2953738"/>
            <a:ext cx="5004000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553200" y="2306037"/>
            <a:ext cx="5004000" cy="647228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553200" y="2953738"/>
            <a:ext cx="5005388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6" name="Tijdelijke aanduiding voor datum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7" name="Tijdelijke aanduiding voor voettekst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03816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88">
          <p15:clr>
            <a:srgbClr val="FBAE40"/>
          </p15:clr>
        </p15:guide>
        <p15:guide id="2" pos="3693">
          <p15:clr>
            <a:srgbClr val="FBAE40"/>
          </p15:clr>
        </p15:guide>
        <p15:guide id="3" orient="horz" pos="1661">
          <p15:clr>
            <a:srgbClr val="FBAE40"/>
          </p15:clr>
        </p15:guide>
      </p15:sldGuideLst>
    </p:ext>
  </p:extLst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2" name="Tijdelijke aanduiding voor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voettekst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dianumm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81794723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datum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00514430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5000" y="3427413"/>
            <a:ext cx="5003800" cy="27939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inhoud 9"/>
          <p:cNvSpPr>
            <a:spLocks noGrp="1"/>
          </p:cNvSpPr>
          <p:nvPr>
            <p:ph sz="quarter" idx="13"/>
          </p:nvPr>
        </p:nvSpPr>
        <p:spPr>
          <a:xfrm>
            <a:off x="6554588" y="1052513"/>
            <a:ext cx="5004000" cy="51689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5299811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5"/>
            <a:ext cx="5461000" cy="1144098"/>
          </a:xfrm>
        </p:spPr>
        <p:txBody>
          <a:bodyPr lIns="162000" tIns="90000" rIns="90000">
            <a:normAutofit/>
          </a:bodyPr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446228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4"/>
            <a:ext cx="5461000" cy="1144099"/>
          </a:xfrm>
        </p:spPr>
        <p:txBody>
          <a:bodyPr lIns="162000" tIns="9000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500869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-1588"/>
            <a:ext cx="6096000" cy="685958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indent="0" algn="l">
              <a:buFont typeface="Arial" charset="0"/>
              <a:buNone/>
            </a:pPr>
            <a:endParaRPr lang="nl-NL" sz="1000">
              <a:solidFill>
                <a:schemeClr val="bg1"/>
              </a:solidFill>
            </a:endParaRP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5000" y="2636838"/>
            <a:ext cx="5003799" cy="1584324"/>
          </a:xfrm>
        </p:spPr>
        <p:txBody>
          <a:bodyPr anchor="ctr" anchorCtr="0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6554588" y="1066800"/>
            <a:ext cx="5004000" cy="5154613"/>
          </a:xfrm>
        </p:spPr>
        <p:txBody>
          <a:bodyPr anchor="ctr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1AA360A2-6A81-F745-B0BA-D17CF7C41F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706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  <p15:guide id="3" pos="5609">
          <p15:clr>
            <a:srgbClr val="FBAE40"/>
          </p15:clr>
        </p15:guide>
        <p15:guide id="4" pos="5904">
          <p15:clr>
            <a:srgbClr val="FBAE40"/>
          </p15:clr>
        </p15:guide>
      </p15:sldGuideLst>
    </p:ext>
  </p:extLst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4999" y="2636839"/>
            <a:ext cx="5004000" cy="1584324"/>
          </a:xfrm>
        </p:spPr>
        <p:txBody>
          <a:bodyPr anchor="ctr" anchorCtr="0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/>
          </p:nvPr>
        </p:nvSpPr>
        <p:spPr>
          <a:xfrm>
            <a:off x="6553199" y="1052513"/>
            <a:ext cx="5004000" cy="5168900"/>
          </a:xfrm>
        </p:spPr>
        <p:txBody>
          <a:bodyPr anchor="ctr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3C312E52-5F25-F145-941D-847F75FF4A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0988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5000" y="3427413"/>
            <a:ext cx="5003800" cy="27940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92928345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k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5"/>
          </p:nvPr>
        </p:nvSpPr>
        <p:spPr>
          <a:xfrm>
            <a:off x="635000" y="2289600"/>
            <a:ext cx="5005388" cy="3935413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1051200"/>
            <a:ext cx="5004594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20" name="Tijdelijke aanduiding voor datum 19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1" name="Tijdelijke aanduiding voor voettekst 20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2" name="Tijdelijke aanduiding voor dianummer 21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FA773512-55C7-2B46-9113-E2A18B1316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7864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1" name="Tijdelijke aanduiding voor tekst 10"/>
          <p:cNvSpPr>
            <a:spLocks noGrp="1"/>
          </p:cNvSpPr>
          <p:nvPr>
            <p:ph type="body" sz="quarter" idx="16"/>
          </p:nvPr>
        </p:nvSpPr>
        <p:spPr>
          <a:xfrm>
            <a:off x="635000" y="2289600"/>
            <a:ext cx="5003800" cy="39318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1200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55453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77">
          <p15:clr>
            <a:srgbClr val="FBAE40"/>
          </p15:clr>
        </p15:guide>
      </p15:sldGuideLst>
    </p:ext>
  </p:extLst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9A0BF630-8A40-CF48-A9A0-E1AFC8D235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800015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3430587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65728406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>
            <a:lvl1pPr>
              <a:buClr>
                <a:schemeClr val="bg2"/>
              </a:buClr>
              <a:tabLst>
                <a:tab pos="1619250" algn="l"/>
              </a:tabLst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5" y="3888000"/>
            <a:ext cx="5004595" cy="2333413"/>
          </a:xfrm>
        </p:spPr>
        <p:txBody>
          <a:bodyPr anchor="t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6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554588" y="3888000"/>
            <a:ext cx="5004000" cy="2333413"/>
          </a:xfrm>
        </p:spPr>
        <p:txBody>
          <a:bodyPr tIns="50400" numCol="1" spcCol="468000" anchor="t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9899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553199" y="3888000"/>
            <a:ext cx="5004000" cy="2333413"/>
          </a:xfrm>
        </p:spPr>
        <p:txBody>
          <a:bodyPr tIns="50400" numCol="1" spcCol="468000" anchor="t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3888000"/>
            <a:ext cx="5004594" cy="2333413"/>
          </a:xfrm>
        </p:spPr>
        <p:txBody>
          <a:bodyPr anchor="t" anchorCtr="0"/>
          <a:lstStyle/>
          <a:p>
            <a:r>
              <a:rPr lang="nl-NL"/>
              <a:t>Klik om stijl te bewerken</a:t>
            </a:r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23069164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kleur zonde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>
            <a:lvl1pPr>
              <a:tabLst>
                <a:tab pos="1619250" algn="l"/>
              </a:tabLst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972516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wit zonde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2544515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prstGeom prst="rect">
            <a:avLst/>
          </a:prstGeom>
          <a:noFill/>
        </p:spPr>
        <p:txBody>
          <a:bodyPr wrap="square" lIns="612000">
            <a:noAutofit/>
          </a:bodyPr>
          <a:lstStyle>
            <a:lvl1pPr>
              <a:buClr>
                <a:schemeClr val="bg2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3600" y="1051200"/>
            <a:ext cx="10924382" cy="9468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48102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 tite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prstGeom prst="rect">
            <a:avLst/>
          </a:prstGeom>
          <a:noFill/>
        </p:spPr>
        <p:txBody>
          <a:bodyPr wrap="square" lIns="61200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4206" y="1051200"/>
            <a:ext cx="10924382" cy="946800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17322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9824987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titel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0" y="5153776"/>
            <a:ext cx="12192000" cy="576000"/>
          </a:xfrm>
          <a:solidFill>
            <a:schemeClr val="tx2"/>
          </a:solidFill>
        </p:spPr>
        <p:txBody>
          <a:bodyPr lIns="756000"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0" y="5825413"/>
            <a:ext cx="12192000" cy="396000"/>
          </a:xfrm>
          <a:solidFill>
            <a:schemeClr val="bg1"/>
          </a:solidFill>
        </p:spPr>
        <p:txBody>
          <a:bodyPr lIns="756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707051326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>
          <a:xfrm>
            <a:off x="635000" y="2276475"/>
            <a:ext cx="10923588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0135891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4"/>
          </p:nvPr>
        </p:nvSpPr>
        <p:spPr>
          <a:xfrm>
            <a:off x="7958859" y="2276475"/>
            <a:ext cx="3600000" cy="3937000"/>
          </a:xfrm>
        </p:spPr>
        <p:txBody>
          <a:bodyPr/>
          <a:lstStyle>
            <a:lvl1pPr marL="0" indent="0">
              <a:buNone/>
              <a:defRPr sz="2000"/>
            </a:lvl1pPr>
            <a:lvl2pPr marL="313200" indent="0">
              <a:buNone/>
              <a:defRPr sz="1800"/>
            </a:lvl2pPr>
            <a:lvl3pPr marL="630000" indent="0">
              <a:buNone/>
              <a:defRPr sz="1600"/>
            </a:lvl3pPr>
            <a:lvl4pPr marL="943200" indent="0">
              <a:buNone/>
              <a:defRPr sz="1600"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5"/>
          </p:nvPr>
        </p:nvSpPr>
        <p:spPr>
          <a:xfrm>
            <a:off x="635000" y="2276475"/>
            <a:ext cx="7178964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0960557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4"/>
          </p:nvPr>
        </p:nvSpPr>
        <p:spPr>
          <a:xfrm>
            <a:off x="6550024" y="2289599"/>
            <a:ext cx="5004000" cy="3931813"/>
          </a:xfrm>
        </p:spPr>
        <p:txBody>
          <a:bodyPr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50024" y="1051200"/>
            <a:ext cx="5004000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9"/>
          </p:nvPr>
        </p:nvSpPr>
        <p:spPr>
          <a:xfrm>
            <a:off x="635000" y="1066799"/>
            <a:ext cx="5003800" cy="51546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DAAE31AA-4F3D-DF42-AA61-0E507CB823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2815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6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515675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515675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515675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4544781" y="3921366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4544781" y="4707382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4544781" y="5480872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49B233A0-EA33-A34A-AA60-CC158917FCE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778932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60960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2565400"/>
            <a:ext cx="5003800" cy="17272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7176285" y="2286000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7176285" y="3079487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7176285" y="3845506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6564313" y="2361344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6564313" y="3147360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6564313" y="3920850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3D2E9093-0E60-BA4D-901C-9AACA7755EC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617373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C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5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422431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422431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422431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3612341" y="3921366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3612341" y="4707382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3612341" y="5480872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1ADA08BF-661A-374E-B397-E088CEE567B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8048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554588" y="1882800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554588" y="4215600"/>
            <a:ext cx="5004000" cy="133920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9E3D7069-4B4C-A54F-BDA0-7D71307D3F3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6BDFADF0-C96A-464C-99DF-DD3F8394FE8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2" y="-13176"/>
            <a:ext cx="3660394" cy="1563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1409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636">
          <p15:clr>
            <a:srgbClr val="FBAE40"/>
          </p15:clr>
        </p15:guide>
        <p15:guide id="2" pos="4044">
          <p15:clr>
            <a:srgbClr val="FBAE40"/>
          </p15:clr>
        </p15:guide>
      </p15:sldGuideLst>
    </p:ext>
  </p:extLst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71703991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afbeelding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hoek 15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4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sp>
        <p:nvSpPr>
          <p:cNvPr id="11" name="Tijdelijke aanduiding voor datum 10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7" name="Titel 1"/>
          <p:cNvSpPr>
            <a:spLocks noGrp="1"/>
          </p:cNvSpPr>
          <p:nvPr>
            <p:ph type="ctrTitle"/>
          </p:nvPr>
        </p:nvSpPr>
        <p:spPr>
          <a:xfrm>
            <a:off x="6553200" y="1885467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8" name="Ondertitel 2"/>
          <p:cNvSpPr>
            <a:spLocks noGrp="1"/>
          </p:cNvSpPr>
          <p:nvPr>
            <p:ph type="subTitle" idx="1"/>
          </p:nvPr>
        </p:nvSpPr>
        <p:spPr>
          <a:xfrm>
            <a:off x="6553200" y="4218267"/>
            <a:ext cx="5004000" cy="1613786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23" name="Tijdelijke aanduiding voor afbeelding 22">
            <a:extLst>
              <a:ext uri="{FF2B5EF4-FFF2-40B4-BE49-F238E27FC236}">
                <a16:creationId xmlns:a16="http://schemas.microsoft.com/office/drawing/2014/main" id="{35629C47-969E-4B47-AD76-F769B346E2C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0"/>
            <a:ext cx="6099175" cy="6858000"/>
          </a:xfrm>
          <a:custGeom>
            <a:avLst/>
            <a:gdLst>
              <a:gd name="connsiteX0" fmla="*/ 0 w 6099175"/>
              <a:gd name="connsiteY0" fmla="*/ 0 h 6858000"/>
              <a:gd name="connsiteX1" fmla="*/ 5782375 w 6099175"/>
              <a:gd name="connsiteY1" fmla="*/ 0 h 6858000"/>
              <a:gd name="connsiteX2" fmla="*/ 5782375 w 6099175"/>
              <a:gd name="connsiteY2" fmla="*/ 1278000 h 6858000"/>
              <a:gd name="connsiteX3" fmla="*/ 6099175 w 6099175"/>
              <a:gd name="connsiteY3" fmla="*/ 1278000 h 6858000"/>
              <a:gd name="connsiteX4" fmla="*/ 6099175 w 6099175"/>
              <a:gd name="connsiteY4" fmla="*/ 6858000 h 6858000"/>
              <a:gd name="connsiteX5" fmla="*/ 0 w 609917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9175" h="6858000">
                <a:moveTo>
                  <a:pt x="0" y="0"/>
                </a:moveTo>
                <a:lnTo>
                  <a:pt x="5782375" y="0"/>
                </a:lnTo>
                <a:lnTo>
                  <a:pt x="5782375" y="1278000"/>
                </a:lnTo>
                <a:lnTo>
                  <a:pt x="6099175" y="1278000"/>
                </a:lnTo>
                <a:lnTo>
                  <a:pt x="6099175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612000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DB37F6DB-C60D-4F4D-AF92-FD05AC8B79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2" y="-13176"/>
            <a:ext cx="3660394" cy="1563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977583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afbeelding horizonta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34682" y="3427412"/>
            <a:ext cx="10923906" cy="1726479"/>
          </a:xfrm>
        </p:spPr>
        <p:txBody>
          <a:bodyPr lIns="57600" tIns="90000" bIns="90000" anchor="b">
            <a:normAutofit/>
          </a:bodyPr>
          <a:lstStyle>
            <a:lvl1pPr algn="l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34682" y="5162400"/>
            <a:ext cx="10923906" cy="664319"/>
          </a:xfrm>
        </p:spPr>
        <p:txBody>
          <a:bodyPr lIns="72000" tIns="90000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17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13873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C135EBA1-8293-C148-8A1B-ED3FB7F703D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12192000" cy="3427413"/>
          </a:xfrm>
          <a:custGeom>
            <a:avLst/>
            <a:gdLst>
              <a:gd name="connsiteX0" fmla="*/ 5779200 w 12192000"/>
              <a:gd name="connsiteY0" fmla="*/ 1 h 3427413"/>
              <a:gd name="connsiteX1" fmla="*/ 5779200 w 12192000"/>
              <a:gd name="connsiteY1" fmla="*/ 1278001 h 3427413"/>
              <a:gd name="connsiteX2" fmla="*/ 6412800 w 12192000"/>
              <a:gd name="connsiteY2" fmla="*/ 1278001 h 3427413"/>
              <a:gd name="connsiteX3" fmla="*/ 6412800 w 12192000"/>
              <a:gd name="connsiteY3" fmla="*/ 1 h 3427413"/>
              <a:gd name="connsiteX4" fmla="*/ 0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5779200" y="1"/>
                </a:moveTo>
                <a:lnTo>
                  <a:pt x="5779200" y="1278001"/>
                </a:lnTo>
                <a:lnTo>
                  <a:pt x="6412800" y="1278001"/>
                </a:lnTo>
                <a:lnTo>
                  <a:pt x="6412800" y="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679880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185">
          <p15:clr>
            <a:srgbClr val="FBAE40"/>
          </p15:clr>
        </p15:guide>
        <p15:guide id="2" orient="horz" pos="2656">
          <p15:clr>
            <a:srgbClr val="FBAE40"/>
          </p15:clr>
        </p15:guide>
        <p15:guide id="3" pos="4044">
          <p15:clr>
            <a:srgbClr val="FBAE40"/>
          </p15:clr>
        </p15:guide>
        <p15:guide id="4" pos="3636">
          <p15:clr>
            <a:srgbClr val="FBAE40"/>
          </p15:clr>
        </p15:guide>
        <p15:guide id="5" orient="horz" pos="3135">
          <p15:clr>
            <a:srgbClr val="FBAE40"/>
          </p15:clr>
        </p15:guide>
      </p15:sldGuideLst>
    </p:ext>
  </p:extLst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6" name="Afbeelding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sp>
        <p:nvSpPr>
          <p:cNvPr id="18" name="Tijdelijke aanduiding voor datum 17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ijdelijke aanduiding voor voettekst 1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0" name="Tijdelijke aanduiding voor dianummer 19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24" name="Ondertitel 2"/>
          <p:cNvSpPr>
            <a:spLocks noGrp="1"/>
          </p:cNvSpPr>
          <p:nvPr>
            <p:ph type="subTitle" idx="1"/>
          </p:nvPr>
        </p:nvSpPr>
        <p:spPr>
          <a:xfrm>
            <a:off x="6556176" y="3427413"/>
            <a:ext cx="5004000" cy="240464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25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sp>
        <p:nvSpPr>
          <p:cNvPr id="21" name="Titel 1"/>
          <p:cNvSpPr>
            <a:spLocks noGrp="1"/>
          </p:cNvSpPr>
          <p:nvPr>
            <p:ph type="ctrTitle"/>
          </p:nvPr>
        </p:nvSpPr>
        <p:spPr>
          <a:xfrm>
            <a:off x="6554588" y="2024063"/>
            <a:ext cx="5004000" cy="140335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9A86B78C-ECEA-3F48-A8AA-7F7F92A4358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2" y="-13176"/>
            <a:ext cx="3660394" cy="1563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890443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horizont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879600"/>
            <a:ext cx="10923588" cy="1547813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5" name="Tijdelijke aanduiding voor datum 1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6" name="Tijdelijke aanduiding voor voettekst 1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7" name="Tijdelijke aanduiding voor dianummer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9" name="Ondertitel 2"/>
          <p:cNvSpPr>
            <a:spLocks noGrp="1"/>
          </p:cNvSpPr>
          <p:nvPr>
            <p:ph type="subTitle" idx="1"/>
          </p:nvPr>
        </p:nvSpPr>
        <p:spPr>
          <a:xfrm>
            <a:off x="635000" y="3749487"/>
            <a:ext cx="10925176" cy="2077232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10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00538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pic>
        <p:nvPicPr>
          <p:cNvPr id="11" name="Afbeelding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FB2D7DB2-7D28-084D-8169-A191429CAB8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2" y="-13176"/>
            <a:ext cx="3660394" cy="1563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650000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4999" y="2636838"/>
            <a:ext cx="5003801" cy="1584325"/>
          </a:xfrm>
        </p:spPr>
        <p:txBody>
          <a:bodyPr anchor="ctr" anchorCtr="0">
            <a:normAutofit/>
          </a:bodyPr>
          <a:lstStyle>
            <a:lvl1pPr algn="r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tekst 4"/>
          <p:cNvSpPr>
            <a:spLocks noGrp="1"/>
          </p:cNvSpPr>
          <p:nvPr>
            <p:ph type="body" sz="quarter" idx="15"/>
          </p:nvPr>
        </p:nvSpPr>
        <p:spPr>
          <a:xfrm>
            <a:off x="7791732" y="916926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tekst 4"/>
          <p:cNvSpPr>
            <a:spLocks noGrp="1"/>
          </p:cNvSpPr>
          <p:nvPr>
            <p:ph type="body" sz="quarter" idx="16"/>
          </p:nvPr>
        </p:nvSpPr>
        <p:spPr>
          <a:xfrm>
            <a:off x="7791732" y="2061911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5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7791732" y="3211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6" name="Tijdelijke aanduiding voor tekst 4"/>
          <p:cNvSpPr>
            <a:spLocks noGrp="1"/>
          </p:cNvSpPr>
          <p:nvPr>
            <p:ph type="body" sz="quarter" idx="18"/>
          </p:nvPr>
        </p:nvSpPr>
        <p:spPr>
          <a:xfrm>
            <a:off x="7791732" y="43524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7" name="Tijdelijke aanduiding voor tekst 4"/>
          <p:cNvSpPr>
            <a:spLocks noGrp="1"/>
          </p:cNvSpPr>
          <p:nvPr>
            <p:ph type="body" sz="quarter" idx="19"/>
          </p:nvPr>
        </p:nvSpPr>
        <p:spPr>
          <a:xfrm>
            <a:off x="7791732" y="5497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22" name="Tijdelijke aanduiding voor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6418727" y="998445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3" name="Tijdelijke aanduiding voor tekst 2"/>
          <p:cNvSpPr>
            <a:spLocks noGrp="1"/>
          </p:cNvSpPr>
          <p:nvPr>
            <p:ph type="body" sz="quarter" idx="11" hasCustomPrompt="1"/>
          </p:nvPr>
        </p:nvSpPr>
        <p:spPr>
          <a:xfrm>
            <a:off x="6418727" y="2143674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4" name="Tijdelijke aanduiding voor tekst 2"/>
          <p:cNvSpPr>
            <a:spLocks noGrp="1"/>
          </p:cNvSpPr>
          <p:nvPr>
            <p:ph type="body" sz="quarter" idx="12" hasCustomPrompt="1"/>
          </p:nvPr>
        </p:nvSpPr>
        <p:spPr>
          <a:xfrm>
            <a:off x="6418727" y="3288903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5" name="Tijdelijke aanduiding voor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6418727" y="4434132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6" name="Tijdelijke aanduiding voor tekst 2"/>
          <p:cNvSpPr>
            <a:spLocks noGrp="1"/>
          </p:cNvSpPr>
          <p:nvPr>
            <p:ph type="body" sz="quarter" idx="14" hasCustomPrompt="1"/>
          </p:nvPr>
        </p:nvSpPr>
        <p:spPr>
          <a:xfrm>
            <a:off x="6418727" y="5579361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pic>
        <p:nvPicPr>
          <p:cNvPr id="27" name="Afbeelding 26">
            <a:extLst>
              <a:ext uri="{FF2B5EF4-FFF2-40B4-BE49-F238E27FC236}">
                <a16:creationId xmlns:a16="http://schemas.microsoft.com/office/drawing/2014/main" id="{28E5E4BB-799C-544E-8D22-5A18C85488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4102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ijdelijke aanduiding voor tekst 11"/>
          <p:cNvSpPr>
            <a:spLocks noGrp="1"/>
          </p:cNvSpPr>
          <p:nvPr>
            <p:ph type="body" sz="quarter" idx="13"/>
          </p:nvPr>
        </p:nvSpPr>
        <p:spPr>
          <a:xfrm>
            <a:off x="6553200" y="2289600"/>
            <a:ext cx="5004000" cy="3931813"/>
          </a:xfrm>
        </p:spPr>
        <p:txBody>
          <a:bodyPr/>
          <a:lstStyle>
            <a:lvl1pPr marL="457200" indent="-457200">
              <a:buClr>
                <a:schemeClr val="tx1"/>
              </a:buClr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684000" indent="-216000"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553200" y="1051200"/>
            <a:ext cx="5004000" cy="9480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65CDA938-34ED-EC47-B19D-D582D052909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8242" cy="6858000"/>
          </a:xfrm>
          <a:custGeom>
            <a:avLst/>
            <a:gdLst>
              <a:gd name="connsiteX0" fmla="*/ 0 w 6098242"/>
              <a:gd name="connsiteY0" fmla="*/ 0 h 6858000"/>
              <a:gd name="connsiteX1" fmla="*/ 5860200 w 6098242"/>
              <a:gd name="connsiteY1" fmla="*/ 0 h 6858000"/>
              <a:gd name="connsiteX2" fmla="*/ 5860200 w 6098242"/>
              <a:gd name="connsiteY2" fmla="*/ 712800 h 6858000"/>
              <a:gd name="connsiteX3" fmla="*/ 6098242 w 6098242"/>
              <a:gd name="connsiteY3" fmla="*/ 712800 h 6858000"/>
              <a:gd name="connsiteX4" fmla="*/ 6098242 w 6098242"/>
              <a:gd name="connsiteY4" fmla="*/ 6858000 h 6858000"/>
              <a:gd name="connsiteX5" fmla="*/ 0 w 6098242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8242" h="6858000">
                <a:moveTo>
                  <a:pt x="0" y="0"/>
                </a:moveTo>
                <a:lnTo>
                  <a:pt x="5860200" y="0"/>
                </a:lnTo>
                <a:lnTo>
                  <a:pt x="5860200" y="712800"/>
                </a:lnTo>
                <a:lnTo>
                  <a:pt x="6098242" y="712800"/>
                </a:lnTo>
                <a:lnTo>
                  <a:pt x="6098242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53E02048-3131-A141-AAB5-C0A1028E0A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209982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999" y="2636837"/>
            <a:ext cx="5003801" cy="1584325"/>
          </a:xfrm>
        </p:spPr>
        <p:txBody>
          <a:bodyPr anchor="b">
            <a:normAutofit/>
          </a:bodyPr>
          <a:lstStyle>
            <a:lvl1pPr algn="r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4999" y="4221162"/>
            <a:ext cx="5003801" cy="2000251"/>
          </a:xfrm>
        </p:spPr>
        <p:txBody>
          <a:bodyPr tIns="90000" rIns="100800"/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634999" y="1171575"/>
            <a:ext cx="5003801" cy="1463674"/>
          </a:xfrm>
        </p:spPr>
        <p:txBody>
          <a:bodyPr rIns="0" anchor="b" anchorCtr="0">
            <a:normAutofit/>
          </a:bodyPr>
          <a:lstStyle>
            <a:lvl1pPr marL="0" indent="0" algn="r">
              <a:buNone/>
              <a:defRPr sz="9600" b="1" i="0">
                <a:solidFill>
                  <a:schemeClr val="tx1"/>
                </a:solidFill>
              </a:defRPr>
            </a:lvl1pPr>
            <a:lvl2pPr marL="313200" indent="0" algn="r">
              <a:buNone/>
              <a:defRPr/>
            </a:lvl2pPr>
            <a:lvl3pPr marL="630000" indent="0" algn="r">
              <a:buNone/>
              <a:defRPr/>
            </a:lvl3pPr>
            <a:lvl4pPr marL="943200" indent="0" algn="r">
              <a:buNone/>
              <a:defRPr/>
            </a:lvl4pPr>
            <a:lvl5pPr marL="1260000" indent="0" algn="r">
              <a:buNone/>
              <a:defRPr/>
            </a:lvl5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205B8ABC-31F6-834B-B107-1D466EBC7AD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087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35000" y="2276475"/>
            <a:ext cx="5226050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553199" y="2276475"/>
            <a:ext cx="5004000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375789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1" y="2306037"/>
            <a:ext cx="5004000" cy="648000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35001" y="2953738"/>
            <a:ext cx="5004000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553200" y="2306037"/>
            <a:ext cx="5004000" cy="647228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553200" y="2953738"/>
            <a:ext cx="5005388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6" name="Tijdelijke aanduiding voor datum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7" name="Tijdelijke aanduiding voor voettekst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203342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88">
          <p15:clr>
            <a:srgbClr val="FBAE40"/>
          </p15:clr>
        </p15:guide>
        <p15:guide id="2" pos="3693">
          <p15:clr>
            <a:srgbClr val="FBAE40"/>
          </p15:clr>
        </p15:guide>
        <p15:guide id="3" orient="horz" pos="1661">
          <p15:clr>
            <a:srgbClr val="FBAE40"/>
          </p15:clr>
        </p15:guide>
      </p15:sldGuideLst>
    </p:ext>
  </p:extLst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2" name="Tijdelijke aanduiding voor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voettekst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dianumm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86206184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datum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56590054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5000" y="3427413"/>
            <a:ext cx="5003800" cy="27939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inhoud 9"/>
          <p:cNvSpPr>
            <a:spLocks noGrp="1"/>
          </p:cNvSpPr>
          <p:nvPr>
            <p:ph sz="quarter" idx="13"/>
          </p:nvPr>
        </p:nvSpPr>
        <p:spPr>
          <a:xfrm>
            <a:off x="6554588" y="1052513"/>
            <a:ext cx="5004000" cy="51689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74583937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5"/>
            <a:ext cx="5461000" cy="1144098"/>
          </a:xfrm>
        </p:spPr>
        <p:txBody>
          <a:bodyPr lIns="162000" tIns="90000" rIns="90000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749890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4"/>
            <a:ext cx="5461000" cy="1144099"/>
          </a:xfrm>
        </p:spPr>
        <p:txBody>
          <a:bodyPr lIns="162000" tIns="9000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405354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-1588"/>
            <a:ext cx="6096000" cy="685958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indent="0" algn="l">
              <a:buFont typeface="Arial" charset="0"/>
              <a:buNone/>
            </a:pPr>
            <a:endParaRPr lang="nl-NL" sz="1000">
              <a:solidFill>
                <a:schemeClr val="bg1"/>
              </a:solidFill>
            </a:endParaRP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5000" y="2636838"/>
            <a:ext cx="5003799" cy="1584324"/>
          </a:xfrm>
        </p:spPr>
        <p:txBody>
          <a:bodyPr anchor="ctr" anchorCtr="0"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6554588" y="1066800"/>
            <a:ext cx="5004000" cy="5154613"/>
          </a:xfrm>
        </p:spPr>
        <p:txBody>
          <a:bodyPr anchor="ctr"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0C63CDA6-6003-E144-BBE6-D9523D7403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8096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  <p15:guide id="3" pos="5609">
          <p15:clr>
            <a:srgbClr val="FBAE40"/>
          </p15:clr>
        </p15:guide>
        <p15:guide id="4" pos="5904">
          <p15:clr>
            <a:srgbClr val="FBAE40"/>
          </p15:clr>
        </p15:guide>
      </p15:sldGuideLst>
    </p:ext>
  </p:extLst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4999" y="2636839"/>
            <a:ext cx="5004000" cy="1584324"/>
          </a:xfrm>
        </p:spPr>
        <p:txBody>
          <a:bodyPr anchor="ctr" anchorCtr="0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/>
          </p:nvPr>
        </p:nvSpPr>
        <p:spPr>
          <a:xfrm>
            <a:off x="6553199" y="1052513"/>
            <a:ext cx="5004000" cy="5168900"/>
          </a:xfrm>
        </p:spPr>
        <p:txBody>
          <a:bodyPr anchor="ctr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2DC185B0-E99C-E24F-832B-12C799F48B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6985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solidFill>
            <a:schemeClr val="bg1"/>
          </a:solidFill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5000" y="3427413"/>
            <a:ext cx="5003800" cy="27940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10521650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k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5"/>
          </p:nvPr>
        </p:nvSpPr>
        <p:spPr>
          <a:xfrm>
            <a:off x="635000" y="2289600"/>
            <a:ext cx="5005388" cy="3935413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1051200"/>
            <a:ext cx="5004594" cy="9480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20" name="Tijdelijke aanduiding voor datum 19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1" name="Tijdelijke aanduiding voor voettekst 20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2" name="Tijdelijke aanduiding voor dianummer 21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038088DE-7CF5-DD4B-B3E1-1A15C595C1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1129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  <p:sp>
        <p:nvSpPr>
          <p:cNvPr id="11" name="Tijdelijke aanduiding voor tekst 10"/>
          <p:cNvSpPr>
            <a:spLocks noGrp="1"/>
          </p:cNvSpPr>
          <p:nvPr>
            <p:ph type="body" sz="quarter" idx="16"/>
          </p:nvPr>
        </p:nvSpPr>
        <p:spPr>
          <a:xfrm>
            <a:off x="635000" y="2289600"/>
            <a:ext cx="5003800" cy="39318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1200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18165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77">
          <p15:clr>
            <a:srgbClr val="FBAE40"/>
          </p15:clr>
        </p15:guide>
      </p15:sldGuideLst>
    </p:ext>
  </p:extLst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6B4AB5FC-A6AE-4D42-BB0C-D8BEAB5A42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300672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3430587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07414337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5" y="3888000"/>
            <a:ext cx="5004595" cy="2333413"/>
          </a:xfrm>
        </p:spPr>
        <p:txBody>
          <a:bodyPr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6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554588" y="3888000"/>
            <a:ext cx="5004000" cy="2333413"/>
          </a:xfrm>
        </p:spPr>
        <p:txBody>
          <a:bodyPr tIns="50400" numCol="1" spcCol="468000"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537234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553199" y="3888000"/>
            <a:ext cx="5004000" cy="2333413"/>
          </a:xfrm>
        </p:spPr>
        <p:txBody>
          <a:bodyPr tIns="50400" numCol="1" spcCol="468000" anchor="t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3888000"/>
            <a:ext cx="5004594" cy="2333413"/>
          </a:xfrm>
        </p:spPr>
        <p:txBody>
          <a:bodyPr anchor="t" anchorCtr="0"/>
          <a:lstStyle/>
          <a:p>
            <a:r>
              <a:rPr lang="nl-NL"/>
              <a:t>Klik om stijl te bewerken</a:t>
            </a:r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96356217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kleur zonde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5204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wit zonde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77854845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prstGeom prst="rect">
            <a:avLst/>
          </a:pr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3600" y="1051200"/>
            <a:ext cx="10924382" cy="946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136979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 tite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prstGeom prst="rect">
            <a:avLst/>
          </a:pr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4206" y="1051200"/>
            <a:ext cx="10924382" cy="946800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794902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4572733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titel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0" y="5153776"/>
            <a:ext cx="12192000" cy="576000"/>
          </a:xfrm>
          <a:solidFill>
            <a:schemeClr val="tx2"/>
          </a:solidFill>
        </p:spPr>
        <p:txBody>
          <a:bodyPr lIns="756000" anchor="ctr" anchorCtr="0">
            <a:noAutofit/>
          </a:bodyPr>
          <a:lstStyle>
            <a:lvl1pPr algn="l">
              <a:defRPr sz="32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0" y="5825413"/>
            <a:ext cx="12192000" cy="396000"/>
          </a:xfrm>
          <a:solidFill>
            <a:schemeClr val="bg1"/>
          </a:solidFill>
        </p:spPr>
        <p:txBody>
          <a:bodyPr lIns="756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1874340503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>
          <a:xfrm>
            <a:off x="635000" y="2276475"/>
            <a:ext cx="10923588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60534483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4"/>
          </p:nvPr>
        </p:nvSpPr>
        <p:spPr>
          <a:xfrm>
            <a:off x="7958859" y="2276475"/>
            <a:ext cx="3600000" cy="3937000"/>
          </a:xfrm>
        </p:spPr>
        <p:txBody>
          <a:bodyPr/>
          <a:lstStyle>
            <a:lvl1pPr marL="0" indent="0">
              <a:buNone/>
              <a:defRPr sz="2000"/>
            </a:lvl1pPr>
            <a:lvl2pPr marL="313200" indent="0">
              <a:buNone/>
              <a:defRPr sz="1800"/>
            </a:lvl2pPr>
            <a:lvl3pPr marL="630000" indent="0">
              <a:buNone/>
              <a:defRPr sz="1600"/>
            </a:lvl3pPr>
            <a:lvl4pPr marL="943200" indent="0">
              <a:buNone/>
              <a:defRPr sz="1600"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5"/>
          </p:nvPr>
        </p:nvSpPr>
        <p:spPr>
          <a:xfrm>
            <a:off x="635000" y="2276475"/>
            <a:ext cx="7178964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47497052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4"/>
          </p:nvPr>
        </p:nvSpPr>
        <p:spPr>
          <a:xfrm>
            <a:off x="6550024" y="2289599"/>
            <a:ext cx="5004000" cy="3931813"/>
          </a:xfrm>
        </p:spPr>
        <p:txBody>
          <a:bodyPr anchor="t" anchorCtr="0"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50024" y="1051200"/>
            <a:ext cx="5004000" cy="9480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9"/>
          </p:nvPr>
        </p:nvSpPr>
        <p:spPr>
          <a:xfrm>
            <a:off x="635000" y="1066799"/>
            <a:ext cx="5003800" cy="51546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39AABA25-0520-DF4B-A7C9-BCCCF08EE2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358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6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515675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515675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515675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4544781" y="3921366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4544781" y="4707382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4544781" y="5480872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pic>
        <p:nvPicPr>
          <p:cNvPr id="12" name="Afbeelding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46574282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60960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2565400"/>
            <a:ext cx="5003800" cy="17272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7176285" y="2286000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7176285" y="3079487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7176285" y="3845506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6564313" y="2361344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6564313" y="3147360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6564313" y="3920850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pic>
        <p:nvPicPr>
          <p:cNvPr id="12" name="Afbeelding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17255689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C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5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422431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422431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422431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4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3421851" y="3926077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5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3421851" y="4712093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6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3421851" y="5485583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DABBA4A9-5643-B947-B789-03FA7B62091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5481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554588" y="1882800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554588" y="4215600"/>
            <a:ext cx="5004000" cy="133920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94E80764-856C-B24C-8A17-96C29DCCC6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1940EFF3-CB66-3348-8ACB-E325E94A1D0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2" y="-13176"/>
            <a:ext cx="3660394" cy="156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8630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636">
          <p15:clr>
            <a:srgbClr val="FBAE40"/>
          </p15:clr>
        </p15:guide>
        <p15:guide id="2" pos="4044">
          <p15:clr>
            <a:srgbClr val="FBAE40"/>
          </p15:clr>
        </p15:guide>
      </p15:sldGuideLst>
    </p:ext>
  </p:extLst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81170150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afbeelding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hoek 15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24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7" name="Titel 1"/>
          <p:cNvSpPr>
            <a:spLocks noGrp="1"/>
          </p:cNvSpPr>
          <p:nvPr>
            <p:ph type="ctrTitle"/>
          </p:nvPr>
        </p:nvSpPr>
        <p:spPr>
          <a:xfrm>
            <a:off x="6553200" y="1885467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8" name="Ondertitel 2"/>
          <p:cNvSpPr>
            <a:spLocks noGrp="1"/>
          </p:cNvSpPr>
          <p:nvPr>
            <p:ph type="subTitle" idx="1"/>
          </p:nvPr>
        </p:nvSpPr>
        <p:spPr>
          <a:xfrm>
            <a:off x="6553200" y="4218267"/>
            <a:ext cx="5004000" cy="1613786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9CF7B166-3BDB-DD4D-9E66-B9979D5086B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sp>
        <p:nvSpPr>
          <p:cNvPr id="21" name="Tijdelijke aanduiding voor afbeelding 22">
            <a:extLst>
              <a:ext uri="{FF2B5EF4-FFF2-40B4-BE49-F238E27FC236}">
                <a16:creationId xmlns:a16="http://schemas.microsoft.com/office/drawing/2014/main" id="{DF08679B-83E4-D746-88E7-3F53E547A53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0"/>
            <a:ext cx="6099175" cy="6858000"/>
          </a:xfrm>
          <a:custGeom>
            <a:avLst/>
            <a:gdLst>
              <a:gd name="connsiteX0" fmla="*/ 0 w 6099175"/>
              <a:gd name="connsiteY0" fmla="*/ 0 h 6858000"/>
              <a:gd name="connsiteX1" fmla="*/ 5782375 w 6099175"/>
              <a:gd name="connsiteY1" fmla="*/ 0 h 6858000"/>
              <a:gd name="connsiteX2" fmla="*/ 5782375 w 6099175"/>
              <a:gd name="connsiteY2" fmla="*/ 1278000 h 6858000"/>
              <a:gd name="connsiteX3" fmla="*/ 6099175 w 6099175"/>
              <a:gd name="connsiteY3" fmla="*/ 1278000 h 6858000"/>
              <a:gd name="connsiteX4" fmla="*/ 6099175 w 6099175"/>
              <a:gd name="connsiteY4" fmla="*/ 6858000 h 6858000"/>
              <a:gd name="connsiteX5" fmla="*/ 0 w 609917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9175" h="6858000">
                <a:moveTo>
                  <a:pt x="0" y="0"/>
                </a:moveTo>
                <a:lnTo>
                  <a:pt x="5782375" y="0"/>
                </a:lnTo>
                <a:lnTo>
                  <a:pt x="5782375" y="1278000"/>
                </a:lnTo>
                <a:lnTo>
                  <a:pt x="6099175" y="1278000"/>
                </a:lnTo>
                <a:lnTo>
                  <a:pt x="6099175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612000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FFB586F2-C739-9D4B-9FB0-7B91E89468F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2" y="-13176"/>
            <a:ext cx="3660394" cy="156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07967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afbeelding horizonta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34682" y="3427412"/>
            <a:ext cx="10923906" cy="1726479"/>
          </a:xfrm>
        </p:spPr>
        <p:txBody>
          <a:bodyPr lIns="57600" tIns="90000" bIns="90000" anchor="b">
            <a:normAutofit/>
          </a:bodyPr>
          <a:lstStyle>
            <a:lvl1pPr algn="l"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34682" y="5162400"/>
            <a:ext cx="10923906" cy="664319"/>
          </a:xfrm>
        </p:spPr>
        <p:txBody>
          <a:bodyPr lIns="72000" tIns="9000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17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13873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F0C501AF-83A8-8F47-AC3C-EAC365FC52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sp>
        <p:nvSpPr>
          <p:cNvPr id="12" name="Tijdelijke aanduiding voor afbeelding 12">
            <a:extLst>
              <a:ext uri="{FF2B5EF4-FFF2-40B4-BE49-F238E27FC236}">
                <a16:creationId xmlns:a16="http://schemas.microsoft.com/office/drawing/2014/main" id="{55A507AF-B45B-684D-95AE-466A5BBBCE1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12192000" cy="3427413"/>
          </a:xfrm>
          <a:custGeom>
            <a:avLst/>
            <a:gdLst>
              <a:gd name="connsiteX0" fmla="*/ 5779200 w 12192000"/>
              <a:gd name="connsiteY0" fmla="*/ 1 h 3427413"/>
              <a:gd name="connsiteX1" fmla="*/ 5779200 w 12192000"/>
              <a:gd name="connsiteY1" fmla="*/ 1278001 h 3427413"/>
              <a:gd name="connsiteX2" fmla="*/ 6412800 w 12192000"/>
              <a:gd name="connsiteY2" fmla="*/ 1278001 h 3427413"/>
              <a:gd name="connsiteX3" fmla="*/ 6412800 w 12192000"/>
              <a:gd name="connsiteY3" fmla="*/ 1 h 3427413"/>
              <a:gd name="connsiteX4" fmla="*/ 0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5779200" y="1"/>
                </a:moveTo>
                <a:lnTo>
                  <a:pt x="5779200" y="1278001"/>
                </a:lnTo>
                <a:lnTo>
                  <a:pt x="6412800" y="1278001"/>
                </a:lnTo>
                <a:lnTo>
                  <a:pt x="6412800" y="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5832808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185">
          <p15:clr>
            <a:srgbClr val="FBAE40"/>
          </p15:clr>
        </p15:guide>
        <p15:guide id="2" orient="horz" pos="2656">
          <p15:clr>
            <a:srgbClr val="FBAE40"/>
          </p15:clr>
        </p15:guide>
        <p15:guide id="3" pos="4044">
          <p15:clr>
            <a:srgbClr val="FBAE40"/>
          </p15:clr>
        </p15:guide>
        <p15:guide id="4" pos="3636">
          <p15:clr>
            <a:srgbClr val="FBAE40"/>
          </p15:clr>
        </p15:guide>
        <p15:guide id="5" orient="horz" pos="3135">
          <p15:clr>
            <a:srgbClr val="FBAE40"/>
          </p15:clr>
        </p15:guide>
      </p15:sldGuideLst>
    </p:ext>
  </p:extLst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8" name="Tijdelijke aanduiding voor datum 17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ijdelijke aanduiding voor voettekst 1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0" name="Tijdelijke aanduiding voor dianummer 19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24" name="Ondertitel 2"/>
          <p:cNvSpPr>
            <a:spLocks noGrp="1"/>
          </p:cNvSpPr>
          <p:nvPr>
            <p:ph type="subTitle" idx="1"/>
          </p:nvPr>
        </p:nvSpPr>
        <p:spPr>
          <a:xfrm>
            <a:off x="6556176" y="3427413"/>
            <a:ext cx="5004000" cy="240464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25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sp>
        <p:nvSpPr>
          <p:cNvPr id="21" name="Titel 1"/>
          <p:cNvSpPr>
            <a:spLocks noGrp="1"/>
          </p:cNvSpPr>
          <p:nvPr>
            <p:ph type="ctrTitle"/>
          </p:nvPr>
        </p:nvSpPr>
        <p:spPr>
          <a:xfrm>
            <a:off x="6554588" y="2024063"/>
            <a:ext cx="5004000" cy="140335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CB57CD67-3869-1842-9B74-3FCEB9C29AB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CBFC48D2-7733-E245-8151-7B78C5E4B22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2" y="-13176"/>
            <a:ext cx="3660394" cy="156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139124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horizont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879600"/>
            <a:ext cx="10923588" cy="1547813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5" name="Tijdelijke aanduiding voor datum 1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6" name="Tijdelijke aanduiding voor voettekst 1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7" name="Tijdelijke aanduiding voor dianummer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9" name="Ondertitel 2"/>
          <p:cNvSpPr>
            <a:spLocks noGrp="1"/>
          </p:cNvSpPr>
          <p:nvPr>
            <p:ph type="subTitle" idx="1"/>
          </p:nvPr>
        </p:nvSpPr>
        <p:spPr>
          <a:xfrm>
            <a:off x="635000" y="3749487"/>
            <a:ext cx="10925176" cy="2077232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10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00538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AE0CEB2B-043B-564A-8D16-9DB7108C1C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77D37B79-9C3A-3C45-B106-570F64E3A3D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2" y="-13176"/>
            <a:ext cx="3660394" cy="156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898847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4999" y="2636838"/>
            <a:ext cx="5003801" cy="1584325"/>
          </a:xfrm>
        </p:spPr>
        <p:txBody>
          <a:bodyPr anchor="ctr" anchorCtr="0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tekst 4"/>
          <p:cNvSpPr>
            <a:spLocks noGrp="1"/>
          </p:cNvSpPr>
          <p:nvPr>
            <p:ph type="body" sz="quarter" idx="15"/>
          </p:nvPr>
        </p:nvSpPr>
        <p:spPr>
          <a:xfrm>
            <a:off x="7791732" y="916926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tekst 4"/>
          <p:cNvSpPr>
            <a:spLocks noGrp="1"/>
          </p:cNvSpPr>
          <p:nvPr>
            <p:ph type="body" sz="quarter" idx="16"/>
          </p:nvPr>
        </p:nvSpPr>
        <p:spPr>
          <a:xfrm>
            <a:off x="7791732" y="2061911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5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7791732" y="3211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6" name="Tijdelijke aanduiding voor tekst 4"/>
          <p:cNvSpPr>
            <a:spLocks noGrp="1"/>
          </p:cNvSpPr>
          <p:nvPr>
            <p:ph type="body" sz="quarter" idx="18"/>
          </p:nvPr>
        </p:nvSpPr>
        <p:spPr>
          <a:xfrm>
            <a:off x="7791732" y="43524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7" name="Tijdelijke aanduiding voor tekst 4"/>
          <p:cNvSpPr>
            <a:spLocks noGrp="1"/>
          </p:cNvSpPr>
          <p:nvPr>
            <p:ph type="body" sz="quarter" idx="19"/>
          </p:nvPr>
        </p:nvSpPr>
        <p:spPr>
          <a:xfrm>
            <a:off x="7791732" y="5497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22" name="Tijdelijke aanduiding voor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6418727" y="998445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3" name="Tijdelijke aanduiding voor tekst 2"/>
          <p:cNvSpPr>
            <a:spLocks noGrp="1"/>
          </p:cNvSpPr>
          <p:nvPr>
            <p:ph type="body" sz="quarter" idx="11" hasCustomPrompt="1"/>
          </p:nvPr>
        </p:nvSpPr>
        <p:spPr>
          <a:xfrm>
            <a:off x="6418727" y="2143674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4" name="Tijdelijke aanduiding voor tekst 2"/>
          <p:cNvSpPr>
            <a:spLocks noGrp="1"/>
          </p:cNvSpPr>
          <p:nvPr>
            <p:ph type="body" sz="quarter" idx="12" hasCustomPrompt="1"/>
          </p:nvPr>
        </p:nvSpPr>
        <p:spPr>
          <a:xfrm>
            <a:off x="6418727" y="3288903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5" name="Tijdelijke aanduiding voor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6418727" y="4434132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6" name="Tijdelijke aanduiding voor tekst 2"/>
          <p:cNvSpPr>
            <a:spLocks noGrp="1"/>
          </p:cNvSpPr>
          <p:nvPr>
            <p:ph type="body" sz="quarter" idx="14" hasCustomPrompt="1"/>
          </p:nvPr>
        </p:nvSpPr>
        <p:spPr>
          <a:xfrm>
            <a:off x="6418727" y="5579361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5C1E4406-74FA-C541-9C68-BDAFC385A7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6474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ijdelijke aanduiding voor tekst 11"/>
          <p:cNvSpPr>
            <a:spLocks noGrp="1"/>
          </p:cNvSpPr>
          <p:nvPr>
            <p:ph type="body" sz="quarter" idx="13"/>
          </p:nvPr>
        </p:nvSpPr>
        <p:spPr>
          <a:xfrm>
            <a:off x="6553200" y="2289600"/>
            <a:ext cx="5004000" cy="3931813"/>
          </a:xfrm>
        </p:spPr>
        <p:txBody>
          <a:bodyPr/>
          <a:lstStyle>
            <a:lvl1pPr marL="457200" indent="-4572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684000" indent="-216000"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553200" y="1051200"/>
            <a:ext cx="5004000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65CDA938-34ED-EC47-B19D-D582D052909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8242" cy="6858000"/>
          </a:xfrm>
          <a:custGeom>
            <a:avLst/>
            <a:gdLst>
              <a:gd name="connsiteX0" fmla="*/ 0 w 6098242"/>
              <a:gd name="connsiteY0" fmla="*/ 0 h 6858000"/>
              <a:gd name="connsiteX1" fmla="*/ 5860200 w 6098242"/>
              <a:gd name="connsiteY1" fmla="*/ 0 h 6858000"/>
              <a:gd name="connsiteX2" fmla="*/ 5860200 w 6098242"/>
              <a:gd name="connsiteY2" fmla="*/ 712800 h 6858000"/>
              <a:gd name="connsiteX3" fmla="*/ 6098242 w 6098242"/>
              <a:gd name="connsiteY3" fmla="*/ 712800 h 6858000"/>
              <a:gd name="connsiteX4" fmla="*/ 6098242 w 6098242"/>
              <a:gd name="connsiteY4" fmla="*/ 6858000 h 6858000"/>
              <a:gd name="connsiteX5" fmla="*/ 0 w 6098242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8242" h="6858000">
                <a:moveTo>
                  <a:pt x="0" y="0"/>
                </a:moveTo>
                <a:lnTo>
                  <a:pt x="5860200" y="0"/>
                </a:lnTo>
                <a:lnTo>
                  <a:pt x="5860200" y="712800"/>
                </a:lnTo>
                <a:lnTo>
                  <a:pt x="6098242" y="712800"/>
                </a:lnTo>
                <a:lnTo>
                  <a:pt x="6098242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612000" anchor="ctr" anchorCtr="0">
            <a:no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2A3A04D0-90F8-D146-8E89-D9429A3538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569799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999" y="2636837"/>
            <a:ext cx="5003801" cy="1584325"/>
          </a:xfrm>
        </p:spPr>
        <p:txBody>
          <a:bodyPr anchor="b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4999" y="4221162"/>
            <a:ext cx="5003801" cy="2000251"/>
          </a:xfrm>
        </p:spPr>
        <p:txBody>
          <a:bodyPr tIns="90000" rIns="10080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634999" y="1171575"/>
            <a:ext cx="5003801" cy="1463674"/>
          </a:xfrm>
        </p:spPr>
        <p:txBody>
          <a:bodyPr rIns="0" anchor="b" anchorCtr="0">
            <a:normAutofit/>
          </a:bodyPr>
          <a:lstStyle>
            <a:lvl1pPr marL="0" indent="0" algn="r">
              <a:buNone/>
              <a:defRPr sz="9600" b="1" i="0">
                <a:solidFill>
                  <a:schemeClr val="bg1"/>
                </a:solidFill>
              </a:defRPr>
            </a:lvl1pPr>
            <a:lvl2pPr marL="313200" indent="0" algn="r">
              <a:buNone/>
              <a:defRPr/>
            </a:lvl2pPr>
            <a:lvl3pPr marL="630000" indent="0" algn="r">
              <a:buNone/>
              <a:defRPr/>
            </a:lvl3pPr>
            <a:lvl4pPr marL="943200" indent="0" algn="r">
              <a:buNone/>
              <a:defRPr/>
            </a:lvl4pPr>
            <a:lvl5pPr marL="1260000" indent="0" algn="r">
              <a:buNone/>
              <a:defRPr/>
            </a:lvl5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1696FA51-D288-AA48-AB9E-CCDA008D30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6867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35000" y="2276475"/>
            <a:ext cx="5226050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553199" y="2276475"/>
            <a:ext cx="5004000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233393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1" y="2306037"/>
            <a:ext cx="5004000" cy="648000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35001" y="2953738"/>
            <a:ext cx="5004000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553200" y="2306037"/>
            <a:ext cx="5004000" cy="647228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553200" y="2953738"/>
            <a:ext cx="5005388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6" name="Tijdelijke aanduiding voor datum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7" name="Tijdelijke aanduiding voor voettekst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54248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88">
          <p15:clr>
            <a:srgbClr val="FBAE40"/>
          </p15:clr>
        </p15:guide>
        <p15:guide id="2" pos="3693">
          <p15:clr>
            <a:srgbClr val="FBAE40"/>
          </p15:clr>
        </p15:guide>
        <p15:guide id="3" orient="horz" pos="1661">
          <p15:clr>
            <a:srgbClr val="FBAE40"/>
          </p15:clr>
        </p15:guide>
      </p15:sldGuideLst>
    </p:ext>
  </p:extLst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2" name="Tijdelijke aanduiding voor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voettekst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dianumm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95619100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datum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50682681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5000" y="3427413"/>
            <a:ext cx="5003800" cy="27939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inhoud 9"/>
          <p:cNvSpPr>
            <a:spLocks noGrp="1"/>
          </p:cNvSpPr>
          <p:nvPr>
            <p:ph sz="quarter" idx="13"/>
          </p:nvPr>
        </p:nvSpPr>
        <p:spPr>
          <a:xfrm>
            <a:off x="6554588" y="1052513"/>
            <a:ext cx="5004000" cy="51689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35251224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5"/>
            <a:ext cx="5461000" cy="1144098"/>
          </a:xfrm>
        </p:spPr>
        <p:txBody>
          <a:bodyPr lIns="162000" tIns="90000" rIns="90000">
            <a:normAutofit/>
          </a:bodyPr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8955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4"/>
            <a:ext cx="5461000" cy="1144099"/>
          </a:xfrm>
        </p:spPr>
        <p:txBody>
          <a:bodyPr lIns="162000" tIns="9000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073789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-1588"/>
            <a:ext cx="6096000" cy="685958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indent="0" algn="l">
              <a:buFont typeface="Arial" charset="0"/>
              <a:buNone/>
            </a:pPr>
            <a:endParaRPr lang="nl-NL" sz="1000">
              <a:solidFill>
                <a:schemeClr val="bg1"/>
              </a:solidFill>
            </a:endParaRP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5000" y="2636838"/>
            <a:ext cx="5003799" cy="1584324"/>
          </a:xfrm>
        </p:spPr>
        <p:txBody>
          <a:bodyPr anchor="ctr" anchorCtr="0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6554588" y="1066800"/>
            <a:ext cx="5004000" cy="5154613"/>
          </a:xfrm>
        </p:spPr>
        <p:txBody>
          <a:bodyPr anchor="ctr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D267D7E3-A1FF-6E4A-A7EC-E24F60DE21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4993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  <p15:guide id="3" pos="5609">
          <p15:clr>
            <a:srgbClr val="FBAE40"/>
          </p15:clr>
        </p15:guide>
        <p15:guide id="4" pos="5904">
          <p15:clr>
            <a:srgbClr val="FBAE40"/>
          </p15:clr>
        </p15:guide>
      </p15:sldGuideLst>
    </p:ext>
  </p:extLst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4999" y="2636839"/>
            <a:ext cx="5004000" cy="1584324"/>
          </a:xfrm>
        </p:spPr>
        <p:txBody>
          <a:bodyPr anchor="ctr" anchorCtr="0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/>
          </p:nvPr>
        </p:nvSpPr>
        <p:spPr>
          <a:xfrm>
            <a:off x="6553199" y="1052513"/>
            <a:ext cx="5004000" cy="5168900"/>
          </a:xfrm>
        </p:spPr>
        <p:txBody>
          <a:bodyPr anchor="ctr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0302FBE6-B8D0-D848-8EC3-24425BAD145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0339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5000" y="3427413"/>
            <a:ext cx="5003800" cy="27940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46137101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k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5"/>
          </p:nvPr>
        </p:nvSpPr>
        <p:spPr>
          <a:xfrm>
            <a:off x="635000" y="2289600"/>
            <a:ext cx="5005388" cy="3935413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1051200"/>
            <a:ext cx="5004594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20" name="Tijdelijke aanduiding voor datum 19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1" name="Tijdelijke aanduiding voor voettekst 20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2" name="Tijdelijke aanduiding voor dianummer 21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CDFA35A7-F944-564E-9436-F75025757B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1130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1" name="Tijdelijke aanduiding voor tekst 10"/>
          <p:cNvSpPr>
            <a:spLocks noGrp="1"/>
          </p:cNvSpPr>
          <p:nvPr>
            <p:ph type="body" sz="quarter" idx="16"/>
          </p:nvPr>
        </p:nvSpPr>
        <p:spPr>
          <a:xfrm>
            <a:off x="635000" y="2289600"/>
            <a:ext cx="5003800" cy="39318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1200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003424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77">
          <p15:clr>
            <a:srgbClr val="FBAE40"/>
          </p15:clr>
        </p15:guide>
      </p15:sldGuideLst>
    </p:ext>
  </p:extLst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0A678F6F-A7BF-E344-8961-E35D98A9BA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145510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3430587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41408672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>
            <a:lvl1pPr>
              <a:buClr>
                <a:schemeClr val="bg2"/>
              </a:buClr>
              <a:tabLst>
                <a:tab pos="1619250" algn="l"/>
              </a:tabLst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5" y="3888000"/>
            <a:ext cx="5004595" cy="2333413"/>
          </a:xfrm>
        </p:spPr>
        <p:txBody>
          <a:bodyPr anchor="t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6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554588" y="3888000"/>
            <a:ext cx="5004000" cy="2333413"/>
          </a:xfrm>
        </p:spPr>
        <p:txBody>
          <a:bodyPr tIns="50400" numCol="1" spcCol="468000" anchor="t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29175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553199" y="3888000"/>
            <a:ext cx="5004000" cy="2333413"/>
          </a:xfrm>
        </p:spPr>
        <p:txBody>
          <a:bodyPr tIns="50400" numCol="1" spcCol="468000" anchor="t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3888000"/>
            <a:ext cx="5004594" cy="2333413"/>
          </a:xfrm>
        </p:spPr>
        <p:txBody>
          <a:bodyPr anchor="t" anchorCtr="0"/>
          <a:lstStyle/>
          <a:p>
            <a:r>
              <a:rPr lang="nl-NL"/>
              <a:t>Klik om stijl te bewerken</a:t>
            </a:r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44852889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kleur zonde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>
            <a:lvl1pPr>
              <a:tabLst>
                <a:tab pos="1619250" algn="l"/>
              </a:tabLst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091192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wit zonde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22598439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prstGeom prst="rect">
            <a:avLst/>
          </a:prstGeom>
          <a:noFill/>
        </p:spPr>
        <p:txBody>
          <a:bodyPr vert="horz" wrap="square" lIns="720000" tIns="1152000" rIns="91440" bIns="45720" rtlCol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3600" y="1051200"/>
            <a:ext cx="10924382" cy="9468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54341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 tite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prstGeom prst="rect">
            <a:avLst/>
          </a:prstGeom>
          <a:noFill/>
        </p:spPr>
        <p:txBody>
          <a:bodyPr vert="horz" wrap="square" lIns="720000" tIns="1152000" rIns="91440" bIns="45720" rtlCol="0">
            <a:noAutofit/>
          </a:bodyPr>
          <a:lstStyle>
            <a:lvl1pPr>
              <a:defRPr lang="nl-NL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4206" y="1051200"/>
            <a:ext cx="10924382" cy="946800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617227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7379903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titel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0" y="5153776"/>
            <a:ext cx="12192000" cy="576000"/>
          </a:xfrm>
          <a:solidFill>
            <a:schemeClr val="tx2"/>
          </a:solidFill>
        </p:spPr>
        <p:txBody>
          <a:bodyPr lIns="756000"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0" y="5825413"/>
            <a:ext cx="12192000" cy="396000"/>
          </a:xfrm>
          <a:solidFill>
            <a:schemeClr val="bg1"/>
          </a:solidFill>
        </p:spPr>
        <p:txBody>
          <a:bodyPr lIns="756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2923221698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>
          <a:xfrm>
            <a:off x="635000" y="2276475"/>
            <a:ext cx="10923588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34252330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4"/>
          </p:nvPr>
        </p:nvSpPr>
        <p:spPr>
          <a:xfrm>
            <a:off x="7958859" y="2276475"/>
            <a:ext cx="3600000" cy="3937000"/>
          </a:xfrm>
        </p:spPr>
        <p:txBody>
          <a:bodyPr/>
          <a:lstStyle>
            <a:lvl1pPr marL="0" indent="0">
              <a:buNone/>
              <a:defRPr sz="2000"/>
            </a:lvl1pPr>
            <a:lvl2pPr marL="313200" indent="0">
              <a:buNone/>
              <a:defRPr sz="1800"/>
            </a:lvl2pPr>
            <a:lvl3pPr marL="630000" indent="0">
              <a:buNone/>
              <a:defRPr sz="1600"/>
            </a:lvl3pPr>
            <a:lvl4pPr marL="943200" indent="0">
              <a:buNone/>
              <a:defRPr sz="1600"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5"/>
          </p:nvPr>
        </p:nvSpPr>
        <p:spPr>
          <a:xfrm>
            <a:off x="635000" y="2276475"/>
            <a:ext cx="7178964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90420557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4"/>
          </p:nvPr>
        </p:nvSpPr>
        <p:spPr>
          <a:xfrm>
            <a:off x="6550024" y="2289599"/>
            <a:ext cx="5004000" cy="3931813"/>
          </a:xfrm>
        </p:spPr>
        <p:txBody>
          <a:bodyPr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50024" y="1051200"/>
            <a:ext cx="5004000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9"/>
          </p:nvPr>
        </p:nvSpPr>
        <p:spPr>
          <a:xfrm>
            <a:off x="635000" y="1066799"/>
            <a:ext cx="5003800" cy="51546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4BD0E7EF-0276-1F47-BD29-7436C091D0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587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6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515675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515675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515675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4544781" y="3921366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4544781" y="4707382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4544781" y="5480872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3632AC58-E4C4-F844-92DA-F6A9570079F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220421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60960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2565400"/>
            <a:ext cx="5003800" cy="17272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7176285" y="2286000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7176285" y="3079487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7176285" y="3845506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6564313" y="2361344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6564313" y="3147360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6564313" y="3920850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5A5C304B-DDD6-3246-9DB4-CDB28226738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817423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C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5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422431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422431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422431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3612341" y="3921366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3612341" y="4707382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3612341" y="5480872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5419C014-7333-3B46-9AED-B8796473BF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9094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554588" y="1882800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ysClr val="windowText" lastClr="000000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554588" y="4215600"/>
            <a:ext cx="5004000" cy="133920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ysClr val="windowText" lastClr="00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4611018-E0D5-BF45-B124-6BD0F554E3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FCC470DB-0476-694C-8B7A-2721EE79055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4" y="-13176"/>
            <a:ext cx="3660389" cy="156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1398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636">
          <p15:clr>
            <a:srgbClr val="FBAE40"/>
          </p15:clr>
        </p15:guide>
        <p15:guide id="2" pos="4044">
          <p15:clr>
            <a:srgbClr val="FBAE40"/>
          </p15:clr>
        </p15:guide>
      </p15:sldGuideLst>
    </p:ext>
  </p:extLst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10115217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afbeelding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hoek 15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24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ysClr val="windowText" lastClr="000000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7" name="Titel 1"/>
          <p:cNvSpPr>
            <a:spLocks noGrp="1"/>
          </p:cNvSpPr>
          <p:nvPr>
            <p:ph type="ctrTitle"/>
          </p:nvPr>
        </p:nvSpPr>
        <p:spPr>
          <a:xfrm>
            <a:off x="6553200" y="1885467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ysClr val="windowText" lastClr="000000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8" name="Ondertitel 2"/>
          <p:cNvSpPr>
            <a:spLocks noGrp="1"/>
          </p:cNvSpPr>
          <p:nvPr>
            <p:ph type="subTitle" idx="1"/>
          </p:nvPr>
        </p:nvSpPr>
        <p:spPr>
          <a:xfrm>
            <a:off x="6553200" y="4218267"/>
            <a:ext cx="5004000" cy="1613786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ysClr val="windowText" lastClr="00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5FF1452E-61D4-2248-8677-11F4BF8179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sp>
        <p:nvSpPr>
          <p:cNvPr id="21" name="Tijdelijke aanduiding voor afbeelding 22">
            <a:extLst>
              <a:ext uri="{FF2B5EF4-FFF2-40B4-BE49-F238E27FC236}">
                <a16:creationId xmlns:a16="http://schemas.microsoft.com/office/drawing/2014/main" id="{55BAFB1C-5D11-944A-96BB-FA74D8B08F8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0"/>
            <a:ext cx="6099175" cy="6858000"/>
          </a:xfrm>
          <a:custGeom>
            <a:avLst/>
            <a:gdLst>
              <a:gd name="connsiteX0" fmla="*/ 0 w 6099175"/>
              <a:gd name="connsiteY0" fmla="*/ 0 h 6858000"/>
              <a:gd name="connsiteX1" fmla="*/ 5782375 w 6099175"/>
              <a:gd name="connsiteY1" fmla="*/ 0 h 6858000"/>
              <a:gd name="connsiteX2" fmla="*/ 5782375 w 6099175"/>
              <a:gd name="connsiteY2" fmla="*/ 1278000 h 6858000"/>
              <a:gd name="connsiteX3" fmla="*/ 6099175 w 6099175"/>
              <a:gd name="connsiteY3" fmla="*/ 1278000 h 6858000"/>
              <a:gd name="connsiteX4" fmla="*/ 6099175 w 6099175"/>
              <a:gd name="connsiteY4" fmla="*/ 6858000 h 6858000"/>
              <a:gd name="connsiteX5" fmla="*/ 0 w 609917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9175" h="6858000">
                <a:moveTo>
                  <a:pt x="0" y="0"/>
                </a:moveTo>
                <a:lnTo>
                  <a:pt x="5782375" y="0"/>
                </a:lnTo>
                <a:lnTo>
                  <a:pt x="5782375" y="1278000"/>
                </a:lnTo>
                <a:lnTo>
                  <a:pt x="6099175" y="1278000"/>
                </a:lnTo>
                <a:lnTo>
                  <a:pt x="6099175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612000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91C9F1C5-E6CB-674B-B923-FC93CC7A826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4" y="-13176"/>
            <a:ext cx="3660389" cy="156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149781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afbeelding horizonta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34682" y="3427412"/>
            <a:ext cx="10923906" cy="1726479"/>
          </a:xfrm>
        </p:spPr>
        <p:txBody>
          <a:bodyPr lIns="57600" tIns="90000" bIns="90000" anchor="b">
            <a:normAutofit/>
          </a:bodyPr>
          <a:lstStyle>
            <a:lvl1pPr algn="l">
              <a:defRPr sz="3600" b="0">
                <a:solidFill>
                  <a:sysClr val="windowText" lastClr="000000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34682" y="5162400"/>
            <a:ext cx="10923906" cy="664319"/>
          </a:xfrm>
        </p:spPr>
        <p:txBody>
          <a:bodyPr lIns="72000" tIns="90000">
            <a:normAutofit/>
          </a:bodyPr>
          <a:lstStyle>
            <a:lvl1pPr marL="0" indent="0" algn="l">
              <a:buNone/>
              <a:defRPr sz="2400">
                <a:solidFill>
                  <a:sysClr val="windowText" lastClr="00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17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13873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F2AC70C0-3F62-AD40-8225-7DFC4A386A7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sp>
        <p:nvSpPr>
          <p:cNvPr id="12" name="Tijdelijke aanduiding voor afbeelding 12">
            <a:extLst>
              <a:ext uri="{FF2B5EF4-FFF2-40B4-BE49-F238E27FC236}">
                <a16:creationId xmlns:a16="http://schemas.microsoft.com/office/drawing/2014/main" id="{E71B0B9D-1DF0-634C-BB24-80EFB4F29B1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12192000" cy="3427413"/>
          </a:xfrm>
          <a:custGeom>
            <a:avLst/>
            <a:gdLst>
              <a:gd name="connsiteX0" fmla="*/ 5779200 w 12192000"/>
              <a:gd name="connsiteY0" fmla="*/ 1 h 3427413"/>
              <a:gd name="connsiteX1" fmla="*/ 5779200 w 12192000"/>
              <a:gd name="connsiteY1" fmla="*/ 1278001 h 3427413"/>
              <a:gd name="connsiteX2" fmla="*/ 6412800 w 12192000"/>
              <a:gd name="connsiteY2" fmla="*/ 1278001 h 3427413"/>
              <a:gd name="connsiteX3" fmla="*/ 6412800 w 12192000"/>
              <a:gd name="connsiteY3" fmla="*/ 1 h 3427413"/>
              <a:gd name="connsiteX4" fmla="*/ 0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5779200" y="1"/>
                </a:moveTo>
                <a:lnTo>
                  <a:pt x="5779200" y="1278001"/>
                </a:lnTo>
                <a:lnTo>
                  <a:pt x="6412800" y="1278001"/>
                </a:lnTo>
                <a:lnTo>
                  <a:pt x="6412800" y="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buClr>
                <a:schemeClr val="bg1"/>
              </a:buClr>
              <a:defRPr lang="nl-NL" dirty="0"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35067793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185">
          <p15:clr>
            <a:srgbClr val="FBAE40"/>
          </p15:clr>
        </p15:guide>
        <p15:guide id="2" orient="horz" pos="2656">
          <p15:clr>
            <a:srgbClr val="FBAE40"/>
          </p15:clr>
        </p15:guide>
        <p15:guide id="3" pos="4044">
          <p15:clr>
            <a:srgbClr val="FBAE40"/>
          </p15:clr>
        </p15:guide>
        <p15:guide id="4" pos="3636">
          <p15:clr>
            <a:srgbClr val="FBAE40"/>
          </p15:clr>
        </p15:guide>
        <p15:guide id="5" orient="horz" pos="3135">
          <p15:clr>
            <a:srgbClr val="FBAE40"/>
          </p15:clr>
        </p15:guide>
      </p15:sldGuideLst>
    </p:ext>
  </p:extLst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8" name="Tijdelijke aanduiding voor datum 17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ijdelijke aanduiding voor voettekst 1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0" name="Tijdelijke aanduiding voor dianummer 19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24" name="Ondertitel 2"/>
          <p:cNvSpPr>
            <a:spLocks noGrp="1"/>
          </p:cNvSpPr>
          <p:nvPr>
            <p:ph type="subTitle" idx="1"/>
          </p:nvPr>
        </p:nvSpPr>
        <p:spPr>
          <a:xfrm>
            <a:off x="6556176" y="3427413"/>
            <a:ext cx="5004000" cy="240464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25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sp>
        <p:nvSpPr>
          <p:cNvPr id="21" name="Titel 1"/>
          <p:cNvSpPr>
            <a:spLocks noGrp="1"/>
          </p:cNvSpPr>
          <p:nvPr>
            <p:ph type="ctrTitle"/>
          </p:nvPr>
        </p:nvSpPr>
        <p:spPr>
          <a:xfrm>
            <a:off x="6554588" y="2024063"/>
            <a:ext cx="5004000" cy="140335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7DF6F61C-97D5-AA49-8399-84317D3394E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A18B73BD-0266-274A-BD71-AF05F432E42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4" y="-13176"/>
            <a:ext cx="3660389" cy="156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878187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horizont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879600"/>
            <a:ext cx="10923588" cy="1547813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5" name="Tijdelijke aanduiding voor datum 1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6" name="Tijdelijke aanduiding voor voettekst 1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7" name="Tijdelijke aanduiding voor dianummer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9" name="Ondertitel 2"/>
          <p:cNvSpPr>
            <a:spLocks noGrp="1"/>
          </p:cNvSpPr>
          <p:nvPr>
            <p:ph type="subTitle" idx="1"/>
          </p:nvPr>
        </p:nvSpPr>
        <p:spPr>
          <a:xfrm>
            <a:off x="635000" y="3749487"/>
            <a:ext cx="10925176" cy="2077232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10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00538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3E728E48-643E-544D-A813-C0BAB23F9F2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C3DDB892-18B4-AE46-8394-66B2E248D9C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4" y="-13176"/>
            <a:ext cx="3660389" cy="156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576502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4999" y="2636838"/>
            <a:ext cx="5003801" cy="1584325"/>
          </a:xfrm>
        </p:spPr>
        <p:txBody>
          <a:bodyPr anchor="ctr" anchorCtr="0">
            <a:normAutofit/>
          </a:bodyPr>
          <a:lstStyle>
            <a:lvl1pPr algn="r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tekst 4"/>
          <p:cNvSpPr>
            <a:spLocks noGrp="1"/>
          </p:cNvSpPr>
          <p:nvPr>
            <p:ph type="body" sz="quarter" idx="15"/>
          </p:nvPr>
        </p:nvSpPr>
        <p:spPr>
          <a:xfrm>
            <a:off x="7791732" y="916926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tekst 4"/>
          <p:cNvSpPr>
            <a:spLocks noGrp="1"/>
          </p:cNvSpPr>
          <p:nvPr>
            <p:ph type="body" sz="quarter" idx="16"/>
          </p:nvPr>
        </p:nvSpPr>
        <p:spPr>
          <a:xfrm>
            <a:off x="7791732" y="2061911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5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7791732" y="3211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6" name="Tijdelijke aanduiding voor tekst 4"/>
          <p:cNvSpPr>
            <a:spLocks noGrp="1"/>
          </p:cNvSpPr>
          <p:nvPr>
            <p:ph type="body" sz="quarter" idx="18"/>
          </p:nvPr>
        </p:nvSpPr>
        <p:spPr>
          <a:xfrm>
            <a:off x="7791732" y="43524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7" name="Tijdelijke aanduiding voor tekst 4"/>
          <p:cNvSpPr>
            <a:spLocks noGrp="1"/>
          </p:cNvSpPr>
          <p:nvPr>
            <p:ph type="body" sz="quarter" idx="19"/>
          </p:nvPr>
        </p:nvSpPr>
        <p:spPr>
          <a:xfrm>
            <a:off x="7791732" y="5497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22" name="Tijdelijke aanduiding voor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6418727" y="998445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3" name="Tijdelijke aanduiding voor tekst 2"/>
          <p:cNvSpPr>
            <a:spLocks noGrp="1"/>
          </p:cNvSpPr>
          <p:nvPr>
            <p:ph type="body" sz="quarter" idx="11" hasCustomPrompt="1"/>
          </p:nvPr>
        </p:nvSpPr>
        <p:spPr>
          <a:xfrm>
            <a:off x="6418727" y="2143674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4" name="Tijdelijke aanduiding voor tekst 2"/>
          <p:cNvSpPr>
            <a:spLocks noGrp="1"/>
          </p:cNvSpPr>
          <p:nvPr>
            <p:ph type="body" sz="quarter" idx="12" hasCustomPrompt="1"/>
          </p:nvPr>
        </p:nvSpPr>
        <p:spPr>
          <a:xfrm>
            <a:off x="6418727" y="3288903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5" name="Tijdelijke aanduiding voor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6418727" y="4434132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6" name="Tijdelijke aanduiding voor tekst 2"/>
          <p:cNvSpPr>
            <a:spLocks noGrp="1"/>
          </p:cNvSpPr>
          <p:nvPr>
            <p:ph type="body" sz="quarter" idx="14" hasCustomPrompt="1"/>
          </p:nvPr>
        </p:nvSpPr>
        <p:spPr>
          <a:xfrm>
            <a:off x="6418727" y="5579361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AF260D0C-1E71-C54C-BC16-D1CBE1023D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2488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ijdelijke aanduiding voor tekst 11"/>
          <p:cNvSpPr>
            <a:spLocks noGrp="1"/>
          </p:cNvSpPr>
          <p:nvPr>
            <p:ph type="body" sz="quarter" idx="13"/>
          </p:nvPr>
        </p:nvSpPr>
        <p:spPr>
          <a:xfrm>
            <a:off x="6553200" y="2289600"/>
            <a:ext cx="5004000" cy="3931813"/>
          </a:xfrm>
        </p:spPr>
        <p:txBody>
          <a:bodyPr/>
          <a:lstStyle>
            <a:lvl1pPr marL="457200" indent="-457200">
              <a:buClr>
                <a:schemeClr val="tx1"/>
              </a:buClr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684000" indent="-216000"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553200" y="1051200"/>
            <a:ext cx="5004000" cy="9480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65CDA938-34ED-EC47-B19D-D582D052909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8242" cy="6858000"/>
          </a:xfrm>
          <a:custGeom>
            <a:avLst/>
            <a:gdLst>
              <a:gd name="connsiteX0" fmla="*/ 0 w 6098242"/>
              <a:gd name="connsiteY0" fmla="*/ 0 h 6858000"/>
              <a:gd name="connsiteX1" fmla="*/ 5860200 w 6098242"/>
              <a:gd name="connsiteY1" fmla="*/ 0 h 6858000"/>
              <a:gd name="connsiteX2" fmla="*/ 5860200 w 6098242"/>
              <a:gd name="connsiteY2" fmla="*/ 712800 h 6858000"/>
              <a:gd name="connsiteX3" fmla="*/ 6098242 w 6098242"/>
              <a:gd name="connsiteY3" fmla="*/ 712800 h 6858000"/>
              <a:gd name="connsiteX4" fmla="*/ 6098242 w 6098242"/>
              <a:gd name="connsiteY4" fmla="*/ 6858000 h 6858000"/>
              <a:gd name="connsiteX5" fmla="*/ 0 w 6098242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8242" h="6858000">
                <a:moveTo>
                  <a:pt x="0" y="0"/>
                </a:moveTo>
                <a:lnTo>
                  <a:pt x="5860200" y="0"/>
                </a:lnTo>
                <a:lnTo>
                  <a:pt x="5860200" y="712800"/>
                </a:lnTo>
                <a:lnTo>
                  <a:pt x="6098242" y="712800"/>
                </a:lnTo>
                <a:lnTo>
                  <a:pt x="6098242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612000" anchor="ctr" anchorCtr="0">
            <a:no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CC44ED47-A238-2D42-9C79-E60FB98206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040191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999" y="2636837"/>
            <a:ext cx="5003801" cy="1584325"/>
          </a:xfrm>
        </p:spPr>
        <p:txBody>
          <a:bodyPr anchor="b">
            <a:normAutofit/>
          </a:bodyPr>
          <a:lstStyle>
            <a:lvl1pPr algn="r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4999" y="4221162"/>
            <a:ext cx="5003801" cy="2000251"/>
          </a:xfrm>
        </p:spPr>
        <p:txBody>
          <a:bodyPr tIns="90000" rIns="100800"/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634999" y="1171575"/>
            <a:ext cx="5003801" cy="1463674"/>
          </a:xfrm>
        </p:spPr>
        <p:txBody>
          <a:bodyPr rIns="0" anchor="b" anchorCtr="0">
            <a:normAutofit/>
          </a:bodyPr>
          <a:lstStyle>
            <a:lvl1pPr marL="0" indent="0" algn="r">
              <a:buNone/>
              <a:defRPr sz="9600" b="1" i="0">
                <a:solidFill>
                  <a:schemeClr val="tx1"/>
                </a:solidFill>
              </a:defRPr>
            </a:lvl1pPr>
            <a:lvl2pPr marL="313200" indent="0" algn="r">
              <a:buNone/>
              <a:defRPr/>
            </a:lvl2pPr>
            <a:lvl3pPr marL="630000" indent="0" algn="r">
              <a:buNone/>
              <a:defRPr/>
            </a:lvl3pPr>
            <a:lvl4pPr marL="943200" indent="0" algn="r">
              <a:buNone/>
              <a:defRPr/>
            </a:lvl4pPr>
            <a:lvl5pPr marL="1260000" indent="0" algn="r">
              <a:buNone/>
              <a:defRPr/>
            </a:lvl5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5FCF7695-4593-1943-B84E-F8C54CACBE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7520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35000" y="2276475"/>
            <a:ext cx="5226050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553199" y="2276475"/>
            <a:ext cx="5004000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497803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1" y="2306037"/>
            <a:ext cx="5004000" cy="648000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35001" y="2953738"/>
            <a:ext cx="5004000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553200" y="2306037"/>
            <a:ext cx="5004000" cy="647228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553200" y="2953738"/>
            <a:ext cx="5005388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6" name="Tijdelijke aanduiding voor datum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7" name="Tijdelijke aanduiding voor voettekst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95797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88">
          <p15:clr>
            <a:srgbClr val="FBAE40"/>
          </p15:clr>
        </p15:guide>
        <p15:guide id="2" pos="3693">
          <p15:clr>
            <a:srgbClr val="FBAE40"/>
          </p15:clr>
        </p15:guide>
        <p15:guide id="3" orient="horz" pos="1661">
          <p15:clr>
            <a:srgbClr val="FBAE40"/>
          </p15:clr>
        </p15:guide>
      </p15:sldGuideLst>
    </p:ext>
  </p:extLst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2" name="Tijdelijke aanduiding voor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voettekst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dianumm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81081134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datum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42873654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5000" y="3427413"/>
            <a:ext cx="5003800" cy="27939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inhoud 9"/>
          <p:cNvSpPr>
            <a:spLocks noGrp="1"/>
          </p:cNvSpPr>
          <p:nvPr>
            <p:ph sz="quarter" idx="13"/>
          </p:nvPr>
        </p:nvSpPr>
        <p:spPr>
          <a:xfrm>
            <a:off x="6554588" y="1052513"/>
            <a:ext cx="5004000" cy="51689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4754972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5"/>
            <a:ext cx="5461000" cy="1144098"/>
          </a:xfrm>
        </p:spPr>
        <p:txBody>
          <a:bodyPr lIns="162000" tIns="90000" rIns="90000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527770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4"/>
            <a:ext cx="5461000" cy="1144099"/>
          </a:xfrm>
        </p:spPr>
        <p:txBody>
          <a:bodyPr lIns="162000" tIns="9000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940008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-1588"/>
            <a:ext cx="6096000" cy="685958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indent="0" algn="l">
              <a:buFont typeface="Arial" charset="0"/>
              <a:buNone/>
            </a:pPr>
            <a:endParaRPr lang="nl-NL" sz="1000">
              <a:solidFill>
                <a:schemeClr val="bg1"/>
              </a:solidFill>
            </a:endParaRP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5000" y="2636838"/>
            <a:ext cx="5003799" cy="1584324"/>
          </a:xfrm>
        </p:spPr>
        <p:txBody>
          <a:bodyPr anchor="ctr" anchorCtr="0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6554588" y="1066800"/>
            <a:ext cx="5004000" cy="5154613"/>
          </a:xfrm>
        </p:spPr>
        <p:txBody>
          <a:bodyPr anchor="ctr"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1AB1A3E9-97CB-CA43-9E2C-4CE700C68A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6430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  <p15:guide id="3" pos="5609">
          <p15:clr>
            <a:srgbClr val="FBAE40"/>
          </p15:clr>
        </p15:guide>
        <p15:guide id="4" pos="5904">
          <p15:clr>
            <a:srgbClr val="FBAE40"/>
          </p15:clr>
        </p15:guide>
      </p15:sldGuideLst>
    </p:ext>
  </p:extLst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4999" y="2636839"/>
            <a:ext cx="5004000" cy="1584324"/>
          </a:xfrm>
        </p:spPr>
        <p:txBody>
          <a:bodyPr anchor="ctr" anchorCtr="0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/>
          </p:nvPr>
        </p:nvSpPr>
        <p:spPr>
          <a:xfrm>
            <a:off x="6553199" y="1052513"/>
            <a:ext cx="5004000" cy="5168900"/>
          </a:xfrm>
        </p:spPr>
        <p:txBody>
          <a:bodyPr anchor="ctr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E770F96-3C80-EF44-950D-D974353140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2651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5000" y="3427413"/>
            <a:ext cx="5003800" cy="27940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7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44348136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k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5"/>
          </p:nvPr>
        </p:nvSpPr>
        <p:spPr>
          <a:xfrm>
            <a:off x="635000" y="2289600"/>
            <a:ext cx="5005388" cy="3935413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1051200"/>
            <a:ext cx="5004594" cy="9480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20" name="Tijdelijke aanduiding voor datum 19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1" name="Tijdelijke aanduiding voor voettekst 20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2" name="Tijdelijke aanduiding voor dianummer 21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E2861002-9B37-3648-AC12-62C3BB3C1FD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B9945B71-DBE8-C64D-A8FF-A06662931A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7371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tekst 10"/>
          <p:cNvSpPr>
            <a:spLocks noGrp="1"/>
          </p:cNvSpPr>
          <p:nvPr>
            <p:ph type="body" sz="quarter" idx="16"/>
          </p:nvPr>
        </p:nvSpPr>
        <p:spPr>
          <a:xfrm>
            <a:off x="635000" y="2289600"/>
            <a:ext cx="5003800" cy="39318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1200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1817E04A-B9A8-0D44-BBB8-122507EA0819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16331985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77">
          <p15:clr>
            <a:srgbClr val="FBAE40"/>
          </p15:clr>
        </p15:guide>
      </p15:sldGuideLst>
    </p:ext>
  </p:extLst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38466592-3EDA-8A4C-9A9E-0690EAD4E0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761116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3430587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0313679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>
            <a:lvl1pPr>
              <a:buClr>
                <a:schemeClr val="bg2"/>
              </a:buClr>
              <a:tabLst>
                <a:tab pos="1619250" algn="l"/>
              </a:tabLst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5" y="3888000"/>
            <a:ext cx="5004595" cy="2333413"/>
          </a:xfrm>
        </p:spPr>
        <p:txBody>
          <a:bodyPr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6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554588" y="3888000"/>
            <a:ext cx="5004000" cy="2333413"/>
          </a:xfrm>
        </p:spPr>
        <p:txBody>
          <a:bodyPr tIns="50400" numCol="1" spcCol="468000"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796232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553199" y="3888000"/>
            <a:ext cx="5004000" cy="2333413"/>
          </a:xfrm>
        </p:spPr>
        <p:txBody>
          <a:bodyPr tIns="50400" numCol="1" spcCol="468000" anchor="t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3888000"/>
            <a:ext cx="5004594" cy="2333413"/>
          </a:xfrm>
        </p:spPr>
        <p:txBody>
          <a:bodyPr anchor="t" anchorCtr="0"/>
          <a:lstStyle/>
          <a:p>
            <a:r>
              <a:rPr lang="nl-NL"/>
              <a:t>Klik om stijl te bewerken</a:t>
            </a:r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30262707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kleur zonde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>
            <a:lvl1pPr>
              <a:buClr>
                <a:schemeClr val="bg1"/>
              </a:buClr>
              <a:tabLst>
                <a:tab pos="1619250" algn="l"/>
              </a:tabLst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36438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wit zonde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6361458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prstGeom prst="rect">
            <a:avLst/>
          </a:prstGeom>
          <a:noFill/>
        </p:spPr>
        <p:txBody>
          <a:bodyPr wrap="square" lIns="612000">
            <a:noAutofit/>
          </a:bodyPr>
          <a:lstStyle>
            <a:lvl1pPr>
              <a:buClr>
                <a:schemeClr val="bg2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3600" y="1051200"/>
            <a:ext cx="10924382" cy="946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043154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 tite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prstGeom prst="rect">
            <a:avLst/>
          </a:prstGeom>
          <a:noFill/>
        </p:spPr>
        <p:txBody>
          <a:bodyPr wrap="square" lIns="61200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4206" y="1051200"/>
            <a:ext cx="10924382" cy="946800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051686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9775196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titel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0" y="5153776"/>
            <a:ext cx="12192000" cy="576000"/>
          </a:xfrm>
          <a:solidFill>
            <a:schemeClr val="tx2"/>
          </a:solidFill>
        </p:spPr>
        <p:txBody>
          <a:bodyPr lIns="756000" anchor="ctr" anchorCtr="0">
            <a:noAutofit/>
          </a:bodyPr>
          <a:lstStyle>
            <a:lvl1pPr algn="l">
              <a:defRPr sz="32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0" y="5825413"/>
            <a:ext cx="12192000" cy="396000"/>
          </a:xfrm>
          <a:solidFill>
            <a:schemeClr val="bg1"/>
          </a:solidFill>
        </p:spPr>
        <p:txBody>
          <a:bodyPr lIns="756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2218058931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>
          <a:xfrm>
            <a:off x="635000" y="2276475"/>
            <a:ext cx="10923588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9564815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4"/>
          </p:nvPr>
        </p:nvSpPr>
        <p:spPr>
          <a:xfrm>
            <a:off x="7958859" y="2276475"/>
            <a:ext cx="3600000" cy="3937000"/>
          </a:xfrm>
        </p:spPr>
        <p:txBody>
          <a:bodyPr/>
          <a:lstStyle>
            <a:lvl1pPr marL="0" indent="0">
              <a:buNone/>
              <a:defRPr sz="2000"/>
            </a:lvl1pPr>
            <a:lvl2pPr marL="313200" indent="0">
              <a:buNone/>
              <a:defRPr sz="1800"/>
            </a:lvl2pPr>
            <a:lvl3pPr marL="630000" indent="0">
              <a:buNone/>
              <a:defRPr sz="1600"/>
            </a:lvl3pPr>
            <a:lvl4pPr marL="943200" indent="0">
              <a:buNone/>
              <a:defRPr sz="1600"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5"/>
          </p:nvPr>
        </p:nvSpPr>
        <p:spPr>
          <a:xfrm>
            <a:off x="635000" y="2276475"/>
            <a:ext cx="7178964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63669267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4"/>
          </p:nvPr>
        </p:nvSpPr>
        <p:spPr>
          <a:xfrm>
            <a:off x="6550024" y="2289599"/>
            <a:ext cx="5004000" cy="3931813"/>
          </a:xfrm>
        </p:spPr>
        <p:txBody>
          <a:bodyPr anchor="t" anchorCtr="0"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50024" y="1051200"/>
            <a:ext cx="5004000" cy="9480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9"/>
          </p:nvPr>
        </p:nvSpPr>
        <p:spPr>
          <a:xfrm>
            <a:off x="635000" y="1066799"/>
            <a:ext cx="5003800" cy="51546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0E8BB49C-81EE-D640-B093-EE3BB39828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4491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6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515675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515675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515675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4544781" y="3921366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4544781" y="4707382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4544781" y="5480872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A89A82B9-7DCD-4B4C-A1E7-70EA56CC3EB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830890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60960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2565400"/>
            <a:ext cx="5003800" cy="17272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7176285" y="2286000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7176285" y="3079487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7176285" y="3845506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6564313" y="2361344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6564313" y="3147360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6564313" y="3920850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A3124508-A1C5-A546-B635-25BCABA3FC1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434786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C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5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422431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422431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422431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3612341" y="3921366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3612341" y="4707382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3612341" y="5480872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2A7CF36B-46BB-C94E-AE21-AE6C325851B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4468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554588" y="1882800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554588" y="4215600"/>
            <a:ext cx="5004000" cy="133920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0D835392-A761-214F-99EE-556C415BF5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EDF60A8B-A0C1-2B4B-8483-6DF3E5614F2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3" y="-13176"/>
            <a:ext cx="3660392" cy="156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8303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636">
          <p15:clr>
            <a:srgbClr val="FBAE40"/>
          </p15:clr>
        </p15:guide>
        <p15:guide id="2" pos="4044">
          <p15:clr>
            <a:srgbClr val="FBAE40"/>
          </p15:clr>
        </p15:guide>
      </p15:sldGuideLst>
    </p:ext>
  </p:extLst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81446133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afbeelding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hoek 15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24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7" name="Titel 1"/>
          <p:cNvSpPr>
            <a:spLocks noGrp="1"/>
          </p:cNvSpPr>
          <p:nvPr>
            <p:ph type="ctrTitle"/>
          </p:nvPr>
        </p:nvSpPr>
        <p:spPr>
          <a:xfrm>
            <a:off x="6553200" y="1885467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8" name="Ondertitel 2"/>
          <p:cNvSpPr>
            <a:spLocks noGrp="1"/>
          </p:cNvSpPr>
          <p:nvPr>
            <p:ph type="subTitle" idx="1"/>
          </p:nvPr>
        </p:nvSpPr>
        <p:spPr>
          <a:xfrm>
            <a:off x="6553200" y="4218267"/>
            <a:ext cx="5004000" cy="1613786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EDC8E8D9-E056-4649-A9B3-BE302117BFF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sp>
        <p:nvSpPr>
          <p:cNvPr id="21" name="Tijdelijke aanduiding voor afbeelding 22">
            <a:extLst>
              <a:ext uri="{FF2B5EF4-FFF2-40B4-BE49-F238E27FC236}">
                <a16:creationId xmlns:a16="http://schemas.microsoft.com/office/drawing/2014/main" id="{80F3BA90-F16A-664E-B5B7-D10815392DCC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0"/>
            <a:ext cx="6099175" cy="6858000"/>
          </a:xfrm>
          <a:custGeom>
            <a:avLst/>
            <a:gdLst>
              <a:gd name="connsiteX0" fmla="*/ 0 w 6099175"/>
              <a:gd name="connsiteY0" fmla="*/ 0 h 6858000"/>
              <a:gd name="connsiteX1" fmla="*/ 5782375 w 6099175"/>
              <a:gd name="connsiteY1" fmla="*/ 0 h 6858000"/>
              <a:gd name="connsiteX2" fmla="*/ 5782375 w 6099175"/>
              <a:gd name="connsiteY2" fmla="*/ 1278000 h 6858000"/>
              <a:gd name="connsiteX3" fmla="*/ 6099175 w 6099175"/>
              <a:gd name="connsiteY3" fmla="*/ 1278000 h 6858000"/>
              <a:gd name="connsiteX4" fmla="*/ 6099175 w 6099175"/>
              <a:gd name="connsiteY4" fmla="*/ 6858000 h 6858000"/>
              <a:gd name="connsiteX5" fmla="*/ 0 w 609917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9175" h="6858000">
                <a:moveTo>
                  <a:pt x="0" y="0"/>
                </a:moveTo>
                <a:lnTo>
                  <a:pt x="5782375" y="0"/>
                </a:lnTo>
                <a:lnTo>
                  <a:pt x="5782375" y="1278000"/>
                </a:lnTo>
                <a:lnTo>
                  <a:pt x="6099175" y="1278000"/>
                </a:lnTo>
                <a:lnTo>
                  <a:pt x="6099175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612000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4A154FB3-6986-6A41-B61D-24A3F87173D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3" y="-13176"/>
            <a:ext cx="3660392" cy="156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256296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afbeelding horizonta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34682" y="3427412"/>
            <a:ext cx="10923906" cy="1726479"/>
          </a:xfrm>
        </p:spPr>
        <p:txBody>
          <a:bodyPr lIns="57600" tIns="90000" bIns="90000" anchor="b">
            <a:normAutofit/>
          </a:bodyPr>
          <a:lstStyle>
            <a:lvl1pPr algn="l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34682" y="5162400"/>
            <a:ext cx="10923906" cy="664319"/>
          </a:xfrm>
        </p:spPr>
        <p:txBody>
          <a:bodyPr lIns="72000" tIns="90000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17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13873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3532197C-DE83-454F-89D4-0F49963CE44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sp>
        <p:nvSpPr>
          <p:cNvPr id="11" name="Tijdelijke aanduiding voor afbeelding 12">
            <a:extLst>
              <a:ext uri="{FF2B5EF4-FFF2-40B4-BE49-F238E27FC236}">
                <a16:creationId xmlns:a16="http://schemas.microsoft.com/office/drawing/2014/main" id="{111098EA-700A-7C47-B485-AA4C505D97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12192000" cy="3427413"/>
          </a:xfrm>
          <a:custGeom>
            <a:avLst/>
            <a:gdLst>
              <a:gd name="connsiteX0" fmla="*/ 5779200 w 12192000"/>
              <a:gd name="connsiteY0" fmla="*/ 1 h 3427413"/>
              <a:gd name="connsiteX1" fmla="*/ 5779200 w 12192000"/>
              <a:gd name="connsiteY1" fmla="*/ 1278001 h 3427413"/>
              <a:gd name="connsiteX2" fmla="*/ 6412800 w 12192000"/>
              <a:gd name="connsiteY2" fmla="*/ 1278001 h 3427413"/>
              <a:gd name="connsiteX3" fmla="*/ 6412800 w 12192000"/>
              <a:gd name="connsiteY3" fmla="*/ 1 h 3427413"/>
              <a:gd name="connsiteX4" fmla="*/ 0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5779200" y="1"/>
                </a:moveTo>
                <a:lnTo>
                  <a:pt x="5779200" y="1278001"/>
                </a:lnTo>
                <a:lnTo>
                  <a:pt x="6412800" y="1278001"/>
                </a:lnTo>
                <a:lnTo>
                  <a:pt x="6412800" y="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33299743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185">
          <p15:clr>
            <a:srgbClr val="FBAE40"/>
          </p15:clr>
        </p15:guide>
        <p15:guide id="2" orient="horz" pos="2656">
          <p15:clr>
            <a:srgbClr val="FBAE40"/>
          </p15:clr>
        </p15:guide>
        <p15:guide id="3" pos="4044">
          <p15:clr>
            <a:srgbClr val="FBAE40"/>
          </p15:clr>
        </p15:guide>
        <p15:guide id="4" pos="3636">
          <p15:clr>
            <a:srgbClr val="FBAE40"/>
          </p15:clr>
        </p15:guide>
        <p15:guide id="5" orient="horz" pos="3135">
          <p15:clr>
            <a:srgbClr val="FBAE40"/>
          </p15:clr>
        </p15:guide>
      </p15:sldGuideLst>
    </p:ext>
  </p:extLst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8" name="Tijdelijke aanduiding voor datum 17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ijdelijke aanduiding voor voettekst 1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0" name="Tijdelijke aanduiding voor dianummer 19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24" name="Ondertitel 2"/>
          <p:cNvSpPr>
            <a:spLocks noGrp="1"/>
          </p:cNvSpPr>
          <p:nvPr>
            <p:ph type="subTitle" idx="1"/>
          </p:nvPr>
        </p:nvSpPr>
        <p:spPr>
          <a:xfrm>
            <a:off x="6556176" y="3427413"/>
            <a:ext cx="5004000" cy="240464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25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sp>
        <p:nvSpPr>
          <p:cNvPr id="21" name="Titel 1"/>
          <p:cNvSpPr>
            <a:spLocks noGrp="1"/>
          </p:cNvSpPr>
          <p:nvPr>
            <p:ph type="ctrTitle"/>
          </p:nvPr>
        </p:nvSpPr>
        <p:spPr>
          <a:xfrm>
            <a:off x="6554588" y="2024063"/>
            <a:ext cx="5004000" cy="140335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9EAF6940-C706-3B44-990B-2DB25A90F74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6D4ACFB1-B170-BC40-A07C-0A6DA5BD00A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3" y="-13176"/>
            <a:ext cx="3660392" cy="156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646428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horizont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879600"/>
            <a:ext cx="10923588" cy="1547813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5" name="Tijdelijke aanduiding voor datum 1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6" name="Tijdelijke aanduiding voor voettekst 1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7" name="Tijdelijke aanduiding voor dianummer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9" name="Ondertitel 2"/>
          <p:cNvSpPr>
            <a:spLocks noGrp="1"/>
          </p:cNvSpPr>
          <p:nvPr>
            <p:ph type="subTitle" idx="1"/>
          </p:nvPr>
        </p:nvSpPr>
        <p:spPr>
          <a:xfrm>
            <a:off x="635000" y="3749487"/>
            <a:ext cx="10925176" cy="2077232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10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00538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5BEA51E0-C276-7444-828F-CE4067DE3E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EA896A78-611E-F744-9131-095C1C45E78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3" y="-13176"/>
            <a:ext cx="3660392" cy="156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370423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4999" y="2636838"/>
            <a:ext cx="5003801" cy="1584325"/>
          </a:xfrm>
        </p:spPr>
        <p:txBody>
          <a:bodyPr anchor="ctr" anchorCtr="0">
            <a:normAutofit/>
          </a:bodyPr>
          <a:lstStyle>
            <a:lvl1pPr algn="r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tekst 4"/>
          <p:cNvSpPr>
            <a:spLocks noGrp="1"/>
          </p:cNvSpPr>
          <p:nvPr>
            <p:ph type="body" sz="quarter" idx="15"/>
          </p:nvPr>
        </p:nvSpPr>
        <p:spPr>
          <a:xfrm>
            <a:off x="7791732" y="916926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tekst 4"/>
          <p:cNvSpPr>
            <a:spLocks noGrp="1"/>
          </p:cNvSpPr>
          <p:nvPr>
            <p:ph type="body" sz="quarter" idx="16"/>
          </p:nvPr>
        </p:nvSpPr>
        <p:spPr>
          <a:xfrm>
            <a:off x="7791732" y="2061911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5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7791732" y="3211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6" name="Tijdelijke aanduiding voor tekst 4"/>
          <p:cNvSpPr>
            <a:spLocks noGrp="1"/>
          </p:cNvSpPr>
          <p:nvPr>
            <p:ph type="body" sz="quarter" idx="18"/>
          </p:nvPr>
        </p:nvSpPr>
        <p:spPr>
          <a:xfrm>
            <a:off x="7791732" y="43524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7" name="Tijdelijke aanduiding voor tekst 4"/>
          <p:cNvSpPr>
            <a:spLocks noGrp="1"/>
          </p:cNvSpPr>
          <p:nvPr>
            <p:ph type="body" sz="quarter" idx="19"/>
          </p:nvPr>
        </p:nvSpPr>
        <p:spPr>
          <a:xfrm>
            <a:off x="7791732" y="5497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22" name="Tijdelijke aanduiding voor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6418727" y="998445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3" name="Tijdelijke aanduiding voor tekst 2"/>
          <p:cNvSpPr>
            <a:spLocks noGrp="1"/>
          </p:cNvSpPr>
          <p:nvPr>
            <p:ph type="body" sz="quarter" idx="11" hasCustomPrompt="1"/>
          </p:nvPr>
        </p:nvSpPr>
        <p:spPr>
          <a:xfrm>
            <a:off x="6418727" y="2143674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4" name="Tijdelijke aanduiding voor tekst 2"/>
          <p:cNvSpPr>
            <a:spLocks noGrp="1"/>
          </p:cNvSpPr>
          <p:nvPr>
            <p:ph type="body" sz="quarter" idx="12" hasCustomPrompt="1"/>
          </p:nvPr>
        </p:nvSpPr>
        <p:spPr>
          <a:xfrm>
            <a:off x="6418727" y="3288903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5" name="Tijdelijke aanduiding voor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6418727" y="4434132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6" name="Tijdelijke aanduiding voor tekst 2"/>
          <p:cNvSpPr>
            <a:spLocks noGrp="1"/>
          </p:cNvSpPr>
          <p:nvPr>
            <p:ph type="body" sz="quarter" idx="14" hasCustomPrompt="1"/>
          </p:nvPr>
        </p:nvSpPr>
        <p:spPr>
          <a:xfrm>
            <a:off x="6418727" y="5579361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4187EEEF-7429-FB49-B542-1624E08640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0425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ijdelijke aanduiding voor tekst 11"/>
          <p:cNvSpPr>
            <a:spLocks noGrp="1"/>
          </p:cNvSpPr>
          <p:nvPr>
            <p:ph type="body" sz="quarter" idx="13"/>
          </p:nvPr>
        </p:nvSpPr>
        <p:spPr>
          <a:xfrm>
            <a:off x="6553200" y="2289600"/>
            <a:ext cx="5004000" cy="3931813"/>
          </a:xfrm>
        </p:spPr>
        <p:txBody>
          <a:bodyPr/>
          <a:lstStyle>
            <a:lvl1pPr marL="457200" indent="-457200">
              <a:buClr>
                <a:schemeClr val="tx1"/>
              </a:buClr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684000" indent="-216000"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553200" y="1051200"/>
            <a:ext cx="5004000" cy="9480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65CDA938-34ED-EC47-B19D-D582D052909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8242" cy="6858000"/>
          </a:xfrm>
          <a:custGeom>
            <a:avLst/>
            <a:gdLst>
              <a:gd name="connsiteX0" fmla="*/ 0 w 6098242"/>
              <a:gd name="connsiteY0" fmla="*/ 0 h 6858000"/>
              <a:gd name="connsiteX1" fmla="*/ 5860200 w 6098242"/>
              <a:gd name="connsiteY1" fmla="*/ 0 h 6858000"/>
              <a:gd name="connsiteX2" fmla="*/ 5860200 w 6098242"/>
              <a:gd name="connsiteY2" fmla="*/ 712800 h 6858000"/>
              <a:gd name="connsiteX3" fmla="*/ 6098242 w 6098242"/>
              <a:gd name="connsiteY3" fmla="*/ 712800 h 6858000"/>
              <a:gd name="connsiteX4" fmla="*/ 6098242 w 6098242"/>
              <a:gd name="connsiteY4" fmla="*/ 6858000 h 6858000"/>
              <a:gd name="connsiteX5" fmla="*/ 0 w 6098242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8242" h="6858000">
                <a:moveTo>
                  <a:pt x="0" y="0"/>
                </a:moveTo>
                <a:lnTo>
                  <a:pt x="5860200" y="0"/>
                </a:lnTo>
                <a:lnTo>
                  <a:pt x="5860200" y="712800"/>
                </a:lnTo>
                <a:lnTo>
                  <a:pt x="6098242" y="712800"/>
                </a:lnTo>
                <a:lnTo>
                  <a:pt x="6098242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612000" anchor="ctr" anchorCtr="0">
            <a:no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0A19CB5F-4869-E04F-AB4E-4EAA863426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934381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999" y="2636837"/>
            <a:ext cx="5003801" cy="1584325"/>
          </a:xfrm>
        </p:spPr>
        <p:txBody>
          <a:bodyPr anchor="b">
            <a:normAutofit/>
          </a:bodyPr>
          <a:lstStyle>
            <a:lvl1pPr algn="r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4999" y="4221162"/>
            <a:ext cx="5003801" cy="2000251"/>
          </a:xfrm>
        </p:spPr>
        <p:txBody>
          <a:bodyPr tIns="90000" rIns="100800"/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634999" y="1171575"/>
            <a:ext cx="5003801" cy="1463674"/>
          </a:xfrm>
        </p:spPr>
        <p:txBody>
          <a:bodyPr rIns="0" anchor="b" anchorCtr="0">
            <a:normAutofit/>
          </a:bodyPr>
          <a:lstStyle>
            <a:lvl1pPr marL="0" indent="0" algn="r">
              <a:buNone/>
              <a:defRPr sz="9600" b="1" i="0">
                <a:solidFill>
                  <a:schemeClr val="tx1"/>
                </a:solidFill>
              </a:defRPr>
            </a:lvl1pPr>
            <a:lvl2pPr marL="313200" indent="0" algn="r">
              <a:buNone/>
              <a:defRPr/>
            </a:lvl2pPr>
            <a:lvl3pPr marL="630000" indent="0" algn="r">
              <a:buNone/>
              <a:defRPr/>
            </a:lvl3pPr>
            <a:lvl4pPr marL="943200" indent="0" algn="r">
              <a:buNone/>
              <a:defRPr/>
            </a:lvl4pPr>
            <a:lvl5pPr marL="1260000" indent="0" algn="r">
              <a:buNone/>
              <a:defRPr/>
            </a:lvl5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D6568C4E-8CFE-004D-A62A-096E46A1E1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77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35000" y="2276475"/>
            <a:ext cx="5226050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553199" y="2276475"/>
            <a:ext cx="5004000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863342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1" y="2306037"/>
            <a:ext cx="5004000" cy="648000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35001" y="2953738"/>
            <a:ext cx="5004000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553200" y="2306037"/>
            <a:ext cx="5004000" cy="647228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553200" y="2953738"/>
            <a:ext cx="5005388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6" name="Tijdelijke aanduiding voor datum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7" name="Tijdelijke aanduiding voor voettekst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006661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88">
          <p15:clr>
            <a:srgbClr val="FBAE40"/>
          </p15:clr>
        </p15:guide>
        <p15:guide id="2" pos="3693">
          <p15:clr>
            <a:srgbClr val="FBAE40"/>
          </p15:clr>
        </p15:guide>
        <p15:guide id="3" orient="horz" pos="1661">
          <p15:clr>
            <a:srgbClr val="FBAE40"/>
          </p15:clr>
        </p15:guide>
      </p15:sldGuideLst>
    </p:ext>
  </p:extLst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2" name="Tijdelijke aanduiding voor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voettekst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dianumm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13880791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datum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08670848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5000" y="3427413"/>
            <a:ext cx="5003800" cy="27939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inhoud 9"/>
          <p:cNvSpPr>
            <a:spLocks noGrp="1"/>
          </p:cNvSpPr>
          <p:nvPr>
            <p:ph sz="quarter" idx="13"/>
          </p:nvPr>
        </p:nvSpPr>
        <p:spPr>
          <a:xfrm>
            <a:off x="6554588" y="1052513"/>
            <a:ext cx="5004000" cy="51689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5586465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5"/>
            <a:ext cx="5461000" cy="1144098"/>
          </a:xfrm>
        </p:spPr>
        <p:txBody>
          <a:bodyPr lIns="162000" tIns="90000" rIns="90000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256595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4"/>
            <a:ext cx="5461000" cy="1144099"/>
          </a:xfrm>
        </p:spPr>
        <p:txBody>
          <a:bodyPr lIns="162000" tIns="9000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48549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-1588"/>
            <a:ext cx="6096000" cy="685958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indent="0" algn="l">
              <a:buFont typeface="Arial" charset="0"/>
              <a:buNone/>
            </a:pPr>
            <a:endParaRPr lang="nl-NL" sz="1000">
              <a:solidFill>
                <a:schemeClr val="bg1"/>
              </a:solidFill>
            </a:endParaRP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5000" y="2636838"/>
            <a:ext cx="5003799" cy="1584324"/>
          </a:xfrm>
        </p:spPr>
        <p:txBody>
          <a:bodyPr anchor="ctr" anchorCtr="0"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6554588" y="1066800"/>
            <a:ext cx="5004000" cy="5154613"/>
          </a:xfrm>
        </p:spPr>
        <p:txBody>
          <a:bodyPr anchor="ctr"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E72CD150-65C0-424A-A624-6595B850D1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92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  <p15:guide id="3" pos="5609">
          <p15:clr>
            <a:srgbClr val="FBAE40"/>
          </p15:clr>
        </p15:guide>
        <p15:guide id="4" pos="5904">
          <p15:clr>
            <a:srgbClr val="FBAE40"/>
          </p15:clr>
        </p15:guide>
      </p15:sldGuideLst>
    </p:ext>
  </p:extLst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4999" y="2636839"/>
            <a:ext cx="5004000" cy="1584324"/>
          </a:xfrm>
        </p:spPr>
        <p:txBody>
          <a:bodyPr anchor="ctr" anchorCtr="0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/>
          </p:nvPr>
        </p:nvSpPr>
        <p:spPr>
          <a:xfrm>
            <a:off x="6553199" y="1052513"/>
            <a:ext cx="5004000" cy="5168900"/>
          </a:xfrm>
        </p:spPr>
        <p:txBody>
          <a:bodyPr anchor="ctr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1271B5E-675E-A040-B6D7-F179ED8372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771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5000" y="3427413"/>
            <a:ext cx="5003800" cy="27940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02576714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k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5"/>
          </p:nvPr>
        </p:nvSpPr>
        <p:spPr>
          <a:xfrm>
            <a:off x="635000" y="2289600"/>
            <a:ext cx="5005388" cy="3935413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1051200"/>
            <a:ext cx="5004594" cy="9480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20" name="Tijdelijke aanduiding voor datum 19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1" name="Tijdelijke aanduiding voor voettekst 20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2" name="Tijdelijke aanduiding voor dianummer 21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AD7638C5-A36D-8E41-B66C-98CFF1DE49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2292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1" name="Tijdelijke aanduiding voor tekst 10"/>
          <p:cNvSpPr>
            <a:spLocks noGrp="1"/>
          </p:cNvSpPr>
          <p:nvPr>
            <p:ph type="body" sz="quarter" idx="16"/>
          </p:nvPr>
        </p:nvSpPr>
        <p:spPr>
          <a:xfrm>
            <a:off x="635000" y="2289600"/>
            <a:ext cx="5003800" cy="39318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1200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68839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77">
          <p15:clr>
            <a:srgbClr val="FBAE40"/>
          </p15:clr>
        </p15:guide>
      </p15:sldGuideLst>
    </p:ext>
  </p:extLst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5F1C96CC-923A-5341-8242-9505BA3BDE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653727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3430587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64465766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>
            <a:lvl1pPr>
              <a:buClr>
                <a:schemeClr val="bg2"/>
              </a:buClr>
              <a:tabLst>
                <a:tab pos="1619250" algn="l"/>
              </a:tabLst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5" y="3888000"/>
            <a:ext cx="5004595" cy="2333413"/>
          </a:xfrm>
        </p:spPr>
        <p:txBody>
          <a:bodyPr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6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554588" y="3888000"/>
            <a:ext cx="5004000" cy="2333413"/>
          </a:xfrm>
        </p:spPr>
        <p:txBody>
          <a:bodyPr tIns="50400" numCol="1" spcCol="468000"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595852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553199" y="3888000"/>
            <a:ext cx="5004000" cy="2333413"/>
          </a:xfrm>
        </p:spPr>
        <p:txBody>
          <a:bodyPr tIns="50400" numCol="1" spcCol="468000" anchor="t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3888000"/>
            <a:ext cx="5004594" cy="2333413"/>
          </a:xfrm>
        </p:spPr>
        <p:txBody>
          <a:bodyPr anchor="t" anchorCtr="0"/>
          <a:lstStyle/>
          <a:p>
            <a:r>
              <a:rPr lang="nl-NL"/>
              <a:t>Klik om stijl te bewerken</a:t>
            </a:r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4778910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kleur zonde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>
            <a:lvl1pPr>
              <a:tabLst>
                <a:tab pos="1619250" algn="l"/>
              </a:tabLst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780780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wit zonde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4276686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prstGeom prst="rect">
            <a:avLst/>
          </a:prstGeom>
          <a:noFill/>
        </p:spPr>
        <p:txBody>
          <a:bodyPr wrap="square" lIns="612000">
            <a:noAutofit/>
          </a:bodyPr>
          <a:lstStyle>
            <a:lvl1pPr>
              <a:buClr>
                <a:schemeClr val="bg2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3600" y="1051200"/>
            <a:ext cx="10924382" cy="946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645817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 tite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prstGeom prst="rect">
            <a:avLst/>
          </a:prstGeom>
          <a:noFill/>
        </p:spPr>
        <p:txBody>
          <a:bodyPr wrap="square" lIns="61200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4206" y="1051200"/>
            <a:ext cx="10924382" cy="946800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993120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0853674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titel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0" y="5153776"/>
            <a:ext cx="12192000" cy="576000"/>
          </a:xfrm>
          <a:solidFill>
            <a:schemeClr val="tx2"/>
          </a:solidFill>
        </p:spPr>
        <p:txBody>
          <a:bodyPr lIns="756000" anchor="ctr" anchorCtr="0">
            <a:noAutofit/>
          </a:bodyPr>
          <a:lstStyle>
            <a:lvl1pPr algn="l">
              <a:defRPr sz="32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0" y="5825413"/>
            <a:ext cx="12192000" cy="396000"/>
          </a:xfrm>
          <a:solidFill>
            <a:schemeClr val="bg1"/>
          </a:solidFill>
        </p:spPr>
        <p:txBody>
          <a:bodyPr lIns="756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2025556129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>
          <a:xfrm>
            <a:off x="635000" y="2276475"/>
            <a:ext cx="10923588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4159105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4"/>
          </p:nvPr>
        </p:nvSpPr>
        <p:spPr>
          <a:xfrm>
            <a:off x="7958859" y="2276475"/>
            <a:ext cx="3600000" cy="3937000"/>
          </a:xfrm>
        </p:spPr>
        <p:txBody>
          <a:bodyPr/>
          <a:lstStyle>
            <a:lvl1pPr marL="0" indent="0">
              <a:buNone/>
              <a:defRPr sz="2000"/>
            </a:lvl1pPr>
            <a:lvl2pPr marL="313200" indent="0">
              <a:buNone/>
              <a:defRPr sz="1800"/>
            </a:lvl2pPr>
            <a:lvl3pPr marL="630000" indent="0">
              <a:buNone/>
              <a:defRPr sz="1600"/>
            </a:lvl3pPr>
            <a:lvl4pPr marL="943200" indent="0">
              <a:buNone/>
              <a:defRPr sz="1600"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5"/>
          </p:nvPr>
        </p:nvSpPr>
        <p:spPr>
          <a:xfrm>
            <a:off x="635000" y="2276475"/>
            <a:ext cx="7178964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62254830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4"/>
          </p:nvPr>
        </p:nvSpPr>
        <p:spPr>
          <a:xfrm>
            <a:off x="6550024" y="2289599"/>
            <a:ext cx="5004000" cy="3931813"/>
          </a:xfrm>
        </p:spPr>
        <p:txBody>
          <a:bodyPr anchor="t" anchorCtr="0"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50024" y="1051200"/>
            <a:ext cx="5004000" cy="9480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9"/>
          </p:nvPr>
        </p:nvSpPr>
        <p:spPr>
          <a:xfrm>
            <a:off x="635000" y="1066799"/>
            <a:ext cx="5003800" cy="51546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77FB4AF3-AF59-F148-8CCF-B9596B80FC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0746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6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515675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515675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515675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4544781" y="3921366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4544781" y="4707382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4544781" y="5480872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DC7A64E4-E903-5A48-83A1-7C29AEEBB95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070538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60960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2565400"/>
            <a:ext cx="5003800" cy="17272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7176285" y="2286000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7176285" y="3079487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7176285" y="3845506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6564313" y="2361344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6564313" y="3147360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6564313" y="3920850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FE9895E6-7BD5-F94B-9B0D-58B5904D119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292714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C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5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422431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422431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422431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4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3421851" y="3926077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5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3421851" y="4712093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6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3421851" y="5485583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73279B13-E9ED-8441-A9B7-21304593888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20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554588" y="1882800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554588" y="4215600"/>
            <a:ext cx="5004000" cy="133920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6536A7C-7293-7B4F-9A08-B52F28B003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99B69336-BDF7-844F-BD47-440782B56AF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3" y="-13176"/>
            <a:ext cx="3660392" cy="156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1186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636">
          <p15:clr>
            <a:srgbClr val="FBAE40"/>
          </p15:clr>
        </p15:guide>
        <p15:guide id="2" pos="4044">
          <p15:clr>
            <a:srgbClr val="FBAE40"/>
          </p15:clr>
        </p15:guide>
      </p15:sldGuideLst>
    </p:ext>
  </p:extLst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21697287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afbeelding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hoek 15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24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7" name="Titel 1"/>
          <p:cNvSpPr>
            <a:spLocks noGrp="1"/>
          </p:cNvSpPr>
          <p:nvPr>
            <p:ph type="ctrTitle"/>
          </p:nvPr>
        </p:nvSpPr>
        <p:spPr>
          <a:xfrm>
            <a:off x="6553200" y="1885467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8" name="Ondertitel 2"/>
          <p:cNvSpPr>
            <a:spLocks noGrp="1"/>
          </p:cNvSpPr>
          <p:nvPr>
            <p:ph type="subTitle" idx="1"/>
          </p:nvPr>
        </p:nvSpPr>
        <p:spPr>
          <a:xfrm>
            <a:off x="6553200" y="4218267"/>
            <a:ext cx="5004000" cy="1613786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438D7B86-9827-5547-9BEE-2215A2D0C6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sp>
        <p:nvSpPr>
          <p:cNvPr id="21" name="Tijdelijke aanduiding voor afbeelding 22">
            <a:extLst>
              <a:ext uri="{FF2B5EF4-FFF2-40B4-BE49-F238E27FC236}">
                <a16:creationId xmlns:a16="http://schemas.microsoft.com/office/drawing/2014/main" id="{5A5C6823-8955-2649-8A7B-F479054B86AE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0"/>
            <a:ext cx="6099175" cy="6858000"/>
          </a:xfrm>
          <a:custGeom>
            <a:avLst/>
            <a:gdLst>
              <a:gd name="connsiteX0" fmla="*/ 0 w 6099175"/>
              <a:gd name="connsiteY0" fmla="*/ 0 h 6858000"/>
              <a:gd name="connsiteX1" fmla="*/ 5782375 w 6099175"/>
              <a:gd name="connsiteY1" fmla="*/ 0 h 6858000"/>
              <a:gd name="connsiteX2" fmla="*/ 5782375 w 6099175"/>
              <a:gd name="connsiteY2" fmla="*/ 1278000 h 6858000"/>
              <a:gd name="connsiteX3" fmla="*/ 6099175 w 6099175"/>
              <a:gd name="connsiteY3" fmla="*/ 1278000 h 6858000"/>
              <a:gd name="connsiteX4" fmla="*/ 6099175 w 6099175"/>
              <a:gd name="connsiteY4" fmla="*/ 6858000 h 6858000"/>
              <a:gd name="connsiteX5" fmla="*/ 0 w 609917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9175" h="6858000">
                <a:moveTo>
                  <a:pt x="0" y="0"/>
                </a:moveTo>
                <a:lnTo>
                  <a:pt x="5782375" y="0"/>
                </a:lnTo>
                <a:lnTo>
                  <a:pt x="5782375" y="1278000"/>
                </a:lnTo>
                <a:lnTo>
                  <a:pt x="6099175" y="1278000"/>
                </a:lnTo>
                <a:lnTo>
                  <a:pt x="6099175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612000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D5BBB624-5B21-B143-885B-D8B6DD59340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3" y="-13176"/>
            <a:ext cx="3660392" cy="156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398751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afbeelding horizonta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34682" y="3427412"/>
            <a:ext cx="10923906" cy="1726479"/>
          </a:xfrm>
        </p:spPr>
        <p:txBody>
          <a:bodyPr lIns="57600" tIns="90000" bIns="90000" anchor="b">
            <a:normAutofit/>
          </a:bodyPr>
          <a:lstStyle>
            <a:lvl1pPr algn="l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34682" y="5162400"/>
            <a:ext cx="10923906" cy="664319"/>
          </a:xfrm>
        </p:spPr>
        <p:txBody>
          <a:bodyPr lIns="72000" tIns="90000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17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13873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B40302EF-B2B6-DA4E-B976-A001A24AD95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sp>
        <p:nvSpPr>
          <p:cNvPr id="11" name="Tijdelijke aanduiding voor afbeelding 12">
            <a:extLst>
              <a:ext uri="{FF2B5EF4-FFF2-40B4-BE49-F238E27FC236}">
                <a16:creationId xmlns:a16="http://schemas.microsoft.com/office/drawing/2014/main" id="{831C5536-20D5-AD41-9B90-902BFEAD1F6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12192000" cy="3427413"/>
          </a:xfrm>
          <a:custGeom>
            <a:avLst/>
            <a:gdLst>
              <a:gd name="connsiteX0" fmla="*/ 5779200 w 12192000"/>
              <a:gd name="connsiteY0" fmla="*/ 1 h 3427413"/>
              <a:gd name="connsiteX1" fmla="*/ 5779200 w 12192000"/>
              <a:gd name="connsiteY1" fmla="*/ 1278001 h 3427413"/>
              <a:gd name="connsiteX2" fmla="*/ 6412800 w 12192000"/>
              <a:gd name="connsiteY2" fmla="*/ 1278001 h 3427413"/>
              <a:gd name="connsiteX3" fmla="*/ 6412800 w 12192000"/>
              <a:gd name="connsiteY3" fmla="*/ 1 h 3427413"/>
              <a:gd name="connsiteX4" fmla="*/ 0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5779200" y="1"/>
                </a:moveTo>
                <a:lnTo>
                  <a:pt x="5779200" y="1278001"/>
                </a:lnTo>
                <a:lnTo>
                  <a:pt x="6412800" y="1278001"/>
                </a:lnTo>
                <a:lnTo>
                  <a:pt x="6412800" y="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14571534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185">
          <p15:clr>
            <a:srgbClr val="FBAE40"/>
          </p15:clr>
        </p15:guide>
        <p15:guide id="2" orient="horz" pos="2656">
          <p15:clr>
            <a:srgbClr val="FBAE40"/>
          </p15:clr>
        </p15:guide>
        <p15:guide id="3" pos="4044">
          <p15:clr>
            <a:srgbClr val="FBAE40"/>
          </p15:clr>
        </p15:guide>
        <p15:guide id="4" pos="3636">
          <p15:clr>
            <a:srgbClr val="FBAE40"/>
          </p15:clr>
        </p15:guide>
        <p15:guide id="5" orient="horz" pos="3135">
          <p15:clr>
            <a:srgbClr val="FBAE40"/>
          </p15:clr>
        </p15:guide>
      </p15:sldGuideLst>
    </p:ext>
  </p:extLst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8" name="Tijdelijke aanduiding voor datum 17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ijdelijke aanduiding voor voettekst 1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0" name="Tijdelijke aanduiding voor dianummer 19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24" name="Ondertitel 2"/>
          <p:cNvSpPr>
            <a:spLocks noGrp="1"/>
          </p:cNvSpPr>
          <p:nvPr>
            <p:ph type="subTitle" idx="1"/>
          </p:nvPr>
        </p:nvSpPr>
        <p:spPr>
          <a:xfrm>
            <a:off x="6556176" y="3427413"/>
            <a:ext cx="5004000" cy="240464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25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sp>
        <p:nvSpPr>
          <p:cNvPr id="21" name="Titel 1"/>
          <p:cNvSpPr>
            <a:spLocks noGrp="1"/>
          </p:cNvSpPr>
          <p:nvPr>
            <p:ph type="ctrTitle"/>
          </p:nvPr>
        </p:nvSpPr>
        <p:spPr>
          <a:xfrm>
            <a:off x="6554588" y="2024063"/>
            <a:ext cx="5004000" cy="140335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6D8C1CA5-17FC-4D4B-AACB-CA708DE30A3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F37B6D06-77FB-774F-A317-F7A1EEBA167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3" y="-13176"/>
            <a:ext cx="3660392" cy="156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791024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horizont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879600"/>
            <a:ext cx="10923588" cy="1547813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5" name="Tijdelijke aanduiding voor datum 1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6" name="Tijdelijke aanduiding voor voettekst 1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7" name="Tijdelijke aanduiding voor dianummer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9" name="Ondertitel 2"/>
          <p:cNvSpPr>
            <a:spLocks noGrp="1"/>
          </p:cNvSpPr>
          <p:nvPr>
            <p:ph type="subTitle" idx="1"/>
          </p:nvPr>
        </p:nvSpPr>
        <p:spPr>
          <a:xfrm>
            <a:off x="635000" y="3749487"/>
            <a:ext cx="10925176" cy="2077232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10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00538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E21F4804-2FCD-3A4C-932B-6EF2797AAC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11AD3A35-6C61-5B4F-95EF-DBC1F1DAB75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3" y="-13176"/>
            <a:ext cx="3660392" cy="156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539736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4999" y="2636838"/>
            <a:ext cx="5003801" cy="1584325"/>
          </a:xfrm>
        </p:spPr>
        <p:txBody>
          <a:bodyPr anchor="ctr" anchorCtr="0">
            <a:normAutofit/>
          </a:bodyPr>
          <a:lstStyle>
            <a:lvl1pPr algn="r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tekst 4"/>
          <p:cNvSpPr>
            <a:spLocks noGrp="1"/>
          </p:cNvSpPr>
          <p:nvPr>
            <p:ph type="body" sz="quarter" idx="15"/>
          </p:nvPr>
        </p:nvSpPr>
        <p:spPr>
          <a:xfrm>
            <a:off x="7791732" y="916926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tekst 4"/>
          <p:cNvSpPr>
            <a:spLocks noGrp="1"/>
          </p:cNvSpPr>
          <p:nvPr>
            <p:ph type="body" sz="quarter" idx="16"/>
          </p:nvPr>
        </p:nvSpPr>
        <p:spPr>
          <a:xfrm>
            <a:off x="7791732" y="2061911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5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7791732" y="3211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6" name="Tijdelijke aanduiding voor tekst 4"/>
          <p:cNvSpPr>
            <a:spLocks noGrp="1"/>
          </p:cNvSpPr>
          <p:nvPr>
            <p:ph type="body" sz="quarter" idx="18"/>
          </p:nvPr>
        </p:nvSpPr>
        <p:spPr>
          <a:xfrm>
            <a:off x="7791732" y="43524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7" name="Tijdelijke aanduiding voor tekst 4"/>
          <p:cNvSpPr>
            <a:spLocks noGrp="1"/>
          </p:cNvSpPr>
          <p:nvPr>
            <p:ph type="body" sz="quarter" idx="19"/>
          </p:nvPr>
        </p:nvSpPr>
        <p:spPr>
          <a:xfrm>
            <a:off x="7791732" y="5497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22" name="Tijdelijke aanduiding voor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6418727" y="998445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3" name="Tijdelijke aanduiding voor tekst 2"/>
          <p:cNvSpPr>
            <a:spLocks noGrp="1"/>
          </p:cNvSpPr>
          <p:nvPr>
            <p:ph type="body" sz="quarter" idx="11" hasCustomPrompt="1"/>
          </p:nvPr>
        </p:nvSpPr>
        <p:spPr>
          <a:xfrm>
            <a:off x="6418727" y="2143674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4" name="Tijdelijke aanduiding voor tekst 2"/>
          <p:cNvSpPr>
            <a:spLocks noGrp="1"/>
          </p:cNvSpPr>
          <p:nvPr>
            <p:ph type="body" sz="quarter" idx="12" hasCustomPrompt="1"/>
          </p:nvPr>
        </p:nvSpPr>
        <p:spPr>
          <a:xfrm>
            <a:off x="6418727" y="3288903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5" name="Tijdelijke aanduiding voor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6418727" y="4434132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6" name="Tijdelijke aanduiding voor tekst 2"/>
          <p:cNvSpPr>
            <a:spLocks noGrp="1"/>
          </p:cNvSpPr>
          <p:nvPr>
            <p:ph type="body" sz="quarter" idx="14" hasCustomPrompt="1"/>
          </p:nvPr>
        </p:nvSpPr>
        <p:spPr>
          <a:xfrm>
            <a:off x="6418727" y="5579361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071F31B8-D7BF-964A-9976-98530F8600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3001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11">
            <a:extLst>
              <a:ext uri="{FF2B5EF4-FFF2-40B4-BE49-F238E27FC236}">
                <a16:creationId xmlns:a16="http://schemas.microsoft.com/office/drawing/2014/main" id="{65CDA938-34ED-EC47-B19D-D582D052909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8242" cy="6858000"/>
          </a:xfrm>
          <a:custGeom>
            <a:avLst/>
            <a:gdLst>
              <a:gd name="connsiteX0" fmla="*/ 0 w 6098242"/>
              <a:gd name="connsiteY0" fmla="*/ 0 h 6858000"/>
              <a:gd name="connsiteX1" fmla="*/ 5860200 w 6098242"/>
              <a:gd name="connsiteY1" fmla="*/ 0 h 6858000"/>
              <a:gd name="connsiteX2" fmla="*/ 5860200 w 6098242"/>
              <a:gd name="connsiteY2" fmla="*/ 712800 h 6858000"/>
              <a:gd name="connsiteX3" fmla="*/ 6098242 w 6098242"/>
              <a:gd name="connsiteY3" fmla="*/ 712800 h 6858000"/>
              <a:gd name="connsiteX4" fmla="*/ 6098242 w 6098242"/>
              <a:gd name="connsiteY4" fmla="*/ 6858000 h 6858000"/>
              <a:gd name="connsiteX5" fmla="*/ 0 w 6098242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8242" h="6858000">
                <a:moveTo>
                  <a:pt x="0" y="0"/>
                </a:moveTo>
                <a:lnTo>
                  <a:pt x="5860200" y="0"/>
                </a:lnTo>
                <a:lnTo>
                  <a:pt x="5860200" y="712800"/>
                </a:lnTo>
                <a:lnTo>
                  <a:pt x="6098242" y="712800"/>
                </a:lnTo>
                <a:lnTo>
                  <a:pt x="6098242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612000" anchor="ctr" anchorCtr="0">
            <a:no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5" name="Rechthoek 4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ijdelijke aanduiding voor tekst 11"/>
          <p:cNvSpPr>
            <a:spLocks noGrp="1"/>
          </p:cNvSpPr>
          <p:nvPr>
            <p:ph type="body" sz="quarter" idx="13"/>
          </p:nvPr>
        </p:nvSpPr>
        <p:spPr>
          <a:xfrm>
            <a:off x="6553200" y="2289600"/>
            <a:ext cx="5004000" cy="3931813"/>
          </a:xfrm>
        </p:spPr>
        <p:txBody>
          <a:bodyPr/>
          <a:lstStyle>
            <a:lvl1pPr marL="457200" indent="-457200">
              <a:buClr>
                <a:schemeClr val="tx1"/>
              </a:buClr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684000" indent="-216000"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553200" y="1051200"/>
            <a:ext cx="5004000" cy="9480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6E726CDE-A2C6-814E-BF73-F95847F0F5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059123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999" y="2636837"/>
            <a:ext cx="5003801" cy="1584325"/>
          </a:xfrm>
        </p:spPr>
        <p:txBody>
          <a:bodyPr anchor="b">
            <a:normAutofit/>
          </a:bodyPr>
          <a:lstStyle>
            <a:lvl1pPr algn="r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4999" y="4221162"/>
            <a:ext cx="5003801" cy="2000251"/>
          </a:xfrm>
        </p:spPr>
        <p:txBody>
          <a:bodyPr tIns="90000" rIns="100800"/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634999" y="1171575"/>
            <a:ext cx="5003801" cy="1463674"/>
          </a:xfrm>
        </p:spPr>
        <p:txBody>
          <a:bodyPr rIns="0" anchor="b" anchorCtr="0">
            <a:normAutofit/>
          </a:bodyPr>
          <a:lstStyle>
            <a:lvl1pPr marL="0" indent="0" algn="r">
              <a:buNone/>
              <a:defRPr sz="9600" b="1" i="0">
                <a:solidFill>
                  <a:schemeClr val="tx1"/>
                </a:solidFill>
              </a:defRPr>
            </a:lvl1pPr>
            <a:lvl2pPr marL="313200" indent="0" algn="r">
              <a:buNone/>
              <a:defRPr/>
            </a:lvl2pPr>
            <a:lvl3pPr marL="630000" indent="0" algn="r">
              <a:buNone/>
              <a:defRPr/>
            </a:lvl3pPr>
            <a:lvl4pPr marL="943200" indent="0" algn="r">
              <a:buNone/>
              <a:defRPr/>
            </a:lvl4pPr>
            <a:lvl5pPr marL="1260000" indent="0" algn="r">
              <a:buNone/>
              <a:defRPr/>
            </a:lvl5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B9E8A857-1024-0042-8254-C3EBB1CC31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4552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35000" y="2276475"/>
            <a:ext cx="5226050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553199" y="2276475"/>
            <a:ext cx="5004000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383245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1" y="2306037"/>
            <a:ext cx="5004000" cy="648000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35001" y="2953738"/>
            <a:ext cx="5004000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553200" y="2306037"/>
            <a:ext cx="5004000" cy="647228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553200" y="2953738"/>
            <a:ext cx="5005388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6" name="Tijdelijke aanduiding voor datum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7" name="Tijdelijke aanduiding voor voettekst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0617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88">
          <p15:clr>
            <a:srgbClr val="FBAE40"/>
          </p15:clr>
        </p15:guide>
        <p15:guide id="2" pos="3693">
          <p15:clr>
            <a:srgbClr val="FBAE40"/>
          </p15:clr>
        </p15:guide>
        <p15:guide id="3" orient="horz" pos="1661">
          <p15:clr>
            <a:srgbClr val="FBAE40"/>
          </p15:clr>
        </p15:guide>
      </p15:sldGuideLst>
    </p:ext>
  </p:extLst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2" name="Tijdelijke aanduiding voor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voettekst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dianumm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16633182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datum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2020494"/>
      </p:ext>
    </p:extLst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5000" y="3427413"/>
            <a:ext cx="5003800" cy="27939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inhoud 9"/>
          <p:cNvSpPr>
            <a:spLocks noGrp="1"/>
          </p:cNvSpPr>
          <p:nvPr>
            <p:ph sz="quarter" idx="13"/>
          </p:nvPr>
        </p:nvSpPr>
        <p:spPr>
          <a:xfrm>
            <a:off x="6554588" y="1052513"/>
            <a:ext cx="5004000" cy="51689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84583494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5"/>
            <a:ext cx="5461000" cy="1144098"/>
          </a:xfrm>
        </p:spPr>
        <p:txBody>
          <a:bodyPr lIns="162000" tIns="90000" rIns="90000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909125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4"/>
            <a:ext cx="5461000" cy="1144099"/>
          </a:xfrm>
        </p:spPr>
        <p:txBody>
          <a:bodyPr lIns="162000" tIns="9000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14966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-1588"/>
            <a:ext cx="6096000" cy="685958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indent="0" algn="l">
              <a:buFont typeface="Arial" charset="0"/>
              <a:buNone/>
            </a:pPr>
            <a:endParaRPr lang="nl-NL" sz="1000">
              <a:solidFill>
                <a:schemeClr val="bg1"/>
              </a:solidFill>
            </a:endParaRP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5000" y="2636838"/>
            <a:ext cx="5003799" cy="1584324"/>
          </a:xfrm>
        </p:spPr>
        <p:txBody>
          <a:bodyPr anchor="ctr" anchorCtr="0"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6554588" y="1066800"/>
            <a:ext cx="5004000" cy="5154613"/>
          </a:xfrm>
        </p:spPr>
        <p:txBody>
          <a:bodyPr anchor="ctr"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D97D35B0-A00D-BC4C-B3AF-D9CEF697BD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7189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  <p15:guide id="3" pos="5609">
          <p15:clr>
            <a:srgbClr val="FBAE40"/>
          </p15:clr>
        </p15:guide>
        <p15:guide id="4" pos="5904">
          <p15:clr>
            <a:srgbClr val="FBAE40"/>
          </p15:clr>
        </p15:guide>
      </p15:sldGuideLst>
    </p:ext>
  </p:extLst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4999" y="2636839"/>
            <a:ext cx="5004000" cy="1584324"/>
          </a:xfrm>
        </p:spPr>
        <p:txBody>
          <a:bodyPr anchor="ctr" anchorCtr="0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/>
          </p:nvPr>
        </p:nvSpPr>
        <p:spPr>
          <a:xfrm>
            <a:off x="6553199" y="1052513"/>
            <a:ext cx="5004000" cy="5168900"/>
          </a:xfrm>
        </p:spPr>
        <p:txBody>
          <a:bodyPr anchor="ctr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336D8277-B720-174D-B5B3-C63F2B5A72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4558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5000" y="3427413"/>
            <a:ext cx="5003800" cy="27940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1707077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k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5"/>
          </p:nvPr>
        </p:nvSpPr>
        <p:spPr>
          <a:xfrm>
            <a:off x="635000" y="2289600"/>
            <a:ext cx="5005388" cy="3935413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1051200"/>
            <a:ext cx="5004594" cy="9480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20" name="Tijdelijke aanduiding voor datum 19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1" name="Tijdelijke aanduiding voor voettekst 20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2" name="Tijdelijke aanduiding voor dianummer 21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90BEE2FA-08FD-6844-A5BB-1041E77A4D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897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1" name="Tijdelijke aanduiding voor tekst 10"/>
          <p:cNvSpPr>
            <a:spLocks noGrp="1"/>
          </p:cNvSpPr>
          <p:nvPr>
            <p:ph type="body" sz="quarter" idx="16"/>
          </p:nvPr>
        </p:nvSpPr>
        <p:spPr>
          <a:xfrm>
            <a:off x="635000" y="2289600"/>
            <a:ext cx="5003800" cy="39318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1200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724167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77">
          <p15:clr>
            <a:srgbClr val="FBAE40"/>
          </p15:clr>
        </p15:guide>
      </p15:sldGuideLst>
    </p:ext>
  </p:extLst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BA4466F7-66FF-7440-943F-4BA1E995B0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79677"/>
      </p:ext>
    </p:extLst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3430587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3334741"/>
      </p:ext>
    </p:extLst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>
            <a:lvl1pPr>
              <a:buClr>
                <a:schemeClr val="bg2"/>
              </a:buClr>
              <a:tabLst>
                <a:tab pos="1619250" algn="l"/>
              </a:tabLst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5" y="3888000"/>
            <a:ext cx="5004595" cy="2333413"/>
          </a:xfrm>
        </p:spPr>
        <p:txBody>
          <a:bodyPr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6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554588" y="3888000"/>
            <a:ext cx="5004000" cy="2333413"/>
          </a:xfrm>
        </p:spPr>
        <p:txBody>
          <a:bodyPr tIns="50400" numCol="1" spcCol="468000"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894014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553199" y="3888000"/>
            <a:ext cx="5004000" cy="2333413"/>
          </a:xfrm>
        </p:spPr>
        <p:txBody>
          <a:bodyPr tIns="50400" numCol="1" spcCol="468000" anchor="t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3888000"/>
            <a:ext cx="5004594" cy="2333413"/>
          </a:xfrm>
        </p:spPr>
        <p:txBody>
          <a:bodyPr anchor="t" anchorCtr="0"/>
          <a:lstStyle/>
          <a:p>
            <a:r>
              <a:rPr lang="nl-NL"/>
              <a:t>Klik om stijl te bewerken</a:t>
            </a:r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2870726"/>
      </p:ext>
    </p:extLst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kleur zonde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>
            <a:lvl1pPr>
              <a:tabLst>
                <a:tab pos="1619250" algn="l"/>
              </a:tabLst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729404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wit zonde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0878330"/>
      </p:ext>
    </p:extLst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prstGeom prst="rect">
            <a:avLst/>
          </a:prstGeom>
          <a:noFill/>
        </p:spPr>
        <p:txBody>
          <a:bodyPr wrap="square" lIns="612000">
            <a:noAutofit/>
          </a:bodyPr>
          <a:lstStyle>
            <a:lvl1pPr>
              <a:buClr>
                <a:schemeClr val="bg2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3600" y="1051200"/>
            <a:ext cx="10924382" cy="946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292856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 tite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prstGeom prst="rect">
            <a:avLst/>
          </a:prstGeom>
          <a:noFill/>
        </p:spPr>
        <p:txBody>
          <a:bodyPr wrap="square" lIns="61200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4206" y="1051200"/>
            <a:ext cx="10924382" cy="946800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123893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0918363"/>
      </p:ext>
    </p:extLst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titel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0" y="5153776"/>
            <a:ext cx="12192000" cy="576000"/>
          </a:xfrm>
          <a:solidFill>
            <a:schemeClr val="tx2"/>
          </a:solidFill>
        </p:spPr>
        <p:txBody>
          <a:bodyPr lIns="756000" anchor="ctr" anchorCtr="0">
            <a:noAutofit/>
          </a:bodyPr>
          <a:lstStyle>
            <a:lvl1pPr algn="l">
              <a:defRPr sz="32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0" y="5825413"/>
            <a:ext cx="12192000" cy="396000"/>
          </a:xfrm>
          <a:solidFill>
            <a:schemeClr val="bg1"/>
          </a:solidFill>
        </p:spPr>
        <p:txBody>
          <a:bodyPr lIns="756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1757655092"/>
      </p:ext>
    </p:extLst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>
          <a:xfrm>
            <a:off x="635000" y="2276475"/>
            <a:ext cx="10923588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32116892"/>
      </p:ext>
    </p:extLst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4"/>
          </p:nvPr>
        </p:nvSpPr>
        <p:spPr>
          <a:xfrm>
            <a:off x="7958859" y="2276475"/>
            <a:ext cx="3600000" cy="3937000"/>
          </a:xfrm>
        </p:spPr>
        <p:txBody>
          <a:bodyPr/>
          <a:lstStyle>
            <a:lvl1pPr marL="0" indent="0">
              <a:buNone/>
              <a:defRPr sz="2000"/>
            </a:lvl1pPr>
            <a:lvl2pPr marL="313200" indent="0">
              <a:buNone/>
              <a:defRPr sz="1800"/>
            </a:lvl2pPr>
            <a:lvl3pPr marL="630000" indent="0">
              <a:buNone/>
              <a:defRPr sz="1600"/>
            </a:lvl3pPr>
            <a:lvl4pPr marL="943200" indent="0">
              <a:buNone/>
              <a:defRPr sz="1600"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5"/>
          </p:nvPr>
        </p:nvSpPr>
        <p:spPr>
          <a:xfrm>
            <a:off x="635000" y="2276475"/>
            <a:ext cx="7178964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90485745"/>
      </p:ext>
    </p:extLst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4"/>
          </p:nvPr>
        </p:nvSpPr>
        <p:spPr>
          <a:xfrm>
            <a:off x="6550024" y="2289599"/>
            <a:ext cx="5004000" cy="3931813"/>
          </a:xfrm>
        </p:spPr>
        <p:txBody>
          <a:bodyPr anchor="t" anchorCtr="0"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50024" y="1051200"/>
            <a:ext cx="5004000" cy="9480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9"/>
          </p:nvPr>
        </p:nvSpPr>
        <p:spPr>
          <a:xfrm>
            <a:off x="635000" y="1066799"/>
            <a:ext cx="5003800" cy="51546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D1BACB65-F63F-454C-9757-F8266C1F3E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6439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6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515675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515675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515675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4544781" y="3921366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4544781" y="4707382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4544781" y="5480872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07B54F1D-5963-3C4B-A1C0-DBDFA458D56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01412"/>
      </p:ext>
    </p:extLst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60960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2565400"/>
            <a:ext cx="5003800" cy="17272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7176285" y="2286000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7176285" y="3079487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7176285" y="3845506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6564313" y="2361344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6564313" y="3147360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6564313" y="3920850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82ADB06B-1F91-2743-9280-06BA151DBC2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772829"/>
      </p:ext>
    </p:extLst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C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5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422431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422431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422431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4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3421851" y="3926077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5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3421851" y="4712093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6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3421851" y="5485583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18005DB3-A803-EA45-9B51-D276E955DE1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9979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554588" y="1882800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554588" y="4215600"/>
            <a:ext cx="5004000" cy="133920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E8F35859-9169-194F-A39C-F0A87138D7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1390D4D5-14A8-CE46-BF62-F1458C5CD8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3" y="-13176"/>
            <a:ext cx="3660392" cy="156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6530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636">
          <p15:clr>
            <a:srgbClr val="FBAE40"/>
          </p15:clr>
        </p15:guide>
        <p15:guide id="2" pos="4044">
          <p15:clr>
            <a:srgbClr val="FBAE40"/>
          </p15:clr>
        </p15:guide>
      </p15:sldGuideLst>
    </p:ext>
  </p:extLst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0757571"/>
      </p:ext>
    </p:extLst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afbeelding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hoek 15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24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7" name="Titel 1"/>
          <p:cNvSpPr>
            <a:spLocks noGrp="1"/>
          </p:cNvSpPr>
          <p:nvPr>
            <p:ph type="ctrTitle"/>
          </p:nvPr>
        </p:nvSpPr>
        <p:spPr>
          <a:xfrm>
            <a:off x="6553200" y="1885467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8" name="Ondertitel 2"/>
          <p:cNvSpPr>
            <a:spLocks noGrp="1"/>
          </p:cNvSpPr>
          <p:nvPr>
            <p:ph type="subTitle" idx="1"/>
          </p:nvPr>
        </p:nvSpPr>
        <p:spPr>
          <a:xfrm>
            <a:off x="6553200" y="4218267"/>
            <a:ext cx="5004000" cy="1613786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3D124ED0-166D-1948-A0B7-064FAAFF2E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sp>
        <p:nvSpPr>
          <p:cNvPr id="21" name="Tijdelijke aanduiding voor afbeelding 22">
            <a:extLst>
              <a:ext uri="{FF2B5EF4-FFF2-40B4-BE49-F238E27FC236}">
                <a16:creationId xmlns:a16="http://schemas.microsoft.com/office/drawing/2014/main" id="{905C362D-10F4-1D40-B1A6-29F85226020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0"/>
            <a:ext cx="6099175" cy="6858000"/>
          </a:xfrm>
          <a:custGeom>
            <a:avLst/>
            <a:gdLst>
              <a:gd name="connsiteX0" fmla="*/ 0 w 6099175"/>
              <a:gd name="connsiteY0" fmla="*/ 0 h 6858000"/>
              <a:gd name="connsiteX1" fmla="*/ 5782375 w 6099175"/>
              <a:gd name="connsiteY1" fmla="*/ 0 h 6858000"/>
              <a:gd name="connsiteX2" fmla="*/ 5782375 w 6099175"/>
              <a:gd name="connsiteY2" fmla="*/ 1278000 h 6858000"/>
              <a:gd name="connsiteX3" fmla="*/ 6099175 w 6099175"/>
              <a:gd name="connsiteY3" fmla="*/ 1278000 h 6858000"/>
              <a:gd name="connsiteX4" fmla="*/ 6099175 w 6099175"/>
              <a:gd name="connsiteY4" fmla="*/ 6858000 h 6858000"/>
              <a:gd name="connsiteX5" fmla="*/ 0 w 609917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9175" h="6858000">
                <a:moveTo>
                  <a:pt x="0" y="0"/>
                </a:moveTo>
                <a:lnTo>
                  <a:pt x="5782375" y="0"/>
                </a:lnTo>
                <a:lnTo>
                  <a:pt x="5782375" y="1278000"/>
                </a:lnTo>
                <a:lnTo>
                  <a:pt x="6099175" y="1278000"/>
                </a:lnTo>
                <a:lnTo>
                  <a:pt x="6099175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612000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6DB9E39E-9F1C-D349-952C-CD5895CC637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3" y="-13176"/>
            <a:ext cx="3660392" cy="156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008475"/>
      </p:ext>
    </p:extLst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afbeelding horizonta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34682" y="3427412"/>
            <a:ext cx="10923906" cy="1726479"/>
          </a:xfrm>
        </p:spPr>
        <p:txBody>
          <a:bodyPr lIns="57600" tIns="90000" bIns="90000" anchor="b">
            <a:normAutofit/>
          </a:bodyPr>
          <a:lstStyle>
            <a:lvl1pPr algn="l"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34682" y="5162400"/>
            <a:ext cx="10923906" cy="664319"/>
          </a:xfrm>
        </p:spPr>
        <p:txBody>
          <a:bodyPr lIns="72000" tIns="9000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17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13873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1A278463-DE00-7841-AAB0-EFF5DCAC4E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sp>
        <p:nvSpPr>
          <p:cNvPr id="12" name="Tijdelijke aanduiding voor afbeelding 12">
            <a:extLst>
              <a:ext uri="{FF2B5EF4-FFF2-40B4-BE49-F238E27FC236}">
                <a16:creationId xmlns:a16="http://schemas.microsoft.com/office/drawing/2014/main" id="{E2BFDCDE-887C-6C4B-B1CD-BECE659D93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12192000" cy="3427413"/>
          </a:xfrm>
          <a:custGeom>
            <a:avLst/>
            <a:gdLst>
              <a:gd name="connsiteX0" fmla="*/ 5779200 w 12192000"/>
              <a:gd name="connsiteY0" fmla="*/ 1 h 3427413"/>
              <a:gd name="connsiteX1" fmla="*/ 5779200 w 12192000"/>
              <a:gd name="connsiteY1" fmla="*/ 1278001 h 3427413"/>
              <a:gd name="connsiteX2" fmla="*/ 6412800 w 12192000"/>
              <a:gd name="connsiteY2" fmla="*/ 1278001 h 3427413"/>
              <a:gd name="connsiteX3" fmla="*/ 6412800 w 12192000"/>
              <a:gd name="connsiteY3" fmla="*/ 1 h 3427413"/>
              <a:gd name="connsiteX4" fmla="*/ 0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5779200" y="1"/>
                </a:moveTo>
                <a:lnTo>
                  <a:pt x="5779200" y="1278001"/>
                </a:lnTo>
                <a:lnTo>
                  <a:pt x="6412800" y="1278001"/>
                </a:lnTo>
                <a:lnTo>
                  <a:pt x="6412800" y="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6692653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185">
          <p15:clr>
            <a:srgbClr val="FBAE40"/>
          </p15:clr>
        </p15:guide>
        <p15:guide id="2" orient="horz" pos="2656">
          <p15:clr>
            <a:srgbClr val="FBAE40"/>
          </p15:clr>
        </p15:guide>
        <p15:guide id="3" pos="4044">
          <p15:clr>
            <a:srgbClr val="FBAE40"/>
          </p15:clr>
        </p15:guide>
        <p15:guide id="4" pos="3636">
          <p15:clr>
            <a:srgbClr val="FBAE40"/>
          </p15:clr>
        </p15:guide>
        <p15:guide id="5" orient="horz" pos="3135">
          <p15:clr>
            <a:srgbClr val="FBAE40"/>
          </p15:clr>
        </p15:guide>
      </p15:sldGuideLst>
    </p:ext>
  </p:extLst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8" name="Tijdelijke aanduiding voor datum 17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ijdelijke aanduiding voor voettekst 1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0" name="Tijdelijke aanduiding voor dianummer 19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24" name="Ondertitel 2"/>
          <p:cNvSpPr>
            <a:spLocks noGrp="1"/>
          </p:cNvSpPr>
          <p:nvPr>
            <p:ph type="subTitle" idx="1"/>
          </p:nvPr>
        </p:nvSpPr>
        <p:spPr>
          <a:xfrm>
            <a:off x="6556176" y="3427413"/>
            <a:ext cx="5004000" cy="240464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25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sp>
        <p:nvSpPr>
          <p:cNvPr id="21" name="Titel 1"/>
          <p:cNvSpPr>
            <a:spLocks noGrp="1"/>
          </p:cNvSpPr>
          <p:nvPr>
            <p:ph type="ctrTitle"/>
          </p:nvPr>
        </p:nvSpPr>
        <p:spPr>
          <a:xfrm>
            <a:off x="6554588" y="2024063"/>
            <a:ext cx="5004000" cy="140335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6A19B0E3-ACD8-464C-AEC7-6FBF3C3634A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C969B98E-52C9-0646-9B03-DC917A84383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3" y="-13176"/>
            <a:ext cx="3660392" cy="156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430407"/>
      </p:ext>
    </p:extLst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horizont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879600"/>
            <a:ext cx="10923588" cy="1547813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5" name="Tijdelijke aanduiding voor datum 1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6" name="Tijdelijke aanduiding voor voettekst 1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7" name="Tijdelijke aanduiding voor dianummer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9" name="Ondertitel 2"/>
          <p:cNvSpPr>
            <a:spLocks noGrp="1"/>
          </p:cNvSpPr>
          <p:nvPr>
            <p:ph type="subTitle" idx="1"/>
          </p:nvPr>
        </p:nvSpPr>
        <p:spPr>
          <a:xfrm>
            <a:off x="635000" y="3749487"/>
            <a:ext cx="10925176" cy="2077232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10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00538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8C637DA8-F7AC-BE4A-BA8D-04D52E34BF9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34806D52-5167-C444-AE32-26F2FEE722C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3" y="-13176"/>
            <a:ext cx="3660392" cy="156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050810"/>
      </p:ext>
    </p:extLst>
  </p:cSld>
  <p:clrMapOvr>
    <a:masterClrMapping/>
  </p:clrMapOvr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4999" y="2636838"/>
            <a:ext cx="5003801" cy="1584325"/>
          </a:xfrm>
        </p:spPr>
        <p:txBody>
          <a:bodyPr anchor="ctr" anchorCtr="0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tekst 4"/>
          <p:cNvSpPr>
            <a:spLocks noGrp="1"/>
          </p:cNvSpPr>
          <p:nvPr>
            <p:ph type="body" sz="quarter" idx="15"/>
          </p:nvPr>
        </p:nvSpPr>
        <p:spPr>
          <a:xfrm>
            <a:off x="7791732" y="916926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tekst 4"/>
          <p:cNvSpPr>
            <a:spLocks noGrp="1"/>
          </p:cNvSpPr>
          <p:nvPr>
            <p:ph type="body" sz="quarter" idx="16"/>
          </p:nvPr>
        </p:nvSpPr>
        <p:spPr>
          <a:xfrm>
            <a:off x="7791732" y="2061911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5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7791732" y="3211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6" name="Tijdelijke aanduiding voor tekst 4"/>
          <p:cNvSpPr>
            <a:spLocks noGrp="1"/>
          </p:cNvSpPr>
          <p:nvPr>
            <p:ph type="body" sz="quarter" idx="18"/>
          </p:nvPr>
        </p:nvSpPr>
        <p:spPr>
          <a:xfrm>
            <a:off x="7791732" y="43524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7" name="Tijdelijke aanduiding voor tekst 4"/>
          <p:cNvSpPr>
            <a:spLocks noGrp="1"/>
          </p:cNvSpPr>
          <p:nvPr>
            <p:ph type="body" sz="quarter" idx="19"/>
          </p:nvPr>
        </p:nvSpPr>
        <p:spPr>
          <a:xfrm>
            <a:off x="7791732" y="5497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22" name="Tijdelijke aanduiding voor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6418727" y="998445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3" name="Tijdelijke aanduiding voor tekst 2"/>
          <p:cNvSpPr>
            <a:spLocks noGrp="1"/>
          </p:cNvSpPr>
          <p:nvPr>
            <p:ph type="body" sz="quarter" idx="11" hasCustomPrompt="1"/>
          </p:nvPr>
        </p:nvSpPr>
        <p:spPr>
          <a:xfrm>
            <a:off x="6418727" y="2143674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4" name="Tijdelijke aanduiding voor tekst 2"/>
          <p:cNvSpPr>
            <a:spLocks noGrp="1"/>
          </p:cNvSpPr>
          <p:nvPr>
            <p:ph type="body" sz="quarter" idx="12" hasCustomPrompt="1"/>
          </p:nvPr>
        </p:nvSpPr>
        <p:spPr>
          <a:xfrm>
            <a:off x="6418727" y="3288903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5" name="Tijdelijke aanduiding voor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6418727" y="4434132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6" name="Tijdelijke aanduiding voor tekst 2"/>
          <p:cNvSpPr>
            <a:spLocks noGrp="1"/>
          </p:cNvSpPr>
          <p:nvPr>
            <p:ph type="body" sz="quarter" idx="14" hasCustomPrompt="1"/>
          </p:nvPr>
        </p:nvSpPr>
        <p:spPr>
          <a:xfrm>
            <a:off x="6418727" y="5579361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B4CDE732-C1F2-B646-A372-AADCB2D8C6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6170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jdelijke aanduiding voor afbeelding 11">
            <a:extLst>
              <a:ext uri="{FF2B5EF4-FFF2-40B4-BE49-F238E27FC236}">
                <a16:creationId xmlns:a16="http://schemas.microsoft.com/office/drawing/2014/main" id="{65CDA938-34ED-EC47-B19D-D582D052909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8242" cy="6858000"/>
          </a:xfrm>
          <a:custGeom>
            <a:avLst/>
            <a:gdLst>
              <a:gd name="connsiteX0" fmla="*/ 0 w 6098242"/>
              <a:gd name="connsiteY0" fmla="*/ 0 h 6858000"/>
              <a:gd name="connsiteX1" fmla="*/ 5860200 w 6098242"/>
              <a:gd name="connsiteY1" fmla="*/ 0 h 6858000"/>
              <a:gd name="connsiteX2" fmla="*/ 5860200 w 6098242"/>
              <a:gd name="connsiteY2" fmla="*/ 712800 h 6858000"/>
              <a:gd name="connsiteX3" fmla="*/ 6098242 w 6098242"/>
              <a:gd name="connsiteY3" fmla="*/ 712800 h 6858000"/>
              <a:gd name="connsiteX4" fmla="*/ 6098242 w 6098242"/>
              <a:gd name="connsiteY4" fmla="*/ 6858000 h 6858000"/>
              <a:gd name="connsiteX5" fmla="*/ 0 w 6098242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8242" h="6858000">
                <a:moveTo>
                  <a:pt x="0" y="0"/>
                </a:moveTo>
                <a:lnTo>
                  <a:pt x="5860200" y="0"/>
                </a:lnTo>
                <a:lnTo>
                  <a:pt x="5860200" y="712800"/>
                </a:lnTo>
                <a:lnTo>
                  <a:pt x="6098242" y="712800"/>
                </a:lnTo>
                <a:lnTo>
                  <a:pt x="6098242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612000" anchor="ctr" anchorCtr="0">
            <a:no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5" name="Rechthoek 4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ijdelijke aanduiding voor tekst 11"/>
          <p:cNvSpPr>
            <a:spLocks noGrp="1"/>
          </p:cNvSpPr>
          <p:nvPr>
            <p:ph type="body" sz="quarter" idx="13"/>
          </p:nvPr>
        </p:nvSpPr>
        <p:spPr>
          <a:xfrm>
            <a:off x="6553200" y="2289600"/>
            <a:ext cx="5004000" cy="3931813"/>
          </a:xfrm>
        </p:spPr>
        <p:txBody>
          <a:bodyPr/>
          <a:lstStyle>
            <a:lvl1pPr marL="457200" indent="-4572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684000" indent="-216000"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553200" y="1051200"/>
            <a:ext cx="5004000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B58F1ABC-435C-9E4F-9A15-9F7CFE045C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668926"/>
      </p:ext>
    </p:extLst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999" y="2636837"/>
            <a:ext cx="5003801" cy="1584325"/>
          </a:xfrm>
        </p:spPr>
        <p:txBody>
          <a:bodyPr anchor="b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4999" y="4221162"/>
            <a:ext cx="5003801" cy="2000251"/>
          </a:xfrm>
        </p:spPr>
        <p:txBody>
          <a:bodyPr tIns="90000" rIns="10080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634999" y="1171575"/>
            <a:ext cx="5003801" cy="1463674"/>
          </a:xfrm>
        </p:spPr>
        <p:txBody>
          <a:bodyPr rIns="0" anchor="b" anchorCtr="0">
            <a:normAutofit/>
          </a:bodyPr>
          <a:lstStyle>
            <a:lvl1pPr marL="0" indent="0" algn="r">
              <a:buNone/>
              <a:defRPr sz="9600" b="1" i="0">
                <a:solidFill>
                  <a:schemeClr val="bg1"/>
                </a:solidFill>
              </a:defRPr>
            </a:lvl1pPr>
            <a:lvl2pPr marL="313200" indent="0" algn="r">
              <a:buNone/>
              <a:defRPr/>
            </a:lvl2pPr>
            <a:lvl3pPr marL="630000" indent="0" algn="r">
              <a:buNone/>
              <a:defRPr/>
            </a:lvl3pPr>
            <a:lvl4pPr marL="943200" indent="0" algn="r">
              <a:buNone/>
              <a:defRPr/>
            </a:lvl4pPr>
            <a:lvl5pPr marL="1260000" indent="0" algn="r">
              <a:buNone/>
              <a:defRPr/>
            </a:lvl5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15FFD22B-E36D-8142-810D-42F92B1342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992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35000" y="2276475"/>
            <a:ext cx="5226050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553199" y="2276475"/>
            <a:ext cx="5004000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126536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1" y="2306037"/>
            <a:ext cx="5004000" cy="648000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35001" y="2953738"/>
            <a:ext cx="5004000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553200" y="2306037"/>
            <a:ext cx="5004000" cy="647228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553200" y="2953738"/>
            <a:ext cx="5005388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6" name="Tijdelijke aanduiding voor datum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7" name="Tijdelijke aanduiding voor voettekst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767096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88">
          <p15:clr>
            <a:srgbClr val="FBAE40"/>
          </p15:clr>
        </p15:guide>
        <p15:guide id="2" pos="3693">
          <p15:clr>
            <a:srgbClr val="FBAE40"/>
          </p15:clr>
        </p15:guide>
        <p15:guide id="3" orient="horz" pos="1661">
          <p15:clr>
            <a:srgbClr val="FBAE40"/>
          </p15:clr>
        </p15:guide>
      </p15:sldGuideLst>
    </p:ext>
  </p:extLst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2" name="Tijdelijke aanduiding voor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voettekst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dianumm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46616909"/>
      </p:ext>
    </p:extLst>
  </p:cSld>
  <p:clrMapOvr>
    <a:masterClrMapping/>
  </p:clrMapOvr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datum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92304544"/>
      </p:ext>
    </p:extLst>
  </p:cSld>
  <p:clrMapOvr>
    <a:masterClrMapping/>
  </p:clrMapOvr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5000" y="3427413"/>
            <a:ext cx="5003800" cy="27939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inhoud 9"/>
          <p:cNvSpPr>
            <a:spLocks noGrp="1"/>
          </p:cNvSpPr>
          <p:nvPr>
            <p:ph sz="quarter" idx="13"/>
          </p:nvPr>
        </p:nvSpPr>
        <p:spPr>
          <a:xfrm>
            <a:off x="6554588" y="1052513"/>
            <a:ext cx="5004000" cy="51689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5781892"/>
      </p:ext>
    </p:extLst>
  </p:cSld>
  <p:clrMapOvr>
    <a:masterClrMapping/>
  </p:clrMapOvr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5"/>
            <a:ext cx="5461000" cy="1144098"/>
          </a:xfrm>
        </p:spPr>
        <p:txBody>
          <a:bodyPr lIns="162000" tIns="90000" rIns="90000">
            <a:normAutofit/>
          </a:bodyPr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959693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4"/>
            <a:ext cx="5461000" cy="1144099"/>
          </a:xfrm>
        </p:spPr>
        <p:txBody>
          <a:bodyPr lIns="162000" tIns="9000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205730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-1588"/>
            <a:ext cx="6096000" cy="685958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indent="0" algn="l">
              <a:buFont typeface="Arial" charset="0"/>
              <a:buNone/>
            </a:pPr>
            <a:endParaRPr lang="nl-NL" sz="1000">
              <a:solidFill>
                <a:schemeClr val="bg1"/>
              </a:solidFill>
            </a:endParaRP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5000" y="2636838"/>
            <a:ext cx="5003799" cy="1584324"/>
          </a:xfrm>
        </p:spPr>
        <p:txBody>
          <a:bodyPr anchor="ctr" anchorCtr="0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6554588" y="1066800"/>
            <a:ext cx="5004000" cy="5154613"/>
          </a:xfrm>
        </p:spPr>
        <p:txBody>
          <a:bodyPr anchor="ctr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9F3AA971-6A5E-294A-83E1-6EAAA78615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738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  <p15:guide id="3" pos="5609">
          <p15:clr>
            <a:srgbClr val="FBAE40"/>
          </p15:clr>
        </p15:guide>
        <p15:guide id="4" pos="5904">
          <p15:clr>
            <a:srgbClr val="FBAE40"/>
          </p15:clr>
        </p15:guide>
      </p15:sldGuideLst>
    </p:ext>
  </p:extLst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4999" y="2636839"/>
            <a:ext cx="5004000" cy="1584324"/>
          </a:xfrm>
        </p:spPr>
        <p:txBody>
          <a:bodyPr anchor="ctr" anchorCtr="0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/>
          </p:nvPr>
        </p:nvSpPr>
        <p:spPr>
          <a:xfrm>
            <a:off x="6553199" y="1052513"/>
            <a:ext cx="5004000" cy="5168900"/>
          </a:xfrm>
        </p:spPr>
        <p:txBody>
          <a:bodyPr anchor="ctr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DDC8BBA9-CE48-E24F-9589-BC1AFF8CB1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751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5000" y="3427413"/>
            <a:ext cx="5003800" cy="27940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0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166004876"/>
      </p:ext>
    </p:extLst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k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5"/>
          </p:nvPr>
        </p:nvSpPr>
        <p:spPr>
          <a:xfrm>
            <a:off x="635000" y="2289600"/>
            <a:ext cx="5005388" cy="3935413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1051200"/>
            <a:ext cx="5004594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20" name="Tijdelijke aanduiding voor datum 19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1" name="Tijdelijke aanduiding voor voettekst 20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2" name="Tijdelijke aanduiding voor dianummer 21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8D840F26-A558-C042-9F98-5B5E70C2A1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9085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1" name="Tijdelijke aanduiding voor tekst 10"/>
          <p:cNvSpPr>
            <a:spLocks noGrp="1"/>
          </p:cNvSpPr>
          <p:nvPr>
            <p:ph type="body" sz="quarter" idx="16"/>
          </p:nvPr>
        </p:nvSpPr>
        <p:spPr>
          <a:xfrm>
            <a:off x="635000" y="2289600"/>
            <a:ext cx="5003800" cy="39318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1200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77594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77">
          <p15:clr>
            <a:srgbClr val="FBAE40"/>
          </p15:clr>
        </p15:guide>
      </p15:sldGuideLst>
    </p:ext>
  </p:extLst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D0EFE5B3-D329-4A42-87D7-F6B209C6D88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31842"/>
      </p:ext>
    </p:extLst>
  </p:cSld>
  <p:clrMapOvr>
    <a:masterClrMapping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3430587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2" name="Rechthoek 11"/>
          <p:cNvSpPr>
            <a:spLocks/>
          </p:cNvSpPr>
          <p:nvPr userDrawn="1"/>
        </p:nvSpPr>
        <p:spPr>
          <a:xfrm>
            <a:off x="5862000" y="6620400"/>
            <a:ext cx="468000" cy="2376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19430017"/>
      </p:ext>
    </p:extLst>
  </p:cSld>
  <p:clrMapOvr>
    <a:masterClrMapping/>
  </p:clrMapOvr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>
            <a:lvl1pPr>
              <a:buClr>
                <a:schemeClr val="bg2"/>
              </a:buClr>
              <a:tabLst>
                <a:tab pos="1619250" algn="l"/>
              </a:tabLst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5" y="3888000"/>
            <a:ext cx="5004595" cy="2333413"/>
          </a:xfrm>
        </p:spPr>
        <p:txBody>
          <a:bodyPr anchor="t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6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554588" y="3888000"/>
            <a:ext cx="5004000" cy="2333413"/>
          </a:xfrm>
        </p:spPr>
        <p:txBody>
          <a:bodyPr tIns="50400" numCol="1" spcCol="468000" anchor="t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434644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553199" y="3888000"/>
            <a:ext cx="5004000" cy="2333413"/>
          </a:xfrm>
        </p:spPr>
        <p:txBody>
          <a:bodyPr tIns="50400" numCol="1" spcCol="468000" anchor="t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3888000"/>
            <a:ext cx="5004594" cy="2333413"/>
          </a:xfrm>
        </p:spPr>
        <p:txBody>
          <a:bodyPr anchor="t" anchorCtr="0"/>
          <a:lstStyle/>
          <a:p>
            <a:r>
              <a:rPr lang="nl-NL"/>
              <a:t>Klik om stijl te bewerken</a:t>
            </a:r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20438460"/>
      </p:ext>
    </p:extLst>
  </p:cSld>
  <p:clrMapOvr>
    <a:masterClrMapping/>
  </p:clrMapOvr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kleur zonde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>
            <a:lvl1pPr>
              <a:tabLst>
                <a:tab pos="1619250" algn="l"/>
              </a:tabLst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000904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wit zonde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56788184"/>
      </p:ext>
    </p:extLst>
  </p:cSld>
  <p:clrMapOvr>
    <a:masterClrMapping/>
  </p:clrMapOvr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prstGeom prst="rect">
            <a:avLst/>
          </a:prstGeom>
          <a:noFill/>
        </p:spPr>
        <p:txBody>
          <a:bodyPr wrap="square" lIns="612000">
            <a:noAutofit/>
          </a:bodyPr>
          <a:lstStyle>
            <a:lvl1pPr>
              <a:buClr>
                <a:schemeClr val="bg2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3600" y="1051200"/>
            <a:ext cx="10924382" cy="9468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35925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 tite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prstGeom prst="rect">
            <a:avLst/>
          </a:prstGeom>
          <a:noFill/>
        </p:spPr>
        <p:txBody>
          <a:bodyPr wrap="square" lIns="61200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4206" y="1051200"/>
            <a:ext cx="10924382" cy="946800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432420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5263577"/>
      </p:ext>
    </p:extLst>
  </p:cSld>
  <p:clrMapOvr>
    <a:masterClrMapping/>
  </p:clrMapOvr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titel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0" y="5153776"/>
            <a:ext cx="12192000" cy="576000"/>
          </a:xfrm>
          <a:solidFill>
            <a:schemeClr val="tx2"/>
          </a:solidFill>
        </p:spPr>
        <p:txBody>
          <a:bodyPr lIns="756000"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0" y="5825413"/>
            <a:ext cx="12192000" cy="396000"/>
          </a:xfrm>
          <a:solidFill>
            <a:schemeClr val="bg1"/>
          </a:solidFill>
        </p:spPr>
        <p:txBody>
          <a:bodyPr lIns="756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572683490"/>
      </p:ext>
    </p:extLst>
  </p:cSld>
  <p:clrMapOvr>
    <a:masterClrMapping/>
  </p:clrMapOvr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>
          <a:xfrm>
            <a:off x="635000" y="2276475"/>
            <a:ext cx="10923588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66885771"/>
      </p:ext>
    </p:extLst>
  </p:cSld>
  <p:clrMapOvr>
    <a:masterClrMapping/>
  </p:clrMapOvr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4"/>
          </p:nvPr>
        </p:nvSpPr>
        <p:spPr>
          <a:xfrm>
            <a:off x="7958859" y="2276475"/>
            <a:ext cx="3600000" cy="3937000"/>
          </a:xfrm>
        </p:spPr>
        <p:txBody>
          <a:bodyPr/>
          <a:lstStyle>
            <a:lvl1pPr marL="0" indent="0">
              <a:buNone/>
              <a:defRPr sz="2000"/>
            </a:lvl1pPr>
            <a:lvl2pPr marL="313200" indent="0">
              <a:buNone/>
              <a:defRPr sz="1800"/>
            </a:lvl2pPr>
            <a:lvl3pPr marL="630000" indent="0">
              <a:buNone/>
              <a:defRPr sz="1600"/>
            </a:lvl3pPr>
            <a:lvl4pPr marL="943200" indent="0">
              <a:buNone/>
              <a:defRPr sz="1600"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5"/>
          </p:nvPr>
        </p:nvSpPr>
        <p:spPr>
          <a:xfrm>
            <a:off x="635000" y="2276475"/>
            <a:ext cx="7178964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83642004"/>
      </p:ext>
    </p:extLst>
  </p:cSld>
  <p:clrMapOvr>
    <a:masterClrMapping/>
  </p:clrMapOvr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4"/>
          </p:nvPr>
        </p:nvSpPr>
        <p:spPr>
          <a:xfrm>
            <a:off x="6550024" y="2289599"/>
            <a:ext cx="5004000" cy="3931813"/>
          </a:xfrm>
        </p:spPr>
        <p:txBody>
          <a:bodyPr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50024" y="1051200"/>
            <a:ext cx="5004000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9"/>
          </p:nvPr>
        </p:nvSpPr>
        <p:spPr>
          <a:xfrm>
            <a:off x="635000" y="1066799"/>
            <a:ext cx="5003800" cy="51546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2991A3CB-B8FE-1349-B199-D551881F78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846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6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515675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515675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515675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4544781" y="3921366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4544781" y="4707382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4544781" y="5480872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2464EEB2-1542-BC48-986B-166AE2A564E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410136"/>
      </p:ext>
    </p:extLst>
  </p:cSld>
  <p:clrMapOvr>
    <a:masterClrMapping/>
  </p:clrMapOvr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60960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2565400"/>
            <a:ext cx="5003800" cy="17272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7176285" y="2286000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7176285" y="3079487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7176285" y="3845506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6564313" y="2361344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6564313" y="3147360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6564313" y="3920850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1B7711FD-C196-6945-ADDB-07729B939C3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855805"/>
      </p:ext>
    </p:extLst>
  </p:cSld>
  <p:clrMapOvr>
    <a:masterClrMapping/>
  </p:clrMapOvr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C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5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422431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422431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422431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3612341" y="3921366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3612341" y="4707382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3612341" y="5480872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7C0B04D1-1B78-1544-8CB1-5654C4D382B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5996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554588" y="1882800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554588" y="4215600"/>
            <a:ext cx="5004000" cy="133920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EC034E99-FAD8-C340-9358-AD9D8EBB7AF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71B2B988-8A5D-7C43-AF19-C038FAEA25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4" y="-13176"/>
            <a:ext cx="3660389" cy="156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6953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636">
          <p15:clr>
            <a:srgbClr val="FBAE40"/>
          </p15:clr>
        </p15:guide>
        <p15:guide id="2" pos="4044">
          <p15:clr>
            <a:srgbClr val="FBAE40"/>
          </p15:clr>
        </p15:guide>
      </p15:sldGuideLst>
    </p:ext>
  </p:extLst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66088444"/>
      </p:ext>
    </p:extLst>
  </p:cSld>
  <p:clrMapOvr>
    <a:masterClrMapping/>
  </p:clrMapOvr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afbeelding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hoek 15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24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7" name="Titel 1"/>
          <p:cNvSpPr>
            <a:spLocks noGrp="1"/>
          </p:cNvSpPr>
          <p:nvPr>
            <p:ph type="ctrTitle"/>
          </p:nvPr>
        </p:nvSpPr>
        <p:spPr>
          <a:xfrm>
            <a:off x="6553200" y="1885467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8" name="Ondertitel 2"/>
          <p:cNvSpPr>
            <a:spLocks noGrp="1"/>
          </p:cNvSpPr>
          <p:nvPr>
            <p:ph type="subTitle" idx="1"/>
          </p:nvPr>
        </p:nvSpPr>
        <p:spPr>
          <a:xfrm>
            <a:off x="6553200" y="4218267"/>
            <a:ext cx="5004000" cy="1613786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28FC4AB4-9496-574A-9711-743D695C1AC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sp>
        <p:nvSpPr>
          <p:cNvPr id="21" name="Tijdelijke aanduiding voor afbeelding 22">
            <a:extLst>
              <a:ext uri="{FF2B5EF4-FFF2-40B4-BE49-F238E27FC236}">
                <a16:creationId xmlns:a16="http://schemas.microsoft.com/office/drawing/2014/main" id="{8B23645D-3229-6D4F-8640-AEEAA0325F8E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0"/>
            <a:ext cx="6099175" cy="6858000"/>
          </a:xfrm>
          <a:custGeom>
            <a:avLst/>
            <a:gdLst>
              <a:gd name="connsiteX0" fmla="*/ 0 w 6099175"/>
              <a:gd name="connsiteY0" fmla="*/ 0 h 6858000"/>
              <a:gd name="connsiteX1" fmla="*/ 5782375 w 6099175"/>
              <a:gd name="connsiteY1" fmla="*/ 0 h 6858000"/>
              <a:gd name="connsiteX2" fmla="*/ 5782375 w 6099175"/>
              <a:gd name="connsiteY2" fmla="*/ 1278000 h 6858000"/>
              <a:gd name="connsiteX3" fmla="*/ 6099175 w 6099175"/>
              <a:gd name="connsiteY3" fmla="*/ 1278000 h 6858000"/>
              <a:gd name="connsiteX4" fmla="*/ 6099175 w 6099175"/>
              <a:gd name="connsiteY4" fmla="*/ 6858000 h 6858000"/>
              <a:gd name="connsiteX5" fmla="*/ 0 w 609917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9175" h="6858000">
                <a:moveTo>
                  <a:pt x="0" y="0"/>
                </a:moveTo>
                <a:lnTo>
                  <a:pt x="5782375" y="0"/>
                </a:lnTo>
                <a:lnTo>
                  <a:pt x="5782375" y="1278000"/>
                </a:lnTo>
                <a:lnTo>
                  <a:pt x="6099175" y="1278000"/>
                </a:lnTo>
                <a:lnTo>
                  <a:pt x="6099175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612000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52D9E35C-2962-C54E-8A89-E0C96B013E0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4" y="-13176"/>
            <a:ext cx="3660389" cy="156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804604"/>
      </p:ext>
    </p:extLst>
  </p:cSld>
  <p:clrMapOvr>
    <a:masterClrMapping/>
  </p:clrMapOvr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afbeelding horizonta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34682" y="3427412"/>
            <a:ext cx="10923906" cy="1726479"/>
          </a:xfrm>
        </p:spPr>
        <p:txBody>
          <a:bodyPr lIns="57600" tIns="90000" bIns="90000" anchor="b">
            <a:normAutofit/>
          </a:bodyPr>
          <a:lstStyle>
            <a:lvl1pPr algn="l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34682" y="5162400"/>
            <a:ext cx="10923906" cy="664319"/>
          </a:xfrm>
        </p:spPr>
        <p:txBody>
          <a:bodyPr lIns="72000" tIns="90000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17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13873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CE454366-A851-494A-A114-376C566A2CA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sp>
        <p:nvSpPr>
          <p:cNvPr id="12" name="Tijdelijke aanduiding voor afbeelding 12">
            <a:extLst>
              <a:ext uri="{FF2B5EF4-FFF2-40B4-BE49-F238E27FC236}">
                <a16:creationId xmlns:a16="http://schemas.microsoft.com/office/drawing/2014/main" id="{15BF165A-719B-B949-B2AD-6DA42EFC875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12192000" cy="3427413"/>
          </a:xfrm>
          <a:custGeom>
            <a:avLst/>
            <a:gdLst>
              <a:gd name="connsiteX0" fmla="*/ 5779200 w 12192000"/>
              <a:gd name="connsiteY0" fmla="*/ 1 h 3427413"/>
              <a:gd name="connsiteX1" fmla="*/ 5779200 w 12192000"/>
              <a:gd name="connsiteY1" fmla="*/ 1278001 h 3427413"/>
              <a:gd name="connsiteX2" fmla="*/ 6412800 w 12192000"/>
              <a:gd name="connsiteY2" fmla="*/ 1278001 h 3427413"/>
              <a:gd name="connsiteX3" fmla="*/ 6412800 w 12192000"/>
              <a:gd name="connsiteY3" fmla="*/ 1 h 3427413"/>
              <a:gd name="connsiteX4" fmla="*/ 0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5779200" y="1"/>
                </a:moveTo>
                <a:lnTo>
                  <a:pt x="5779200" y="1278001"/>
                </a:lnTo>
                <a:lnTo>
                  <a:pt x="6412800" y="1278001"/>
                </a:lnTo>
                <a:lnTo>
                  <a:pt x="6412800" y="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buClr>
                <a:schemeClr val="bg1"/>
              </a:buClr>
              <a:defRPr lang="nl-NL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41810500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185">
          <p15:clr>
            <a:srgbClr val="FBAE40"/>
          </p15:clr>
        </p15:guide>
        <p15:guide id="2" orient="horz" pos="2656">
          <p15:clr>
            <a:srgbClr val="FBAE40"/>
          </p15:clr>
        </p15:guide>
        <p15:guide id="3" pos="4044">
          <p15:clr>
            <a:srgbClr val="FBAE40"/>
          </p15:clr>
        </p15:guide>
        <p15:guide id="4" pos="3636">
          <p15:clr>
            <a:srgbClr val="FBAE40"/>
          </p15:clr>
        </p15:guide>
        <p15:guide id="5" orient="horz" pos="3135">
          <p15:clr>
            <a:srgbClr val="FBAE40"/>
          </p15:clr>
        </p15:guide>
      </p15:sldGuideLst>
    </p:ext>
  </p:extLst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8" name="Tijdelijke aanduiding voor datum 17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ijdelijke aanduiding voor voettekst 1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0" name="Tijdelijke aanduiding voor dianummer 19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24" name="Ondertitel 2"/>
          <p:cNvSpPr>
            <a:spLocks noGrp="1"/>
          </p:cNvSpPr>
          <p:nvPr>
            <p:ph type="subTitle" idx="1"/>
          </p:nvPr>
        </p:nvSpPr>
        <p:spPr>
          <a:xfrm>
            <a:off x="6556176" y="3427413"/>
            <a:ext cx="5004000" cy="240464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25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sp>
        <p:nvSpPr>
          <p:cNvPr id="21" name="Titel 1"/>
          <p:cNvSpPr>
            <a:spLocks noGrp="1"/>
          </p:cNvSpPr>
          <p:nvPr>
            <p:ph type="ctrTitle"/>
          </p:nvPr>
        </p:nvSpPr>
        <p:spPr>
          <a:xfrm>
            <a:off x="6554588" y="2024063"/>
            <a:ext cx="5004000" cy="140335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B25E1CA0-B98C-8743-BFBE-C85CCFD1868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CEE6E0D3-E6DA-644E-9D77-416E4B811F8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4" y="-13176"/>
            <a:ext cx="3660389" cy="156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539640"/>
      </p:ext>
    </p:extLst>
  </p:cSld>
  <p:clrMapOvr>
    <a:masterClrMapping/>
  </p:clrMapOvr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horizont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879600"/>
            <a:ext cx="10923588" cy="1547813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5" name="Tijdelijke aanduiding voor datum 1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6" name="Tijdelijke aanduiding voor voettekst 1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7" name="Tijdelijke aanduiding voor dianummer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9" name="Ondertitel 2"/>
          <p:cNvSpPr>
            <a:spLocks noGrp="1"/>
          </p:cNvSpPr>
          <p:nvPr>
            <p:ph type="subTitle" idx="1"/>
          </p:nvPr>
        </p:nvSpPr>
        <p:spPr>
          <a:xfrm>
            <a:off x="635000" y="3749487"/>
            <a:ext cx="10925176" cy="2077232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10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00538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F61378A5-175B-C74A-ABFD-03A6F6D902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91AD3746-2F56-E844-A7FE-3512BDFE9D9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4" y="-13176"/>
            <a:ext cx="3660389" cy="156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766741"/>
      </p:ext>
    </p:extLst>
  </p:cSld>
  <p:clrMapOvr>
    <a:masterClrMapping/>
  </p:clrMapOvr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4999" y="2636838"/>
            <a:ext cx="5003801" cy="1584325"/>
          </a:xfrm>
        </p:spPr>
        <p:txBody>
          <a:bodyPr anchor="ctr" anchorCtr="0">
            <a:normAutofit/>
          </a:bodyPr>
          <a:lstStyle>
            <a:lvl1pPr algn="r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tekst 4"/>
          <p:cNvSpPr>
            <a:spLocks noGrp="1"/>
          </p:cNvSpPr>
          <p:nvPr>
            <p:ph type="body" sz="quarter" idx="15"/>
          </p:nvPr>
        </p:nvSpPr>
        <p:spPr>
          <a:xfrm>
            <a:off x="7791732" y="916926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tekst 4"/>
          <p:cNvSpPr>
            <a:spLocks noGrp="1"/>
          </p:cNvSpPr>
          <p:nvPr>
            <p:ph type="body" sz="quarter" idx="16"/>
          </p:nvPr>
        </p:nvSpPr>
        <p:spPr>
          <a:xfrm>
            <a:off x="7791732" y="2061911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5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7791732" y="3211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6" name="Tijdelijke aanduiding voor tekst 4"/>
          <p:cNvSpPr>
            <a:spLocks noGrp="1"/>
          </p:cNvSpPr>
          <p:nvPr>
            <p:ph type="body" sz="quarter" idx="18"/>
          </p:nvPr>
        </p:nvSpPr>
        <p:spPr>
          <a:xfrm>
            <a:off x="7791732" y="43524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7" name="Tijdelijke aanduiding voor tekst 4"/>
          <p:cNvSpPr>
            <a:spLocks noGrp="1"/>
          </p:cNvSpPr>
          <p:nvPr>
            <p:ph type="body" sz="quarter" idx="19"/>
          </p:nvPr>
        </p:nvSpPr>
        <p:spPr>
          <a:xfrm>
            <a:off x="7791732" y="5497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22" name="Tijdelijke aanduiding voor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6418727" y="998445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3" name="Tijdelijke aanduiding voor tekst 2"/>
          <p:cNvSpPr>
            <a:spLocks noGrp="1"/>
          </p:cNvSpPr>
          <p:nvPr>
            <p:ph type="body" sz="quarter" idx="11" hasCustomPrompt="1"/>
          </p:nvPr>
        </p:nvSpPr>
        <p:spPr>
          <a:xfrm>
            <a:off x="6418727" y="2143674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4" name="Tijdelijke aanduiding voor tekst 2"/>
          <p:cNvSpPr>
            <a:spLocks noGrp="1"/>
          </p:cNvSpPr>
          <p:nvPr>
            <p:ph type="body" sz="quarter" idx="12" hasCustomPrompt="1"/>
          </p:nvPr>
        </p:nvSpPr>
        <p:spPr>
          <a:xfrm>
            <a:off x="6418727" y="3288903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5" name="Tijdelijke aanduiding voor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6418727" y="4434132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6" name="Tijdelijke aanduiding voor tekst 2"/>
          <p:cNvSpPr>
            <a:spLocks noGrp="1"/>
          </p:cNvSpPr>
          <p:nvPr>
            <p:ph type="body" sz="quarter" idx="14" hasCustomPrompt="1"/>
          </p:nvPr>
        </p:nvSpPr>
        <p:spPr>
          <a:xfrm>
            <a:off x="6418727" y="5579361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9ACF8A4C-C922-B84F-8412-E0646BF0D9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2582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ijdelijke aanduiding voor tekst 11"/>
          <p:cNvSpPr>
            <a:spLocks noGrp="1"/>
          </p:cNvSpPr>
          <p:nvPr>
            <p:ph type="body" sz="quarter" idx="13"/>
          </p:nvPr>
        </p:nvSpPr>
        <p:spPr>
          <a:xfrm>
            <a:off x="6553200" y="2289600"/>
            <a:ext cx="5004000" cy="3931813"/>
          </a:xfrm>
        </p:spPr>
        <p:txBody>
          <a:bodyPr/>
          <a:lstStyle>
            <a:lvl1pPr marL="457200" indent="-457200">
              <a:buClr>
                <a:schemeClr val="tx1"/>
              </a:buClr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684000" indent="-216000"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553200" y="1051200"/>
            <a:ext cx="5004000" cy="9480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65CDA938-34ED-EC47-B19D-D582D052909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8242" cy="6858000"/>
          </a:xfrm>
          <a:custGeom>
            <a:avLst/>
            <a:gdLst>
              <a:gd name="connsiteX0" fmla="*/ 0 w 6098242"/>
              <a:gd name="connsiteY0" fmla="*/ 0 h 6858000"/>
              <a:gd name="connsiteX1" fmla="*/ 5860200 w 6098242"/>
              <a:gd name="connsiteY1" fmla="*/ 0 h 6858000"/>
              <a:gd name="connsiteX2" fmla="*/ 5860200 w 6098242"/>
              <a:gd name="connsiteY2" fmla="*/ 712800 h 6858000"/>
              <a:gd name="connsiteX3" fmla="*/ 6098242 w 6098242"/>
              <a:gd name="connsiteY3" fmla="*/ 712800 h 6858000"/>
              <a:gd name="connsiteX4" fmla="*/ 6098242 w 6098242"/>
              <a:gd name="connsiteY4" fmla="*/ 6858000 h 6858000"/>
              <a:gd name="connsiteX5" fmla="*/ 0 w 6098242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8242" h="6858000">
                <a:moveTo>
                  <a:pt x="0" y="0"/>
                </a:moveTo>
                <a:lnTo>
                  <a:pt x="5860200" y="0"/>
                </a:lnTo>
                <a:lnTo>
                  <a:pt x="5860200" y="712800"/>
                </a:lnTo>
                <a:lnTo>
                  <a:pt x="6098242" y="712800"/>
                </a:lnTo>
                <a:lnTo>
                  <a:pt x="6098242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612000" anchor="ctr" anchorCtr="0">
            <a:no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216A5D62-6207-8B4E-9FDB-37D9895244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146994"/>
      </p:ext>
    </p:extLst>
  </p:cSld>
  <p:clrMapOvr>
    <a:masterClrMapping/>
  </p:clrMapOvr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999" y="2636837"/>
            <a:ext cx="5003801" cy="1584325"/>
          </a:xfrm>
        </p:spPr>
        <p:txBody>
          <a:bodyPr anchor="b">
            <a:normAutofit/>
          </a:bodyPr>
          <a:lstStyle>
            <a:lvl1pPr algn="r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4999" y="4221162"/>
            <a:ext cx="5003801" cy="2000251"/>
          </a:xfrm>
        </p:spPr>
        <p:txBody>
          <a:bodyPr tIns="90000" rIns="100800"/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634999" y="1171575"/>
            <a:ext cx="5003801" cy="1463674"/>
          </a:xfrm>
        </p:spPr>
        <p:txBody>
          <a:bodyPr rIns="0" anchor="b" anchorCtr="0">
            <a:normAutofit/>
          </a:bodyPr>
          <a:lstStyle>
            <a:lvl1pPr marL="0" indent="0" algn="r">
              <a:buNone/>
              <a:defRPr sz="9600" b="1" i="0">
                <a:solidFill>
                  <a:schemeClr val="tx1"/>
                </a:solidFill>
              </a:defRPr>
            </a:lvl1pPr>
            <a:lvl2pPr marL="313200" indent="0" algn="r">
              <a:buNone/>
              <a:defRPr/>
            </a:lvl2pPr>
            <a:lvl3pPr marL="630000" indent="0" algn="r">
              <a:buNone/>
              <a:defRPr/>
            </a:lvl3pPr>
            <a:lvl4pPr marL="943200" indent="0" algn="r">
              <a:buNone/>
              <a:defRPr/>
            </a:lvl4pPr>
            <a:lvl5pPr marL="1260000" indent="0" algn="r">
              <a:buNone/>
              <a:defRPr/>
            </a:lvl5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31528028-6B73-3D42-A511-253946375E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966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35000" y="2276475"/>
            <a:ext cx="5226050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553199" y="2276475"/>
            <a:ext cx="5004000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91450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1" y="2306037"/>
            <a:ext cx="5004000" cy="648000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35001" y="2953738"/>
            <a:ext cx="5004000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553200" y="2306037"/>
            <a:ext cx="5004000" cy="647228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553200" y="2953738"/>
            <a:ext cx="5005388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6" name="Tijdelijke aanduiding voor datum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7" name="Tijdelijke aanduiding voor voettekst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397206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88">
          <p15:clr>
            <a:srgbClr val="FBAE40"/>
          </p15:clr>
        </p15:guide>
        <p15:guide id="2" pos="3693">
          <p15:clr>
            <a:srgbClr val="FBAE40"/>
          </p15:clr>
        </p15:guide>
        <p15:guide id="3" orient="horz" pos="1661">
          <p15:clr>
            <a:srgbClr val="FBAE40"/>
          </p15:clr>
        </p15:guide>
      </p15:sldGuideLst>
    </p:ext>
  </p:extLst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2" name="Tijdelijke aanduiding voor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voettekst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dianumm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02752607"/>
      </p:ext>
    </p:extLst>
  </p:cSld>
  <p:clrMapOvr>
    <a:masterClrMapping/>
  </p:clrMapOvr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datum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26988374"/>
      </p:ext>
    </p:extLst>
  </p:cSld>
  <p:clrMapOvr>
    <a:masterClrMapping/>
  </p:clrMapOvr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5000" y="3427413"/>
            <a:ext cx="5003800" cy="27939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inhoud 9"/>
          <p:cNvSpPr>
            <a:spLocks noGrp="1"/>
          </p:cNvSpPr>
          <p:nvPr>
            <p:ph sz="quarter" idx="13"/>
          </p:nvPr>
        </p:nvSpPr>
        <p:spPr>
          <a:xfrm>
            <a:off x="6554588" y="1052513"/>
            <a:ext cx="5004000" cy="51689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62382256"/>
      </p:ext>
    </p:extLst>
  </p:cSld>
  <p:clrMapOvr>
    <a:masterClrMapping/>
  </p:clrMapOvr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5"/>
            <a:ext cx="5461000" cy="1144098"/>
          </a:xfrm>
        </p:spPr>
        <p:txBody>
          <a:bodyPr lIns="162000" tIns="90000" rIns="90000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78300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4"/>
            <a:ext cx="5461000" cy="1144099"/>
          </a:xfrm>
        </p:spPr>
        <p:txBody>
          <a:bodyPr lIns="162000" tIns="9000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09483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-1588"/>
            <a:ext cx="6096000" cy="685958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indent="0" algn="l">
              <a:buFont typeface="Arial" charset="0"/>
              <a:buNone/>
            </a:pPr>
            <a:endParaRPr lang="nl-NL" sz="1000">
              <a:solidFill>
                <a:schemeClr val="bg1"/>
              </a:solidFill>
            </a:endParaRP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5000" y="2636838"/>
            <a:ext cx="5003799" cy="1584324"/>
          </a:xfrm>
        </p:spPr>
        <p:txBody>
          <a:bodyPr anchor="ctr" anchorCtr="0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6554588" y="1066800"/>
            <a:ext cx="5004000" cy="5154613"/>
          </a:xfrm>
        </p:spPr>
        <p:txBody>
          <a:bodyPr anchor="ctr"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307C651C-7A16-C24E-9EA3-A47DC4119F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9320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  <p15:guide id="3" pos="5609">
          <p15:clr>
            <a:srgbClr val="FBAE40"/>
          </p15:clr>
        </p15:guide>
        <p15:guide id="4" pos="5904">
          <p15:clr>
            <a:srgbClr val="FBAE40"/>
          </p15:clr>
        </p15:guide>
      </p15:sldGuideLst>
    </p:ext>
  </p:extLst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4999" y="2636839"/>
            <a:ext cx="5004000" cy="1584324"/>
          </a:xfrm>
        </p:spPr>
        <p:txBody>
          <a:bodyPr anchor="ctr" anchorCtr="0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/>
          </p:nvPr>
        </p:nvSpPr>
        <p:spPr>
          <a:xfrm>
            <a:off x="6553199" y="1052513"/>
            <a:ext cx="5004000" cy="5168900"/>
          </a:xfrm>
        </p:spPr>
        <p:txBody>
          <a:bodyPr anchor="ctr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FD25D8D4-507A-5D40-A528-644E7F411A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5302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7">
            <a:extLst>
              <a:ext uri="{FF2B5EF4-FFF2-40B4-BE49-F238E27FC236}">
                <a16:creationId xmlns:a16="http://schemas.microsoft.com/office/drawing/2014/main" id="{1817E04A-B9A8-0D44-BBB8-122507EA0819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5000" y="3427413"/>
            <a:ext cx="5003800" cy="27940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92567687"/>
      </p:ext>
    </p:extLst>
  </p:cSld>
  <p:clrMapOvr>
    <a:masterClrMapping/>
  </p:clrMapOvr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k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afbeelding 7">
            <a:extLst>
              <a:ext uri="{FF2B5EF4-FFF2-40B4-BE49-F238E27FC236}">
                <a16:creationId xmlns:a16="http://schemas.microsoft.com/office/drawing/2014/main" id="{1817E04A-B9A8-0D44-BBB8-122507EA0819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5"/>
          </p:nvPr>
        </p:nvSpPr>
        <p:spPr>
          <a:xfrm>
            <a:off x="635000" y="2289600"/>
            <a:ext cx="5005388" cy="3935413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1051200"/>
            <a:ext cx="5004594" cy="9480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20" name="Tijdelijke aanduiding voor datum 1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/>
          </a:p>
        </p:txBody>
      </p:sp>
      <p:sp>
        <p:nvSpPr>
          <p:cNvPr id="21" name="Tijdelijke aanduiding voor voettekst 20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/>
          </a:p>
        </p:txBody>
      </p:sp>
      <p:sp>
        <p:nvSpPr>
          <p:cNvPr id="22" name="Tijdelijke aanduiding voor dianummer 21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9594126D-4AC9-044B-85CA-4655AA1E97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4329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1817E04A-B9A8-0D44-BBB8-122507EA0819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1" name="Tijdelijke aanduiding voor tekst 10"/>
          <p:cNvSpPr>
            <a:spLocks noGrp="1"/>
          </p:cNvSpPr>
          <p:nvPr>
            <p:ph type="body" sz="quarter" idx="16"/>
          </p:nvPr>
        </p:nvSpPr>
        <p:spPr>
          <a:xfrm>
            <a:off x="635000" y="2289600"/>
            <a:ext cx="5003800" cy="39318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1200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768776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77">
          <p15:clr>
            <a:srgbClr val="FBAE40"/>
          </p15:clr>
        </p15:guide>
      </p15:sldGuideLst>
    </p:ext>
  </p:extLst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24F399D8-ABC9-2540-8BF5-C1A1E562A8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655211"/>
      </p:ext>
    </p:extLst>
  </p:cSld>
  <p:clrMapOvr>
    <a:masterClrMapping/>
  </p:clrMapOvr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3430587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11376586"/>
      </p:ext>
    </p:extLst>
  </p:cSld>
  <p:clrMapOvr>
    <a:masterClrMapping/>
  </p:clrMapOvr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>
            <a:lvl1pPr>
              <a:buClr>
                <a:schemeClr val="bg2"/>
              </a:buClr>
              <a:tabLst>
                <a:tab pos="1619250" algn="l"/>
              </a:tabLst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5" y="3888000"/>
            <a:ext cx="5004595" cy="2333413"/>
          </a:xfrm>
        </p:spPr>
        <p:txBody>
          <a:bodyPr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6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554588" y="3888000"/>
            <a:ext cx="5004000" cy="2333413"/>
          </a:xfrm>
        </p:spPr>
        <p:txBody>
          <a:bodyPr tIns="50400" numCol="1" spcCol="468000"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12894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553199" y="3888000"/>
            <a:ext cx="5004000" cy="2333413"/>
          </a:xfrm>
        </p:spPr>
        <p:txBody>
          <a:bodyPr tIns="50400" numCol="1" spcCol="468000" anchor="t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3888000"/>
            <a:ext cx="5004594" cy="2333413"/>
          </a:xfrm>
        </p:spPr>
        <p:txBody>
          <a:bodyPr anchor="t" anchorCtr="0"/>
          <a:lstStyle/>
          <a:p>
            <a:r>
              <a:rPr lang="nl-NL"/>
              <a:t>Klik om stijl te bewerken</a:t>
            </a:r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09788044"/>
      </p:ext>
    </p:extLst>
  </p:cSld>
  <p:clrMapOvr>
    <a:masterClrMapping/>
  </p:clrMapOvr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kleur zonde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>
            <a:lvl1pPr>
              <a:tabLst>
                <a:tab pos="1619250" algn="l"/>
              </a:tabLst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4632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wit zonde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55580424"/>
      </p:ext>
    </p:extLst>
  </p:cSld>
  <p:clrMapOvr>
    <a:masterClrMapping/>
  </p:clrMapOvr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prstGeom prst="rect">
            <a:avLst/>
          </a:prstGeom>
          <a:noFill/>
        </p:spPr>
        <p:txBody>
          <a:bodyPr wrap="square" lIns="612000">
            <a:noAutofit/>
          </a:bodyPr>
          <a:lstStyle>
            <a:lvl1pPr>
              <a:buClr>
                <a:schemeClr val="bg2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3600" y="1051200"/>
            <a:ext cx="10924382" cy="946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830706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 tite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prstGeom prst="rect">
            <a:avLst/>
          </a:prstGeom>
          <a:noFill/>
        </p:spPr>
        <p:txBody>
          <a:bodyPr wrap="square" lIns="61200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4206" y="1051200"/>
            <a:ext cx="10924382" cy="946800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121217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2462637"/>
      </p:ext>
    </p:extLst>
  </p:cSld>
  <p:clrMapOvr>
    <a:masterClrMapping/>
  </p:clrMapOvr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titel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0" y="5153776"/>
            <a:ext cx="12192000" cy="576000"/>
          </a:xfrm>
          <a:solidFill>
            <a:schemeClr val="tx2"/>
          </a:solidFill>
        </p:spPr>
        <p:txBody>
          <a:bodyPr lIns="756000" anchor="ctr" anchorCtr="0">
            <a:noAutofit/>
          </a:bodyPr>
          <a:lstStyle>
            <a:lvl1pPr algn="l">
              <a:defRPr sz="32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0" y="5825413"/>
            <a:ext cx="12192000" cy="396000"/>
          </a:xfrm>
          <a:solidFill>
            <a:schemeClr val="bg1"/>
          </a:solidFill>
        </p:spPr>
        <p:txBody>
          <a:bodyPr lIns="756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2295726492"/>
      </p:ext>
    </p:extLst>
  </p:cSld>
  <p:clrMapOvr>
    <a:masterClrMapping/>
  </p:clrMapOvr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>
          <a:xfrm>
            <a:off x="635000" y="2276475"/>
            <a:ext cx="10923588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8321984"/>
      </p:ext>
    </p:extLst>
  </p:cSld>
  <p:clrMapOvr>
    <a:masterClrMapping/>
  </p:clrMapOvr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4"/>
          </p:nvPr>
        </p:nvSpPr>
        <p:spPr>
          <a:xfrm>
            <a:off x="7958859" y="2276475"/>
            <a:ext cx="3600000" cy="3937000"/>
          </a:xfrm>
        </p:spPr>
        <p:txBody>
          <a:bodyPr/>
          <a:lstStyle>
            <a:lvl1pPr marL="0" indent="0">
              <a:buNone/>
              <a:defRPr sz="2000"/>
            </a:lvl1pPr>
            <a:lvl2pPr marL="313200" indent="0">
              <a:buNone/>
              <a:defRPr sz="1800"/>
            </a:lvl2pPr>
            <a:lvl3pPr marL="630000" indent="0">
              <a:buNone/>
              <a:defRPr sz="1600"/>
            </a:lvl3pPr>
            <a:lvl4pPr marL="943200" indent="0">
              <a:buNone/>
              <a:defRPr sz="1600"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5"/>
          </p:nvPr>
        </p:nvSpPr>
        <p:spPr>
          <a:xfrm>
            <a:off x="635000" y="2276475"/>
            <a:ext cx="7178964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8036525"/>
      </p:ext>
    </p:extLst>
  </p:cSld>
  <p:clrMapOvr>
    <a:masterClrMapping/>
  </p:clrMapOvr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4"/>
          </p:nvPr>
        </p:nvSpPr>
        <p:spPr>
          <a:xfrm>
            <a:off x="6550024" y="2289599"/>
            <a:ext cx="5004000" cy="3931813"/>
          </a:xfrm>
        </p:spPr>
        <p:txBody>
          <a:bodyPr anchor="t" anchorCtr="0"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50024" y="1051200"/>
            <a:ext cx="5004000" cy="9480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9"/>
          </p:nvPr>
        </p:nvSpPr>
        <p:spPr>
          <a:xfrm>
            <a:off x="635000" y="1066799"/>
            <a:ext cx="5003800" cy="51546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5D7F7517-0356-1F4A-9593-FD48630F73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0700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6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515675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515675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515675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4544781" y="3921366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4544781" y="4707382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4544781" y="5480872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CFAD314F-14E9-B34D-B4CF-CD55C7BF3B0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978959"/>
      </p:ext>
    </p:extLst>
  </p:cSld>
  <p:clrMapOvr>
    <a:masterClrMapping/>
  </p:clrMapOvr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60960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2565400"/>
            <a:ext cx="5003800" cy="17272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7176285" y="2286000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7176285" y="3079487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7176285" y="3845506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6564313" y="2361344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6564313" y="3147360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6564313" y="3920850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E4F59A6A-49E2-B146-AF7C-049A285755B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827285"/>
      </p:ext>
    </p:extLst>
  </p:cSld>
  <p:clrMapOvr>
    <a:masterClrMapping/>
  </p:clrMapOvr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C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5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Typ een afsluitende zin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BE41A1A3-2F34-3E44-BBF7-35FAF34E6A5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sp>
        <p:nvSpPr>
          <p:cNvPr id="14" name="Tijdelijke aanduiding voor afbeelding 3">
            <a:extLst>
              <a:ext uri="{FF2B5EF4-FFF2-40B4-BE49-F238E27FC236}">
                <a16:creationId xmlns:a16="http://schemas.microsoft.com/office/drawing/2014/main" id="{68F1B8EF-B9CC-234E-A911-AF80753B556C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4544781" y="3921366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5" name="Tijdelijke aanduiding voor afbeelding 3">
            <a:extLst>
              <a:ext uri="{FF2B5EF4-FFF2-40B4-BE49-F238E27FC236}">
                <a16:creationId xmlns:a16="http://schemas.microsoft.com/office/drawing/2014/main" id="{F9E482C7-7D5B-A443-B41A-21C542E25300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544781" y="4707382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6" name="Tijdelijke aanduiding voor afbeelding 3">
            <a:extLst>
              <a:ext uri="{FF2B5EF4-FFF2-40B4-BE49-F238E27FC236}">
                <a16:creationId xmlns:a16="http://schemas.microsoft.com/office/drawing/2014/main" id="{80A4409A-10BE-6F4E-B38D-006C3023D3E0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44781" y="5480872"/>
            <a:ext cx="541203" cy="540000"/>
          </a:xfrm>
          <a:blipFill>
            <a:blip r:embed="rId5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7" name="Tijdelijke aanduiding voor tekst 13">
            <a:extLst>
              <a:ext uri="{FF2B5EF4-FFF2-40B4-BE49-F238E27FC236}">
                <a16:creationId xmlns:a16="http://schemas.microsoft.com/office/drawing/2014/main" id="{DE5A75A7-0D76-6C4B-8FBA-32A23AB9F0D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5675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4" name="Tijdelijke aanduiding voor tekst 13">
            <a:extLst>
              <a:ext uri="{FF2B5EF4-FFF2-40B4-BE49-F238E27FC236}">
                <a16:creationId xmlns:a16="http://schemas.microsoft.com/office/drawing/2014/main" id="{059E2988-83A3-964B-90F3-CA1FB6B37D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5675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5" name="Tijdelijke aanduiding voor tekst 13">
            <a:extLst>
              <a:ext uri="{FF2B5EF4-FFF2-40B4-BE49-F238E27FC236}">
                <a16:creationId xmlns:a16="http://schemas.microsoft.com/office/drawing/2014/main" id="{84BFB83C-77BC-0543-BAD9-F0249A92844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5675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8336926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554588" y="1882800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554588" y="4215600"/>
            <a:ext cx="5004000" cy="133920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AFCE8B0-DD73-2947-9328-9115D83FD87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DA827490-0031-0E4F-86E5-3FF0220FFAD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3" y="-13176"/>
            <a:ext cx="3660392" cy="156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6120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636">
          <p15:clr>
            <a:srgbClr val="FBAE40"/>
          </p15:clr>
        </p15:guide>
        <p15:guide id="2" pos="4044">
          <p15:clr>
            <a:srgbClr val="FBAE40"/>
          </p15:clr>
        </p15:guide>
      </p15:sldGuideLst>
    </p:ext>
  </p:extLst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28410222"/>
      </p:ext>
    </p:extLst>
  </p:cSld>
  <p:clrMapOvr>
    <a:masterClrMapping/>
  </p:clrMapOvr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afbeelding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hoek 15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24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7" name="Titel 1"/>
          <p:cNvSpPr>
            <a:spLocks noGrp="1"/>
          </p:cNvSpPr>
          <p:nvPr>
            <p:ph type="ctrTitle"/>
          </p:nvPr>
        </p:nvSpPr>
        <p:spPr>
          <a:xfrm>
            <a:off x="6553200" y="1885467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8" name="Ondertitel 2"/>
          <p:cNvSpPr>
            <a:spLocks noGrp="1"/>
          </p:cNvSpPr>
          <p:nvPr>
            <p:ph type="subTitle" idx="1"/>
          </p:nvPr>
        </p:nvSpPr>
        <p:spPr>
          <a:xfrm>
            <a:off x="6553200" y="4218267"/>
            <a:ext cx="5004000" cy="1613786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35C1C912-210B-454A-A6B5-A11FA7DEDC9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sp>
        <p:nvSpPr>
          <p:cNvPr id="21" name="Tijdelijke aanduiding voor afbeelding 22">
            <a:extLst>
              <a:ext uri="{FF2B5EF4-FFF2-40B4-BE49-F238E27FC236}">
                <a16:creationId xmlns:a16="http://schemas.microsoft.com/office/drawing/2014/main" id="{81513F8B-999C-884B-93DC-388C6B407FD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0"/>
            <a:ext cx="6099175" cy="6858000"/>
          </a:xfrm>
          <a:custGeom>
            <a:avLst/>
            <a:gdLst>
              <a:gd name="connsiteX0" fmla="*/ 0 w 6099175"/>
              <a:gd name="connsiteY0" fmla="*/ 0 h 6858000"/>
              <a:gd name="connsiteX1" fmla="*/ 5782375 w 6099175"/>
              <a:gd name="connsiteY1" fmla="*/ 0 h 6858000"/>
              <a:gd name="connsiteX2" fmla="*/ 5782375 w 6099175"/>
              <a:gd name="connsiteY2" fmla="*/ 1278000 h 6858000"/>
              <a:gd name="connsiteX3" fmla="*/ 6099175 w 6099175"/>
              <a:gd name="connsiteY3" fmla="*/ 1278000 h 6858000"/>
              <a:gd name="connsiteX4" fmla="*/ 6099175 w 6099175"/>
              <a:gd name="connsiteY4" fmla="*/ 6858000 h 6858000"/>
              <a:gd name="connsiteX5" fmla="*/ 0 w 609917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9175" h="6858000">
                <a:moveTo>
                  <a:pt x="0" y="0"/>
                </a:moveTo>
                <a:lnTo>
                  <a:pt x="5782375" y="0"/>
                </a:lnTo>
                <a:lnTo>
                  <a:pt x="5782375" y="1278000"/>
                </a:lnTo>
                <a:lnTo>
                  <a:pt x="6099175" y="1278000"/>
                </a:lnTo>
                <a:lnTo>
                  <a:pt x="6099175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612000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E1A2EAE1-C416-204B-A199-FF4C7781A74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3" y="-13176"/>
            <a:ext cx="3660392" cy="156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343947"/>
      </p:ext>
    </p:extLst>
  </p:cSld>
  <p:clrMapOvr>
    <a:masterClrMapping/>
  </p:clrMapOvr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afbeelding horizonta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34682" y="3427412"/>
            <a:ext cx="10923906" cy="1726479"/>
          </a:xfrm>
        </p:spPr>
        <p:txBody>
          <a:bodyPr lIns="57600" tIns="90000" bIns="90000" anchor="b">
            <a:normAutofit/>
          </a:bodyPr>
          <a:lstStyle>
            <a:lvl1pPr algn="l"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34682" y="5162400"/>
            <a:ext cx="10923906" cy="664319"/>
          </a:xfrm>
        </p:spPr>
        <p:txBody>
          <a:bodyPr lIns="72000" tIns="9000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17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13873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52405C03-D90E-FC41-B80B-E73391FDEC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sp>
        <p:nvSpPr>
          <p:cNvPr id="12" name="Tijdelijke aanduiding voor afbeelding 12">
            <a:extLst>
              <a:ext uri="{FF2B5EF4-FFF2-40B4-BE49-F238E27FC236}">
                <a16:creationId xmlns:a16="http://schemas.microsoft.com/office/drawing/2014/main" id="{28FA2696-84C1-1649-8A59-67E687AAB01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12192000" cy="3427413"/>
          </a:xfrm>
          <a:custGeom>
            <a:avLst/>
            <a:gdLst>
              <a:gd name="connsiteX0" fmla="*/ 5779200 w 12192000"/>
              <a:gd name="connsiteY0" fmla="*/ 1 h 3427413"/>
              <a:gd name="connsiteX1" fmla="*/ 5779200 w 12192000"/>
              <a:gd name="connsiteY1" fmla="*/ 1278001 h 3427413"/>
              <a:gd name="connsiteX2" fmla="*/ 6412800 w 12192000"/>
              <a:gd name="connsiteY2" fmla="*/ 1278001 h 3427413"/>
              <a:gd name="connsiteX3" fmla="*/ 6412800 w 12192000"/>
              <a:gd name="connsiteY3" fmla="*/ 1 h 3427413"/>
              <a:gd name="connsiteX4" fmla="*/ 0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5779200" y="1"/>
                </a:moveTo>
                <a:lnTo>
                  <a:pt x="5779200" y="1278001"/>
                </a:lnTo>
                <a:lnTo>
                  <a:pt x="6412800" y="1278001"/>
                </a:lnTo>
                <a:lnTo>
                  <a:pt x="6412800" y="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24849929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185">
          <p15:clr>
            <a:srgbClr val="FBAE40"/>
          </p15:clr>
        </p15:guide>
        <p15:guide id="2" orient="horz" pos="2656">
          <p15:clr>
            <a:srgbClr val="FBAE40"/>
          </p15:clr>
        </p15:guide>
        <p15:guide id="3" pos="4044">
          <p15:clr>
            <a:srgbClr val="FBAE40"/>
          </p15:clr>
        </p15:guide>
        <p15:guide id="4" pos="3636">
          <p15:clr>
            <a:srgbClr val="FBAE40"/>
          </p15:clr>
        </p15:guide>
        <p15:guide id="5" orient="horz" pos="3135">
          <p15:clr>
            <a:srgbClr val="FBAE40"/>
          </p15:clr>
        </p15:guide>
      </p15:sldGuideLst>
    </p:ext>
  </p:extLst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8" name="Tijdelijke aanduiding voor datum 17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ijdelijke aanduiding voor voettekst 1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0" name="Tijdelijke aanduiding voor dianummer 19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24" name="Ondertitel 2"/>
          <p:cNvSpPr>
            <a:spLocks noGrp="1"/>
          </p:cNvSpPr>
          <p:nvPr>
            <p:ph type="subTitle" idx="1"/>
          </p:nvPr>
        </p:nvSpPr>
        <p:spPr>
          <a:xfrm>
            <a:off x="6556176" y="3427413"/>
            <a:ext cx="5004000" cy="240464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25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sp>
        <p:nvSpPr>
          <p:cNvPr id="21" name="Titel 1"/>
          <p:cNvSpPr>
            <a:spLocks noGrp="1"/>
          </p:cNvSpPr>
          <p:nvPr>
            <p:ph type="ctrTitle"/>
          </p:nvPr>
        </p:nvSpPr>
        <p:spPr>
          <a:xfrm>
            <a:off x="6554588" y="2024063"/>
            <a:ext cx="5004000" cy="140335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A2B5321D-EB1C-2142-8695-68E40A9D896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F5FAAC01-C364-774F-88FE-17259E5DC03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3" y="-13176"/>
            <a:ext cx="3660392" cy="156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252597"/>
      </p:ext>
    </p:extLst>
  </p:cSld>
  <p:clrMapOvr>
    <a:masterClrMapping/>
  </p:clrMapOvr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horizont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879600"/>
            <a:ext cx="10923588" cy="1547813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5" name="Tijdelijke aanduiding voor datum 1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6" name="Tijdelijke aanduiding voor voettekst 1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7" name="Tijdelijke aanduiding voor dianummer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9" name="Ondertitel 2"/>
          <p:cNvSpPr>
            <a:spLocks noGrp="1"/>
          </p:cNvSpPr>
          <p:nvPr>
            <p:ph type="subTitle" idx="1"/>
          </p:nvPr>
        </p:nvSpPr>
        <p:spPr>
          <a:xfrm>
            <a:off x="635000" y="3749487"/>
            <a:ext cx="10925176" cy="2077232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10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00538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DCC7F95A-D18A-7B46-B9E6-264077809E4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2E6C6173-FAD5-5847-B684-1B496ED0131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3" y="-13176"/>
            <a:ext cx="3660392" cy="156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977332"/>
      </p:ext>
    </p:extLst>
  </p:cSld>
  <p:clrMapOvr>
    <a:masterClrMapping/>
  </p:clrMapOvr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4999" y="2636838"/>
            <a:ext cx="5003801" cy="1584325"/>
          </a:xfrm>
        </p:spPr>
        <p:txBody>
          <a:bodyPr anchor="ctr" anchorCtr="0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tekst 4"/>
          <p:cNvSpPr>
            <a:spLocks noGrp="1"/>
          </p:cNvSpPr>
          <p:nvPr>
            <p:ph type="body" sz="quarter" idx="15"/>
          </p:nvPr>
        </p:nvSpPr>
        <p:spPr>
          <a:xfrm>
            <a:off x="7791732" y="916926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tekst 4"/>
          <p:cNvSpPr>
            <a:spLocks noGrp="1"/>
          </p:cNvSpPr>
          <p:nvPr>
            <p:ph type="body" sz="quarter" idx="16"/>
          </p:nvPr>
        </p:nvSpPr>
        <p:spPr>
          <a:xfrm>
            <a:off x="7791732" y="2061911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5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7791732" y="3211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6" name="Tijdelijke aanduiding voor tekst 4"/>
          <p:cNvSpPr>
            <a:spLocks noGrp="1"/>
          </p:cNvSpPr>
          <p:nvPr>
            <p:ph type="body" sz="quarter" idx="18"/>
          </p:nvPr>
        </p:nvSpPr>
        <p:spPr>
          <a:xfrm>
            <a:off x="7791732" y="43524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7" name="Tijdelijke aanduiding voor tekst 4"/>
          <p:cNvSpPr>
            <a:spLocks noGrp="1"/>
          </p:cNvSpPr>
          <p:nvPr>
            <p:ph type="body" sz="quarter" idx="19"/>
          </p:nvPr>
        </p:nvSpPr>
        <p:spPr>
          <a:xfrm>
            <a:off x="7791732" y="5497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22" name="Tijdelijke aanduiding voor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6418727" y="998445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3" name="Tijdelijke aanduiding voor tekst 2"/>
          <p:cNvSpPr>
            <a:spLocks noGrp="1"/>
          </p:cNvSpPr>
          <p:nvPr>
            <p:ph type="body" sz="quarter" idx="11" hasCustomPrompt="1"/>
          </p:nvPr>
        </p:nvSpPr>
        <p:spPr>
          <a:xfrm>
            <a:off x="6418727" y="2143674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4" name="Tijdelijke aanduiding voor tekst 2"/>
          <p:cNvSpPr>
            <a:spLocks noGrp="1"/>
          </p:cNvSpPr>
          <p:nvPr>
            <p:ph type="body" sz="quarter" idx="12" hasCustomPrompt="1"/>
          </p:nvPr>
        </p:nvSpPr>
        <p:spPr>
          <a:xfrm>
            <a:off x="6418727" y="3288903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5" name="Tijdelijke aanduiding voor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6418727" y="4434132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6" name="Tijdelijke aanduiding voor tekst 2"/>
          <p:cNvSpPr>
            <a:spLocks noGrp="1"/>
          </p:cNvSpPr>
          <p:nvPr>
            <p:ph type="body" sz="quarter" idx="14" hasCustomPrompt="1"/>
          </p:nvPr>
        </p:nvSpPr>
        <p:spPr>
          <a:xfrm>
            <a:off x="6418727" y="5579361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568E4D4D-B363-A449-9181-2C96A3C538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8533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65CDA938-34ED-EC47-B19D-D582D052909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8242" cy="6858000"/>
          </a:xfrm>
          <a:custGeom>
            <a:avLst/>
            <a:gdLst>
              <a:gd name="connsiteX0" fmla="*/ 0 w 6098242"/>
              <a:gd name="connsiteY0" fmla="*/ 0 h 6858000"/>
              <a:gd name="connsiteX1" fmla="*/ 5860200 w 6098242"/>
              <a:gd name="connsiteY1" fmla="*/ 0 h 6858000"/>
              <a:gd name="connsiteX2" fmla="*/ 5860200 w 6098242"/>
              <a:gd name="connsiteY2" fmla="*/ 712800 h 6858000"/>
              <a:gd name="connsiteX3" fmla="*/ 6098242 w 6098242"/>
              <a:gd name="connsiteY3" fmla="*/ 712800 h 6858000"/>
              <a:gd name="connsiteX4" fmla="*/ 6098242 w 6098242"/>
              <a:gd name="connsiteY4" fmla="*/ 6858000 h 6858000"/>
              <a:gd name="connsiteX5" fmla="*/ 0 w 6098242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8242" h="6858000">
                <a:moveTo>
                  <a:pt x="0" y="0"/>
                </a:moveTo>
                <a:lnTo>
                  <a:pt x="5860200" y="0"/>
                </a:lnTo>
                <a:lnTo>
                  <a:pt x="5860200" y="712800"/>
                </a:lnTo>
                <a:lnTo>
                  <a:pt x="6098242" y="712800"/>
                </a:lnTo>
                <a:lnTo>
                  <a:pt x="6098242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  <p:sp>
        <p:nvSpPr>
          <p:cNvPr id="5" name="Rechthoek 4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ijdelijke aanduiding voor tekst 11"/>
          <p:cNvSpPr>
            <a:spLocks noGrp="1"/>
          </p:cNvSpPr>
          <p:nvPr>
            <p:ph type="body" sz="quarter" idx="13"/>
          </p:nvPr>
        </p:nvSpPr>
        <p:spPr>
          <a:xfrm>
            <a:off x="6553200" y="2289600"/>
            <a:ext cx="5004000" cy="3931813"/>
          </a:xfrm>
        </p:spPr>
        <p:txBody>
          <a:bodyPr/>
          <a:lstStyle>
            <a:lvl1pPr marL="457200" indent="-4572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684000" indent="-216000"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553200" y="1051200"/>
            <a:ext cx="5004000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ACB56B7-4DC6-DB4B-9123-3C4E679C1A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262894"/>
      </p:ext>
    </p:extLst>
  </p:cSld>
  <p:clrMapOvr>
    <a:masterClrMapping/>
  </p:clrMapOvr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999" y="2636837"/>
            <a:ext cx="5003801" cy="1584325"/>
          </a:xfrm>
        </p:spPr>
        <p:txBody>
          <a:bodyPr anchor="b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4999" y="4221162"/>
            <a:ext cx="5003801" cy="2000251"/>
          </a:xfrm>
        </p:spPr>
        <p:txBody>
          <a:bodyPr tIns="90000" rIns="10080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634999" y="1171575"/>
            <a:ext cx="5003801" cy="1463674"/>
          </a:xfrm>
        </p:spPr>
        <p:txBody>
          <a:bodyPr rIns="0" anchor="b" anchorCtr="0">
            <a:normAutofit/>
          </a:bodyPr>
          <a:lstStyle>
            <a:lvl1pPr marL="0" indent="0" algn="r">
              <a:buNone/>
              <a:defRPr sz="9600" b="1" i="0">
                <a:solidFill>
                  <a:schemeClr val="bg1"/>
                </a:solidFill>
              </a:defRPr>
            </a:lvl1pPr>
            <a:lvl2pPr marL="313200" indent="0" algn="r">
              <a:buNone/>
              <a:defRPr/>
            </a:lvl2pPr>
            <a:lvl3pPr marL="630000" indent="0" algn="r">
              <a:buNone/>
              <a:defRPr/>
            </a:lvl3pPr>
            <a:lvl4pPr marL="943200" indent="0" algn="r">
              <a:buNone/>
              <a:defRPr/>
            </a:lvl4pPr>
            <a:lvl5pPr marL="1260000" indent="0" algn="r">
              <a:buNone/>
              <a:defRPr/>
            </a:lvl5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FECF2DFE-783B-454A-9C87-526A42EB5C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1275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35000" y="2276475"/>
            <a:ext cx="5226050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553199" y="2276475"/>
            <a:ext cx="5004000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313578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1" y="2306037"/>
            <a:ext cx="5004000" cy="648000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35001" y="2953738"/>
            <a:ext cx="5004000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553200" y="2306037"/>
            <a:ext cx="5004000" cy="647228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553200" y="2953738"/>
            <a:ext cx="5005388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6" name="Tijdelijke aanduiding voor datum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7" name="Tijdelijke aanduiding voor voettekst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531648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88">
          <p15:clr>
            <a:srgbClr val="FBAE40"/>
          </p15:clr>
        </p15:guide>
        <p15:guide id="2" pos="3693">
          <p15:clr>
            <a:srgbClr val="FBAE40"/>
          </p15:clr>
        </p15:guide>
        <p15:guide id="3" orient="horz" pos="1661">
          <p15:clr>
            <a:srgbClr val="FBAE40"/>
          </p15:clr>
        </p15:guide>
      </p15:sldGuideLst>
    </p:ext>
  </p:extLst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2" name="Tijdelijke aanduiding voor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voettekst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dianumm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5553139"/>
      </p:ext>
    </p:extLst>
  </p:cSld>
  <p:clrMapOvr>
    <a:masterClrMapping/>
  </p:clrMapOvr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datum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90919649"/>
      </p:ext>
    </p:extLst>
  </p:cSld>
  <p:clrMapOvr>
    <a:masterClrMapping/>
  </p:clrMapOvr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5000" y="3427413"/>
            <a:ext cx="5003800" cy="27939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inhoud 9"/>
          <p:cNvSpPr>
            <a:spLocks noGrp="1"/>
          </p:cNvSpPr>
          <p:nvPr>
            <p:ph sz="quarter" idx="13"/>
          </p:nvPr>
        </p:nvSpPr>
        <p:spPr>
          <a:xfrm>
            <a:off x="6554588" y="1052513"/>
            <a:ext cx="5004000" cy="51689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01375485"/>
      </p:ext>
    </p:extLst>
  </p:cSld>
  <p:clrMapOvr>
    <a:masterClrMapping/>
  </p:clrMapOvr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5"/>
            <a:ext cx="5461000" cy="1144098"/>
          </a:xfrm>
        </p:spPr>
        <p:txBody>
          <a:bodyPr lIns="162000" tIns="90000" rIns="90000">
            <a:normAutofit/>
          </a:bodyPr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396455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4"/>
            <a:ext cx="5461000" cy="1144099"/>
          </a:xfrm>
        </p:spPr>
        <p:txBody>
          <a:bodyPr lIns="162000" tIns="9000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024584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-1588"/>
            <a:ext cx="6096000" cy="685958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indent="0" algn="l">
              <a:buFont typeface="Arial" charset="0"/>
              <a:buNone/>
            </a:pPr>
            <a:endParaRPr lang="nl-NL" sz="1000">
              <a:solidFill>
                <a:schemeClr val="bg1"/>
              </a:solidFill>
            </a:endParaRP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5000" y="2636838"/>
            <a:ext cx="5003799" cy="1584324"/>
          </a:xfrm>
        </p:spPr>
        <p:txBody>
          <a:bodyPr anchor="ctr" anchorCtr="0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6554588" y="1066800"/>
            <a:ext cx="5004000" cy="5154613"/>
          </a:xfrm>
        </p:spPr>
        <p:txBody>
          <a:bodyPr anchor="ctr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FEFCB1B3-0962-A843-A9FB-A2BB3FE5C1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0336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  <p15:guide id="3" pos="5609">
          <p15:clr>
            <a:srgbClr val="FBAE40"/>
          </p15:clr>
        </p15:guide>
        <p15:guide id="4" pos="5904">
          <p15:clr>
            <a:srgbClr val="FBAE40"/>
          </p15:clr>
        </p15:guide>
      </p15:sldGuideLst>
    </p:ext>
  </p:extLst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4999" y="2636839"/>
            <a:ext cx="5004000" cy="1584324"/>
          </a:xfrm>
        </p:spPr>
        <p:txBody>
          <a:bodyPr anchor="ctr" anchorCtr="0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/>
          </p:nvPr>
        </p:nvSpPr>
        <p:spPr>
          <a:xfrm>
            <a:off x="6553199" y="1052513"/>
            <a:ext cx="5004000" cy="5168900"/>
          </a:xfrm>
        </p:spPr>
        <p:txBody>
          <a:bodyPr anchor="ctr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3041858-3A34-2F42-958E-EAB3A5457F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6260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5000" y="3427413"/>
            <a:ext cx="5003800" cy="27940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0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1664250385"/>
      </p:ext>
    </p:extLst>
  </p:cSld>
  <p:clrMapOvr>
    <a:masterClrMapping/>
  </p:clrMapOvr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k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5"/>
          </p:nvPr>
        </p:nvSpPr>
        <p:spPr>
          <a:xfrm>
            <a:off x="635000" y="2289600"/>
            <a:ext cx="5005388" cy="3935413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1051200"/>
            <a:ext cx="5004594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20" name="Tijdelijke aanduiding voor datum 19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1" name="Tijdelijke aanduiding voor voettekst 20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2" name="Tijdelijke aanduiding voor dianummer 21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E2AC9301-3D36-044B-8644-E5A87C4250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8027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  <p:sp>
        <p:nvSpPr>
          <p:cNvPr id="11" name="Tijdelijke aanduiding voor tekst 10"/>
          <p:cNvSpPr>
            <a:spLocks noGrp="1"/>
          </p:cNvSpPr>
          <p:nvPr>
            <p:ph type="body" sz="quarter" idx="16"/>
          </p:nvPr>
        </p:nvSpPr>
        <p:spPr>
          <a:xfrm>
            <a:off x="635000" y="2289600"/>
            <a:ext cx="5003800" cy="39318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1200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749685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77">
          <p15:clr>
            <a:srgbClr val="FBAE40"/>
          </p15:clr>
        </p15:guide>
      </p15:sldGuideLst>
    </p:ext>
  </p:extLst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DCA45824-7873-1F48-9BB9-DDA2C69120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093155"/>
      </p:ext>
    </p:extLst>
  </p:cSld>
  <p:clrMapOvr>
    <a:masterClrMapping/>
  </p:clrMapOvr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3430587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52946945"/>
      </p:ext>
    </p:extLst>
  </p:cSld>
  <p:clrMapOvr>
    <a:masterClrMapping/>
  </p:clrMapOvr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5" y="3888000"/>
            <a:ext cx="5004595" cy="2333413"/>
          </a:xfrm>
        </p:spPr>
        <p:txBody>
          <a:bodyPr anchor="t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6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554588" y="3888000"/>
            <a:ext cx="5004000" cy="2333413"/>
          </a:xfrm>
        </p:spPr>
        <p:txBody>
          <a:bodyPr tIns="50400" numCol="1" spcCol="468000" anchor="t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0434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553199" y="3888000"/>
            <a:ext cx="5004000" cy="2333413"/>
          </a:xfrm>
        </p:spPr>
        <p:txBody>
          <a:bodyPr tIns="50400" numCol="1" spcCol="468000" anchor="t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3888000"/>
            <a:ext cx="5004594" cy="2333413"/>
          </a:xfrm>
        </p:spPr>
        <p:txBody>
          <a:bodyPr anchor="t" anchorCtr="0"/>
          <a:lstStyle/>
          <a:p>
            <a:r>
              <a:rPr lang="nl-NL"/>
              <a:t>Klik om stijl te bewerken</a:t>
            </a:r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7090057"/>
      </p:ext>
    </p:extLst>
  </p:cSld>
  <p:clrMapOvr>
    <a:masterClrMapping/>
  </p:clrMapOvr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kleur zonde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884103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wit zonde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24892395"/>
      </p:ext>
    </p:extLst>
  </p:cSld>
  <p:clrMapOvr>
    <a:masterClrMapping/>
  </p:clrMapOvr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prstGeom prst="rect">
            <a:avLst/>
          </a:pr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3600" y="1051200"/>
            <a:ext cx="10924382" cy="9468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665869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 tite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prstGeom prst="rect">
            <a:avLst/>
          </a:pr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4206" y="1051200"/>
            <a:ext cx="10924382" cy="946800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54608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4416020"/>
      </p:ext>
    </p:extLst>
  </p:cSld>
  <p:clrMapOvr>
    <a:masterClrMapping/>
  </p:clrMapOvr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titel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0" y="5153776"/>
            <a:ext cx="12192000" cy="576000"/>
          </a:xfrm>
          <a:solidFill>
            <a:schemeClr val="tx2"/>
          </a:solidFill>
        </p:spPr>
        <p:txBody>
          <a:bodyPr lIns="756000"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0" y="5825413"/>
            <a:ext cx="12192000" cy="396000"/>
          </a:xfrm>
          <a:solidFill>
            <a:schemeClr val="bg1"/>
          </a:solidFill>
        </p:spPr>
        <p:txBody>
          <a:bodyPr lIns="756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992970775"/>
      </p:ext>
    </p:extLst>
  </p:cSld>
  <p:clrMapOvr>
    <a:masterClrMapping/>
  </p:clrMapOvr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>
          <a:xfrm>
            <a:off x="635000" y="2276475"/>
            <a:ext cx="10923588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44233826"/>
      </p:ext>
    </p:extLst>
  </p:cSld>
  <p:clrMapOvr>
    <a:masterClrMapping/>
  </p:clrMapOvr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4"/>
          </p:nvPr>
        </p:nvSpPr>
        <p:spPr>
          <a:xfrm>
            <a:off x="7958859" y="2276475"/>
            <a:ext cx="3600000" cy="3937000"/>
          </a:xfrm>
        </p:spPr>
        <p:txBody>
          <a:bodyPr/>
          <a:lstStyle>
            <a:lvl1pPr marL="0" indent="0">
              <a:buNone/>
              <a:defRPr sz="2000"/>
            </a:lvl1pPr>
            <a:lvl2pPr marL="313200" indent="0">
              <a:buNone/>
              <a:defRPr sz="1800"/>
            </a:lvl2pPr>
            <a:lvl3pPr marL="630000" indent="0">
              <a:buNone/>
              <a:defRPr sz="1600"/>
            </a:lvl3pPr>
            <a:lvl4pPr marL="943200" indent="0">
              <a:buNone/>
              <a:defRPr sz="1600"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5"/>
          </p:nvPr>
        </p:nvSpPr>
        <p:spPr>
          <a:xfrm>
            <a:off x="635000" y="2276475"/>
            <a:ext cx="7178964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85696891"/>
      </p:ext>
    </p:extLst>
  </p:cSld>
  <p:clrMapOvr>
    <a:masterClrMapping/>
  </p:clrMapOvr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4"/>
          </p:nvPr>
        </p:nvSpPr>
        <p:spPr>
          <a:xfrm>
            <a:off x="6550024" y="2289599"/>
            <a:ext cx="5004000" cy="3931813"/>
          </a:xfrm>
        </p:spPr>
        <p:txBody>
          <a:bodyPr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50024" y="1051200"/>
            <a:ext cx="5004000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9"/>
          </p:nvPr>
        </p:nvSpPr>
        <p:spPr>
          <a:xfrm>
            <a:off x="635000" y="1066799"/>
            <a:ext cx="5003800" cy="51546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1D1276C3-FD7E-8747-99AA-2078056937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6924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6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515675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515675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515675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4544781" y="3921366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4544781" y="4707382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4544781" y="5480872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BDE31120-DDD1-8746-9A6A-9B79FB1A27B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582414"/>
      </p:ext>
    </p:extLst>
  </p:cSld>
  <p:clrMapOvr>
    <a:masterClrMapping/>
  </p:clrMapOvr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60960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2565400"/>
            <a:ext cx="5003800" cy="17272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7176285" y="2286000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7176285" y="3079487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7176285" y="3845506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6564313" y="2361344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6564313" y="3147360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6564313" y="3920850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BF35E3DD-6F92-AE40-9C42-7D9BDBEB461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347599"/>
      </p:ext>
    </p:extLst>
  </p:cSld>
  <p:clrMapOvr>
    <a:masterClrMapping/>
  </p:clrMapOvr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C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5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422431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422431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422431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3612341" y="3921366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3612341" y="4707382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3612341" y="5480872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FB3C3CD6-10DA-6245-AAF8-F302EE3DC00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7296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554588" y="1882800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554588" y="4215600"/>
            <a:ext cx="5004000" cy="133920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68B3C94-9196-1146-852A-A5E37DC5A2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561EBB61-3141-5A4D-B6C2-DA70334B6A3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1" y="-13176"/>
            <a:ext cx="3660397" cy="156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7123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636">
          <p15:clr>
            <a:srgbClr val="FBAE40"/>
          </p15:clr>
        </p15:guide>
        <p15:guide id="2" pos="4044">
          <p15:clr>
            <a:srgbClr val="FBAE40"/>
          </p15:clr>
        </p15:guide>
      </p15:sldGuideLst>
    </p:ext>
  </p:extLst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76350179"/>
      </p:ext>
    </p:extLst>
  </p:cSld>
  <p:clrMapOvr>
    <a:masterClrMapping/>
  </p:clrMapOvr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afbeelding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hoek 15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24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7" name="Titel 1"/>
          <p:cNvSpPr>
            <a:spLocks noGrp="1"/>
          </p:cNvSpPr>
          <p:nvPr>
            <p:ph type="ctrTitle"/>
          </p:nvPr>
        </p:nvSpPr>
        <p:spPr>
          <a:xfrm>
            <a:off x="6553200" y="1885467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8" name="Ondertitel 2"/>
          <p:cNvSpPr>
            <a:spLocks noGrp="1"/>
          </p:cNvSpPr>
          <p:nvPr>
            <p:ph type="subTitle" idx="1"/>
          </p:nvPr>
        </p:nvSpPr>
        <p:spPr>
          <a:xfrm>
            <a:off x="6553200" y="4218267"/>
            <a:ext cx="5004000" cy="1613786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46497AA2-3A4F-6141-81F2-5C4A18980F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sp>
        <p:nvSpPr>
          <p:cNvPr id="21" name="Tijdelijke aanduiding voor afbeelding 22">
            <a:extLst>
              <a:ext uri="{FF2B5EF4-FFF2-40B4-BE49-F238E27FC236}">
                <a16:creationId xmlns:a16="http://schemas.microsoft.com/office/drawing/2014/main" id="{8DBD715D-EA47-A345-A597-76F254AD9D5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0"/>
            <a:ext cx="6099175" cy="6858000"/>
          </a:xfrm>
          <a:custGeom>
            <a:avLst/>
            <a:gdLst>
              <a:gd name="connsiteX0" fmla="*/ 0 w 6099175"/>
              <a:gd name="connsiteY0" fmla="*/ 0 h 6858000"/>
              <a:gd name="connsiteX1" fmla="*/ 5782375 w 6099175"/>
              <a:gd name="connsiteY1" fmla="*/ 0 h 6858000"/>
              <a:gd name="connsiteX2" fmla="*/ 5782375 w 6099175"/>
              <a:gd name="connsiteY2" fmla="*/ 1278000 h 6858000"/>
              <a:gd name="connsiteX3" fmla="*/ 6099175 w 6099175"/>
              <a:gd name="connsiteY3" fmla="*/ 1278000 h 6858000"/>
              <a:gd name="connsiteX4" fmla="*/ 6099175 w 6099175"/>
              <a:gd name="connsiteY4" fmla="*/ 6858000 h 6858000"/>
              <a:gd name="connsiteX5" fmla="*/ 0 w 609917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9175" h="6858000">
                <a:moveTo>
                  <a:pt x="0" y="0"/>
                </a:moveTo>
                <a:lnTo>
                  <a:pt x="5782375" y="0"/>
                </a:lnTo>
                <a:lnTo>
                  <a:pt x="5782375" y="1278000"/>
                </a:lnTo>
                <a:lnTo>
                  <a:pt x="6099175" y="1278000"/>
                </a:lnTo>
                <a:lnTo>
                  <a:pt x="6099175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612000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EC3502BC-1CD4-FE44-9C3F-29C83C99590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1" y="-13176"/>
            <a:ext cx="3660397" cy="156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210550"/>
      </p:ext>
    </p:extLst>
  </p:cSld>
  <p:clrMapOvr>
    <a:masterClrMapping/>
  </p:clrMapOvr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afbeelding horizonta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34682" y="3427412"/>
            <a:ext cx="10923906" cy="1726479"/>
          </a:xfrm>
        </p:spPr>
        <p:txBody>
          <a:bodyPr lIns="57600" tIns="90000" bIns="90000" anchor="b">
            <a:normAutofit/>
          </a:bodyPr>
          <a:lstStyle>
            <a:lvl1pPr algn="l"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34682" y="5162400"/>
            <a:ext cx="10923906" cy="664319"/>
          </a:xfrm>
        </p:spPr>
        <p:txBody>
          <a:bodyPr lIns="72000" tIns="9000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17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13873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8F92AC7B-7C05-F74D-8F5F-CF30DBA757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0770" cy="1681200"/>
          </a:xfrm>
          <a:prstGeom prst="rect">
            <a:avLst/>
          </a:prstGeom>
        </p:spPr>
      </p:pic>
      <p:sp>
        <p:nvSpPr>
          <p:cNvPr id="12" name="Tijdelijke aanduiding voor afbeelding 12">
            <a:extLst>
              <a:ext uri="{FF2B5EF4-FFF2-40B4-BE49-F238E27FC236}">
                <a16:creationId xmlns:a16="http://schemas.microsoft.com/office/drawing/2014/main" id="{E5B579D1-6EF5-AD40-B1C0-BEECF262279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12192000" cy="3427413"/>
          </a:xfrm>
          <a:custGeom>
            <a:avLst/>
            <a:gdLst>
              <a:gd name="connsiteX0" fmla="*/ 5779200 w 12192000"/>
              <a:gd name="connsiteY0" fmla="*/ 1 h 3427413"/>
              <a:gd name="connsiteX1" fmla="*/ 5779200 w 12192000"/>
              <a:gd name="connsiteY1" fmla="*/ 1278001 h 3427413"/>
              <a:gd name="connsiteX2" fmla="*/ 6412800 w 12192000"/>
              <a:gd name="connsiteY2" fmla="*/ 1278001 h 3427413"/>
              <a:gd name="connsiteX3" fmla="*/ 6412800 w 12192000"/>
              <a:gd name="connsiteY3" fmla="*/ 1 h 3427413"/>
              <a:gd name="connsiteX4" fmla="*/ 0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5779200" y="1"/>
                </a:moveTo>
                <a:lnTo>
                  <a:pt x="5779200" y="1278001"/>
                </a:lnTo>
                <a:lnTo>
                  <a:pt x="6412800" y="1278001"/>
                </a:lnTo>
                <a:lnTo>
                  <a:pt x="6412800" y="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19112165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185">
          <p15:clr>
            <a:srgbClr val="FBAE40"/>
          </p15:clr>
        </p15:guide>
        <p15:guide id="2" orient="horz" pos="2656">
          <p15:clr>
            <a:srgbClr val="FBAE40"/>
          </p15:clr>
        </p15:guide>
        <p15:guide id="3" pos="4044">
          <p15:clr>
            <a:srgbClr val="FBAE40"/>
          </p15:clr>
        </p15:guide>
        <p15:guide id="4" pos="3636">
          <p15:clr>
            <a:srgbClr val="FBAE40"/>
          </p15:clr>
        </p15:guide>
        <p15:guide id="5" orient="horz" pos="3135">
          <p15:clr>
            <a:srgbClr val="FBAE40"/>
          </p15:clr>
        </p15:guide>
      </p15:sldGuideLst>
    </p:ext>
  </p:extLst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8" name="Tijdelijke aanduiding voor datum 17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ijdelijke aanduiding voor voettekst 1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0" name="Tijdelijke aanduiding voor dianummer 19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24" name="Ondertitel 2"/>
          <p:cNvSpPr>
            <a:spLocks noGrp="1"/>
          </p:cNvSpPr>
          <p:nvPr>
            <p:ph type="subTitle" idx="1"/>
          </p:nvPr>
        </p:nvSpPr>
        <p:spPr>
          <a:xfrm>
            <a:off x="6556176" y="3427413"/>
            <a:ext cx="5004000" cy="240464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25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sp>
        <p:nvSpPr>
          <p:cNvPr id="21" name="Titel 1"/>
          <p:cNvSpPr>
            <a:spLocks noGrp="1"/>
          </p:cNvSpPr>
          <p:nvPr>
            <p:ph type="ctrTitle"/>
          </p:nvPr>
        </p:nvSpPr>
        <p:spPr>
          <a:xfrm>
            <a:off x="6554588" y="2024063"/>
            <a:ext cx="5004000" cy="140335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E24A7278-1F18-AD42-80DE-A9A3216329D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675238FD-4C8E-0E48-8EE6-9B03847B3A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1" y="-13176"/>
            <a:ext cx="3660397" cy="156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883412"/>
      </p:ext>
    </p:extLst>
  </p:cSld>
  <p:clrMapOvr>
    <a:masterClrMapping/>
  </p:clrMapOvr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horizont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879600"/>
            <a:ext cx="10923588" cy="1547813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5" name="Tijdelijke aanduiding voor datum 1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6" name="Tijdelijke aanduiding voor voettekst 1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7" name="Tijdelijke aanduiding voor dianummer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9" name="Ondertitel 2"/>
          <p:cNvSpPr>
            <a:spLocks noGrp="1"/>
          </p:cNvSpPr>
          <p:nvPr>
            <p:ph type="subTitle" idx="1"/>
          </p:nvPr>
        </p:nvSpPr>
        <p:spPr>
          <a:xfrm>
            <a:off x="635000" y="3749487"/>
            <a:ext cx="10925176" cy="2077232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10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00538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4AF317D2-9313-F641-BE7A-40A1A7ADF93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140F067E-C9AD-0242-83D6-1AAF02DB52C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1" y="-13176"/>
            <a:ext cx="3660397" cy="156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842239"/>
      </p:ext>
    </p:extLst>
  </p:cSld>
  <p:clrMapOvr>
    <a:masterClrMapping/>
  </p:clrMapOvr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4999" y="2636838"/>
            <a:ext cx="5003801" cy="1584325"/>
          </a:xfrm>
        </p:spPr>
        <p:txBody>
          <a:bodyPr anchor="ctr" anchorCtr="0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tekst 4"/>
          <p:cNvSpPr>
            <a:spLocks noGrp="1"/>
          </p:cNvSpPr>
          <p:nvPr>
            <p:ph type="body" sz="quarter" idx="15"/>
          </p:nvPr>
        </p:nvSpPr>
        <p:spPr>
          <a:xfrm>
            <a:off x="7791732" y="916926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tekst 4"/>
          <p:cNvSpPr>
            <a:spLocks noGrp="1"/>
          </p:cNvSpPr>
          <p:nvPr>
            <p:ph type="body" sz="quarter" idx="16"/>
          </p:nvPr>
        </p:nvSpPr>
        <p:spPr>
          <a:xfrm>
            <a:off x="7791732" y="2061911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5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7791732" y="3211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6" name="Tijdelijke aanduiding voor tekst 4"/>
          <p:cNvSpPr>
            <a:spLocks noGrp="1"/>
          </p:cNvSpPr>
          <p:nvPr>
            <p:ph type="body" sz="quarter" idx="18"/>
          </p:nvPr>
        </p:nvSpPr>
        <p:spPr>
          <a:xfrm>
            <a:off x="7791732" y="43524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7" name="Tijdelijke aanduiding voor tekst 4"/>
          <p:cNvSpPr>
            <a:spLocks noGrp="1"/>
          </p:cNvSpPr>
          <p:nvPr>
            <p:ph type="body" sz="quarter" idx="19"/>
          </p:nvPr>
        </p:nvSpPr>
        <p:spPr>
          <a:xfrm>
            <a:off x="7791732" y="5497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22" name="Tijdelijke aanduiding voor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6418727" y="998445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3" name="Tijdelijke aanduiding voor tekst 2"/>
          <p:cNvSpPr>
            <a:spLocks noGrp="1"/>
          </p:cNvSpPr>
          <p:nvPr>
            <p:ph type="body" sz="quarter" idx="11" hasCustomPrompt="1"/>
          </p:nvPr>
        </p:nvSpPr>
        <p:spPr>
          <a:xfrm>
            <a:off x="6418727" y="2143674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4" name="Tijdelijke aanduiding voor tekst 2"/>
          <p:cNvSpPr>
            <a:spLocks noGrp="1"/>
          </p:cNvSpPr>
          <p:nvPr>
            <p:ph type="body" sz="quarter" idx="12" hasCustomPrompt="1"/>
          </p:nvPr>
        </p:nvSpPr>
        <p:spPr>
          <a:xfrm>
            <a:off x="6418727" y="3288903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5" name="Tijdelijke aanduiding voor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6418727" y="4434132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6" name="Tijdelijke aanduiding voor tekst 2"/>
          <p:cNvSpPr>
            <a:spLocks noGrp="1"/>
          </p:cNvSpPr>
          <p:nvPr>
            <p:ph type="body" sz="quarter" idx="14" hasCustomPrompt="1"/>
          </p:nvPr>
        </p:nvSpPr>
        <p:spPr>
          <a:xfrm>
            <a:off x="6418727" y="5579361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4B16F6B7-620A-AE48-B4A4-7795474530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309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ijdelijke aanduiding voor tekst 11"/>
          <p:cNvSpPr>
            <a:spLocks noGrp="1"/>
          </p:cNvSpPr>
          <p:nvPr>
            <p:ph type="body" sz="quarter" idx="13"/>
          </p:nvPr>
        </p:nvSpPr>
        <p:spPr>
          <a:xfrm>
            <a:off x="6553200" y="2289600"/>
            <a:ext cx="5004000" cy="3931813"/>
          </a:xfrm>
        </p:spPr>
        <p:txBody>
          <a:bodyPr/>
          <a:lstStyle>
            <a:lvl1pPr marL="457200" indent="-4572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684000" indent="-216000"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553200" y="1051200"/>
            <a:ext cx="5004000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65CDA938-34ED-EC47-B19D-D582D052909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8242" cy="6858000"/>
          </a:xfrm>
          <a:custGeom>
            <a:avLst/>
            <a:gdLst>
              <a:gd name="connsiteX0" fmla="*/ 0 w 6098242"/>
              <a:gd name="connsiteY0" fmla="*/ 0 h 6858000"/>
              <a:gd name="connsiteX1" fmla="*/ 5860200 w 6098242"/>
              <a:gd name="connsiteY1" fmla="*/ 0 h 6858000"/>
              <a:gd name="connsiteX2" fmla="*/ 5860200 w 6098242"/>
              <a:gd name="connsiteY2" fmla="*/ 712800 h 6858000"/>
              <a:gd name="connsiteX3" fmla="*/ 6098242 w 6098242"/>
              <a:gd name="connsiteY3" fmla="*/ 712800 h 6858000"/>
              <a:gd name="connsiteX4" fmla="*/ 6098242 w 6098242"/>
              <a:gd name="connsiteY4" fmla="*/ 6858000 h 6858000"/>
              <a:gd name="connsiteX5" fmla="*/ 0 w 6098242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8242" h="6858000">
                <a:moveTo>
                  <a:pt x="0" y="0"/>
                </a:moveTo>
                <a:lnTo>
                  <a:pt x="5860200" y="0"/>
                </a:lnTo>
                <a:lnTo>
                  <a:pt x="5860200" y="712800"/>
                </a:lnTo>
                <a:lnTo>
                  <a:pt x="6098242" y="712800"/>
                </a:lnTo>
                <a:lnTo>
                  <a:pt x="6098242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E0B8EE29-FC86-7B4F-A1DC-25C4058A1E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735854"/>
      </p:ext>
    </p:extLst>
  </p:cSld>
  <p:clrMapOvr>
    <a:masterClrMapping/>
  </p:clrMapOvr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999" y="2636837"/>
            <a:ext cx="5003801" cy="1584325"/>
          </a:xfrm>
        </p:spPr>
        <p:txBody>
          <a:bodyPr anchor="b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4999" y="4221162"/>
            <a:ext cx="5003801" cy="2000251"/>
          </a:xfrm>
        </p:spPr>
        <p:txBody>
          <a:bodyPr tIns="90000" rIns="10080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634999" y="1171575"/>
            <a:ext cx="5003801" cy="1463674"/>
          </a:xfrm>
        </p:spPr>
        <p:txBody>
          <a:bodyPr rIns="0" anchor="b" anchorCtr="0">
            <a:normAutofit/>
          </a:bodyPr>
          <a:lstStyle>
            <a:lvl1pPr marL="0" indent="0" algn="r">
              <a:buNone/>
              <a:defRPr sz="9600" b="1" i="0">
                <a:solidFill>
                  <a:schemeClr val="bg1"/>
                </a:solidFill>
              </a:defRPr>
            </a:lvl1pPr>
            <a:lvl2pPr marL="313200" indent="0" algn="r">
              <a:buNone/>
              <a:defRPr/>
            </a:lvl2pPr>
            <a:lvl3pPr marL="630000" indent="0" algn="r">
              <a:buNone/>
              <a:defRPr/>
            </a:lvl3pPr>
            <a:lvl4pPr marL="943200" indent="0" algn="r">
              <a:buNone/>
              <a:defRPr/>
            </a:lvl4pPr>
            <a:lvl5pPr marL="1260000" indent="0" algn="r">
              <a:buNone/>
              <a:defRPr/>
            </a:lvl5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36D90830-4EF1-7D46-83D0-ACC413A9F1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678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35000" y="2276475"/>
            <a:ext cx="5226050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553199" y="2276475"/>
            <a:ext cx="5004000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418707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1" y="2306037"/>
            <a:ext cx="5004000" cy="648000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35001" y="2953738"/>
            <a:ext cx="5004000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553200" y="2306037"/>
            <a:ext cx="5004000" cy="647228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553200" y="2953738"/>
            <a:ext cx="5005388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6" name="Tijdelijke aanduiding voor datum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7" name="Tijdelijke aanduiding voor voettekst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7230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88">
          <p15:clr>
            <a:srgbClr val="FBAE40"/>
          </p15:clr>
        </p15:guide>
        <p15:guide id="2" pos="3693">
          <p15:clr>
            <a:srgbClr val="FBAE40"/>
          </p15:clr>
        </p15:guide>
        <p15:guide id="3" orient="horz" pos="1661">
          <p15:clr>
            <a:srgbClr val="FBAE40"/>
          </p15:clr>
        </p15:guide>
      </p15:sldGuideLst>
    </p:ext>
  </p:extLst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2" name="Tijdelijke aanduiding voor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voettekst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dianumm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11188427"/>
      </p:ext>
    </p:extLst>
  </p:cSld>
  <p:clrMapOvr>
    <a:masterClrMapping/>
  </p:clrMapOvr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datum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4061436"/>
      </p:ext>
    </p:extLst>
  </p:cSld>
  <p:clrMapOvr>
    <a:masterClrMapping/>
  </p:clrMapOvr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5000" y="3427413"/>
            <a:ext cx="5003800" cy="27939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inhoud 9"/>
          <p:cNvSpPr>
            <a:spLocks noGrp="1"/>
          </p:cNvSpPr>
          <p:nvPr>
            <p:ph sz="quarter" idx="13"/>
          </p:nvPr>
        </p:nvSpPr>
        <p:spPr>
          <a:xfrm>
            <a:off x="6554588" y="1052513"/>
            <a:ext cx="5004000" cy="51689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16282650"/>
      </p:ext>
    </p:extLst>
  </p:cSld>
  <p:clrMapOvr>
    <a:masterClrMapping/>
  </p:clrMapOvr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5"/>
            <a:ext cx="5461000" cy="1144098"/>
          </a:xfrm>
        </p:spPr>
        <p:txBody>
          <a:bodyPr lIns="162000" tIns="90000" rIns="90000">
            <a:normAutofit/>
          </a:bodyPr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0535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4"/>
            <a:ext cx="5461000" cy="1144099"/>
          </a:xfrm>
        </p:spPr>
        <p:txBody>
          <a:bodyPr lIns="162000" tIns="9000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08371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-1588"/>
            <a:ext cx="6096000" cy="685958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indent="0" algn="l">
              <a:buFont typeface="Arial" charset="0"/>
              <a:buNone/>
            </a:pPr>
            <a:endParaRPr lang="nl-NL" sz="1000">
              <a:solidFill>
                <a:schemeClr val="bg1"/>
              </a:solidFill>
            </a:endParaRP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5000" y="2636838"/>
            <a:ext cx="5003799" cy="1584324"/>
          </a:xfrm>
        </p:spPr>
        <p:txBody>
          <a:bodyPr anchor="ctr" anchorCtr="0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6554588" y="1066800"/>
            <a:ext cx="5004000" cy="5154613"/>
          </a:xfrm>
        </p:spPr>
        <p:txBody>
          <a:bodyPr anchor="ctr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DD78526D-DFC9-DE41-9104-473DA714E6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1592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  <p15:guide id="3" pos="5609">
          <p15:clr>
            <a:srgbClr val="FBAE40"/>
          </p15:clr>
        </p15:guide>
        <p15:guide id="4" pos="5904">
          <p15:clr>
            <a:srgbClr val="FBAE40"/>
          </p15:clr>
        </p15:guide>
      </p15:sldGuideLst>
    </p:ext>
  </p:extLst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4999" y="2636839"/>
            <a:ext cx="5004000" cy="1584324"/>
          </a:xfrm>
        </p:spPr>
        <p:txBody>
          <a:bodyPr anchor="ctr" anchorCtr="0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/>
          </p:nvPr>
        </p:nvSpPr>
        <p:spPr>
          <a:xfrm>
            <a:off x="6553199" y="1052513"/>
            <a:ext cx="5004000" cy="5168900"/>
          </a:xfrm>
        </p:spPr>
        <p:txBody>
          <a:bodyPr anchor="ctr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EBF1060D-B757-D940-A088-128DC25EC5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9283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5000" y="3427413"/>
            <a:ext cx="5003800" cy="27940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0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3161217742"/>
      </p:ext>
    </p:extLst>
  </p:cSld>
  <p:clrMapOvr>
    <a:masterClrMapping/>
  </p:clrMapOvr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k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5"/>
          </p:nvPr>
        </p:nvSpPr>
        <p:spPr>
          <a:xfrm>
            <a:off x="635000" y="2289600"/>
            <a:ext cx="5005388" cy="3935413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1051200"/>
            <a:ext cx="5004594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20" name="Tijdelijke aanduiding voor datum 19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1" name="Tijdelijke aanduiding voor voettekst 20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2" name="Tijdelijke aanduiding voor dianummer 21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3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0ECCFF30-6A2B-8340-BFB3-23EFBCEB8F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623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tekst 10"/>
          <p:cNvSpPr>
            <a:spLocks noGrp="1"/>
          </p:cNvSpPr>
          <p:nvPr>
            <p:ph type="body" sz="quarter" idx="16"/>
          </p:nvPr>
        </p:nvSpPr>
        <p:spPr>
          <a:xfrm>
            <a:off x="635000" y="2289600"/>
            <a:ext cx="5003800" cy="39318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1200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8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34997495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77">
          <p15:clr>
            <a:srgbClr val="FBAE40"/>
          </p15:clr>
        </p15:guide>
      </p15:sldGuideLst>
    </p:ext>
  </p:extLst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33CA3BAE-EB1B-D744-9637-89524A9895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65700"/>
      </p:ext>
    </p:extLst>
  </p:cSld>
  <p:clrMapOvr>
    <a:masterClrMapping/>
  </p:clrMapOvr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3430587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1712147"/>
      </p:ext>
    </p:extLst>
  </p:cSld>
  <p:clrMapOvr>
    <a:masterClrMapping/>
  </p:clrMapOvr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5" y="3888000"/>
            <a:ext cx="5004595" cy="2333413"/>
          </a:xfrm>
        </p:spPr>
        <p:txBody>
          <a:bodyPr anchor="t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6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554588" y="3888000"/>
            <a:ext cx="5004000" cy="2333413"/>
          </a:xfrm>
        </p:spPr>
        <p:txBody>
          <a:bodyPr tIns="50400" numCol="1" spcCol="468000" anchor="t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809839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553199" y="3888000"/>
            <a:ext cx="5004000" cy="2333413"/>
          </a:xfrm>
        </p:spPr>
        <p:txBody>
          <a:bodyPr tIns="50400" numCol="1" spcCol="468000" anchor="t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3888000"/>
            <a:ext cx="5004594" cy="2333413"/>
          </a:xfrm>
        </p:spPr>
        <p:txBody>
          <a:bodyPr anchor="t" anchorCtr="0"/>
          <a:lstStyle/>
          <a:p>
            <a:r>
              <a:rPr lang="nl-NL"/>
              <a:t>Klik om stijl te bewerken</a:t>
            </a:r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8838418"/>
      </p:ext>
    </p:extLst>
  </p:cSld>
  <p:clrMapOvr>
    <a:masterClrMapping/>
  </p:clrMapOvr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kleur zonde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199125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wit zonde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4296743"/>
      </p:ext>
    </p:extLst>
  </p:cSld>
  <p:clrMapOvr>
    <a:masterClrMapping/>
  </p:clrMapOvr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prstGeom prst="rect">
            <a:avLst/>
          </a:pr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3600" y="1051200"/>
            <a:ext cx="10924382" cy="9468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498656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 tite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prstGeom prst="rect">
            <a:avLst/>
          </a:pr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4206" y="1051200"/>
            <a:ext cx="10924382" cy="946800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17907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5723081"/>
      </p:ext>
    </p:extLst>
  </p:cSld>
  <p:clrMapOvr>
    <a:masterClrMapping/>
  </p:clrMapOvr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titel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0" y="5153776"/>
            <a:ext cx="12192000" cy="576000"/>
          </a:xfrm>
          <a:solidFill>
            <a:schemeClr val="tx2"/>
          </a:solidFill>
        </p:spPr>
        <p:txBody>
          <a:bodyPr lIns="756000"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0" y="5825413"/>
            <a:ext cx="12192000" cy="396000"/>
          </a:xfrm>
          <a:solidFill>
            <a:schemeClr val="bg1"/>
          </a:solidFill>
        </p:spPr>
        <p:txBody>
          <a:bodyPr lIns="756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456908910"/>
      </p:ext>
    </p:extLst>
  </p:cSld>
  <p:clrMapOvr>
    <a:masterClrMapping/>
  </p:clrMapOvr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>
          <a:xfrm>
            <a:off x="635000" y="2276475"/>
            <a:ext cx="10923588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25826743"/>
      </p:ext>
    </p:extLst>
  </p:cSld>
  <p:clrMapOvr>
    <a:masterClrMapping/>
  </p:clrMapOvr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4"/>
          </p:nvPr>
        </p:nvSpPr>
        <p:spPr>
          <a:xfrm>
            <a:off x="7958859" y="2276475"/>
            <a:ext cx="3600000" cy="3937000"/>
          </a:xfrm>
        </p:spPr>
        <p:txBody>
          <a:bodyPr/>
          <a:lstStyle>
            <a:lvl1pPr marL="0" indent="0">
              <a:buNone/>
              <a:defRPr sz="2000"/>
            </a:lvl1pPr>
            <a:lvl2pPr marL="313200" indent="0">
              <a:buNone/>
              <a:defRPr sz="1800"/>
            </a:lvl2pPr>
            <a:lvl3pPr marL="630000" indent="0">
              <a:buNone/>
              <a:defRPr sz="1600"/>
            </a:lvl3pPr>
            <a:lvl4pPr marL="943200" indent="0">
              <a:buNone/>
              <a:defRPr sz="1600"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5"/>
          </p:nvPr>
        </p:nvSpPr>
        <p:spPr>
          <a:xfrm>
            <a:off x="635000" y="2276475"/>
            <a:ext cx="7178964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29525646"/>
      </p:ext>
    </p:extLst>
  </p:cSld>
  <p:clrMapOvr>
    <a:masterClrMapping/>
  </p:clrMapOvr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4"/>
          </p:nvPr>
        </p:nvSpPr>
        <p:spPr>
          <a:xfrm>
            <a:off x="6550024" y="2289599"/>
            <a:ext cx="5004000" cy="3931813"/>
          </a:xfrm>
        </p:spPr>
        <p:txBody>
          <a:bodyPr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50024" y="1051200"/>
            <a:ext cx="5004000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9"/>
          </p:nvPr>
        </p:nvSpPr>
        <p:spPr>
          <a:xfrm>
            <a:off x="635000" y="1066799"/>
            <a:ext cx="5003800" cy="51546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6D992AB0-EDA2-6E42-ADEA-6249D84BF1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3314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6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515675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515675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515675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4544781" y="3921366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4544781" y="4707382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4544781" y="5480872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CB9523A1-593C-104C-8BA3-BB79C56F01F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828950"/>
      </p:ext>
    </p:extLst>
  </p:cSld>
  <p:clrMapOvr>
    <a:masterClrMapping/>
  </p:clrMapOvr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60960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2565400"/>
            <a:ext cx="5003800" cy="17272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7176285" y="2286000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7176285" y="3079487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7176285" y="3845506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6564313" y="2361344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6564313" y="3147360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6564313" y="3920850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90A48EAC-0BB6-B84C-8D80-E0CF07D8DF8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252620"/>
      </p:ext>
    </p:extLst>
  </p:cSld>
  <p:clrMapOvr>
    <a:masterClrMapping/>
  </p:clrMapOvr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C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5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422431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422431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422431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3612341" y="3921366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3612341" y="4707382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3612341" y="5480872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D1082845-E2CE-B542-9199-7F353C7D8FB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4357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554588" y="1882800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554588" y="4215600"/>
            <a:ext cx="5004000" cy="133920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5EBE4755-54A0-BE4A-A1D1-44625DF7DDA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7698AD6E-795F-3C41-A601-70EF331F67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1" y="-13176"/>
            <a:ext cx="3660397" cy="156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0852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636">
          <p15:clr>
            <a:srgbClr val="FBAE40"/>
          </p15:clr>
        </p15:guide>
        <p15:guide id="2" pos="4044">
          <p15:clr>
            <a:srgbClr val="FBAE40"/>
          </p15:clr>
        </p15:guide>
      </p15:sldGuideLst>
    </p:ext>
  </p:extLst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89287584"/>
      </p:ext>
    </p:extLst>
  </p:cSld>
  <p:clrMapOvr>
    <a:masterClrMapping/>
  </p:clrMapOvr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afbeelding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hoek 15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24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7" name="Titel 1"/>
          <p:cNvSpPr>
            <a:spLocks noGrp="1"/>
          </p:cNvSpPr>
          <p:nvPr>
            <p:ph type="ctrTitle"/>
          </p:nvPr>
        </p:nvSpPr>
        <p:spPr>
          <a:xfrm>
            <a:off x="6553200" y="1885467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8" name="Ondertitel 2"/>
          <p:cNvSpPr>
            <a:spLocks noGrp="1"/>
          </p:cNvSpPr>
          <p:nvPr>
            <p:ph type="subTitle" idx="1"/>
          </p:nvPr>
        </p:nvSpPr>
        <p:spPr>
          <a:xfrm>
            <a:off x="6553200" y="4218267"/>
            <a:ext cx="5004000" cy="1613786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FBE31237-1083-AB4B-91BD-AFA64A0C07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sp>
        <p:nvSpPr>
          <p:cNvPr id="21" name="Tijdelijke aanduiding voor afbeelding 22">
            <a:extLst>
              <a:ext uri="{FF2B5EF4-FFF2-40B4-BE49-F238E27FC236}">
                <a16:creationId xmlns:a16="http://schemas.microsoft.com/office/drawing/2014/main" id="{8437548B-FF95-DB49-849D-A635600FE61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0"/>
            <a:ext cx="6099175" cy="6858000"/>
          </a:xfrm>
          <a:custGeom>
            <a:avLst/>
            <a:gdLst>
              <a:gd name="connsiteX0" fmla="*/ 0 w 6099175"/>
              <a:gd name="connsiteY0" fmla="*/ 0 h 6858000"/>
              <a:gd name="connsiteX1" fmla="*/ 5782375 w 6099175"/>
              <a:gd name="connsiteY1" fmla="*/ 0 h 6858000"/>
              <a:gd name="connsiteX2" fmla="*/ 5782375 w 6099175"/>
              <a:gd name="connsiteY2" fmla="*/ 1278000 h 6858000"/>
              <a:gd name="connsiteX3" fmla="*/ 6099175 w 6099175"/>
              <a:gd name="connsiteY3" fmla="*/ 1278000 h 6858000"/>
              <a:gd name="connsiteX4" fmla="*/ 6099175 w 6099175"/>
              <a:gd name="connsiteY4" fmla="*/ 6858000 h 6858000"/>
              <a:gd name="connsiteX5" fmla="*/ 0 w 609917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9175" h="6858000">
                <a:moveTo>
                  <a:pt x="0" y="0"/>
                </a:moveTo>
                <a:lnTo>
                  <a:pt x="5782375" y="0"/>
                </a:lnTo>
                <a:lnTo>
                  <a:pt x="5782375" y="1278000"/>
                </a:lnTo>
                <a:lnTo>
                  <a:pt x="6099175" y="1278000"/>
                </a:lnTo>
                <a:lnTo>
                  <a:pt x="6099175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612000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B3886928-8BE6-4442-8D6B-CF481A66281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1" y="-13176"/>
            <a:ext cx="3660397" cy="156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338949"/>
      </p:ext>
    </p:extLst>
  </p:cSld>
  <p:clrMapOvr>
    <a:masterClrMapping/>
  </p:clrMapOvr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afbeelding horizonta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34682" y="3427412"/>
            <a:ext cx="10923906" cy="1726479"/>
          </a:xfrm>
        </p:spPr>
        <p:txBody>
          <a:bodyPr lIns="57600" tIns="90000" bIns="90000" anchor="b">
            <a:normAutofit/>
          </a:bodyPr>
          <a:lstStyle>
            <a:lvl1pPr algn="l"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34682" y="5162400"/>
            <a:ext cx="10923906" cy="664319"/>
          </a:xfrm>
        </p:spPr>
        <p:txBody>
          <a:bodyPr lIns="72000" tIns="9000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17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13873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6511EAEE-859D-C44F-B575-334B22A17AE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sp>
        <p:nvSpPr>
          <p:cNvPr id="12" name="Tijdelijke aanduiding voor afbeelding 12">
            <a:extLst>
              <a:ext uri="{FF2B5EF4-FFF2-40B4-BE49-F238E27FC236}">
                <a16:creationId xmlns:a16="http://schemas.microsoft.com/office/drawing/2014/main" id="{9D360720-C202-8C45-9FBF-F7D13BCD9DB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12192000" cy="3427413"/>
          </a:xfrm>
          <a:custGeom>
            <a:avLst/>
            <a:gdLst>
              <a:gd name="connsiteX0" fmla="*/ 5779200 w 12192000"/>
              <a:gd name="connsiteY0" fmla="*/ 1 h 3427413"/>
              <a:gd name="connsiteX1" fmla="*/ 5779200 w 12192000"/>
              <a:gd name="connsiteY1" fmla="*/ 1278001 h 3427413"/>
              <a:gd name="connsiteX2" fmla="*/ 6412800 w 12192000"/>
              <a:gd name="connsiteY2" fmla="*/ 1278001 h 3427413"/>
              <a:gd name="connsiteX3" fmla="*/ 6412800 w 12192000"/>
              <a:gd name="connsiteY3" fmla="*/ 1 h 3427413"/>
              <a:gd name="connsiteX4" fmla="*/ 0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5779200" y="1"/>
                </a:moveTo>
                <a:lnTo>
                  <a:pt x="5779200" y="1278001"/>
                </a:lnTo>
                <a:lnTo>
                  <a:pt x="6412800" y="1278001"/>
                </a:lnTo>
                <a:lnTo>
                  <a:pt x="6412800" y="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39646089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185">
          <p15:clr>
            <a:srgbClr val="FBAE40"/>
          </p15:clr>
        </p15:guide>
        <p15:guide id="2" orient="horz" pos="2656">
          <p15:clr>
            <a:srgbClr val="FBAE40"/>
          </p15:clr>
        </p15:guide>
        <p15:guide id="3" pos="4044">
          <p15:clr>
            <a:srgbClr val="FBAE40"/>
          </p15:clr>
        </p15:guide>
        <p15:guide id="4" pos="3636">
          <p15:clr>
            <a:srgbClr val="FBAE40"/>
          </p15:clr>
        </p15:guide>
        <p15:guide id="5" orient="horz" pos="3135">
          <p15:clr>
            <a:srgbClr val="FBAE40"/>
          </p15:clr>
        </p15:guide>
      </p15:sldGuideLst>
    </p:ext>
  </p:extLst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8" name="Tijdelijke aanduiding voor datum 17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ijdelijke aanduiding voor voettekst 1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0" name="Tijdelijke aanduiding voor dianummer 19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24" name="Ondertitel 2"/>
          <p:cNvSpPr>
            <a:spLocks noGrp="1"/>
          </p:cNvSpPr>
          <p:nvPr>
            <p:ph type="subTitle" idx="1"/>
          </p:nvPr>
        </p:nvSpPr>
        <p:spPr>
          <a:xfrm>
            <a:off x="6556176" y="3427413"/>
            <a:ext cx="5004000" cy="240464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25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sp>
        <p:nvSpPr>
          <p:cNvPr id="21" name="Titel 1"/>
          <p:cNvSpPr>
            <a:spLocks noGrp="1"/>
          </p:cNvSpPr>
          <p:nvPr>
            <p:ph type="ctrTitle"/>
          </p:nvPr>
        </p:nvSpPr>
        <p:spPr>
          <a:xfrm>
            <a:off x="6554588" y="2024063"/>
            <a:ext cx="5004000" cy="140335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CA0AFD14-6D12-784C-A3CF-527AFBDAA5A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CEC71564-EF07-AA49-BBEB-AB800F8CA20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1" y="-13176"/>
            <a:ext cx="3660397" cy="156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862797"/>
      </p:ext>
    </p:extLst>
  </p:cSld>
  <p:clrMapOvr>
    <a:masterClrMapping/>
  </p:clrMapOvr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horizont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879600"/>
            <a:ext cx="10923588" cy="1547813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5" name="Tijdelijke aanduiding voor datum 1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6" name="Tijdelijke aanduiding voor voettekst 1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7" name="Tijdelijke aanduiding voor dianummer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9" name="Ondertitel 2"/>
          <p:cNvSpPr>
            <a:spLocks noGrp="1"/>
          </p:cNvSpPr>
          <p:nvPr>
            <p:ph type="subTitle" idx="1"/>
          </p:nvPr>
        </p:nvSpPr>
        <p:spPr>
          <a:xfrm>
            <a:off x="635000" y="3749487"/>
            <a:ext cx="10925176" cy="2077232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10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00538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9EB05636-7F8C-1348-B5BB-6852BA80BA3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CB0AC13E-1529-F445-A302-F5C8E604809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1" y="-13176"/>
            <a:ext cx="3660397" cy="156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386593"/>
      </p:ext>
    </p:extLst>
  </p:cSld>
  <p:clrMapOvr>
    <a:masterClrMapping/>
  </p:clrMapOvr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4999" y="2636838"/>
            <a:ext cx="5003801" cy="1584325"/>
          </a:xfrm>
        </p:spPr>
        <p:txBody>
          <a:bodyPr anchor="ctr" anchorCtr="0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tekst 4"/>
          <p:cNvSpPr>
            <a:spLocks noGrp="1"/>
          </p:cNvSpPr>
          <p:nvPr>
            <p:ph type="body" sz="quarter" idx="15"/>
          </p:nvPr>
        </p:nvSpPr>
        <p:spPr>
          <a:xfrm>
            <a:off x="7791732" y="916926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tekst 4"/>
          <p:cNvSpPr>
            <a:spLocks noGrp="1"/>
          </p:cNvSpPr>
          <p:nvPr>
            <p:ph type="body" sz="quarter" idx="16"/>
          </p:nvPr>
        </p:nvSpPr>
        <p:spPr>
          <a:xfrm>
            <a:off x="7791732" y="2061911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5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7791732" y="3211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6" name="Tijdelijke aanduiding voor tekst 4"/>
          <p:cNvSpPr>
            <a:spLocks noGrp="1"/>
          </p:cNvSpPr>
          <p:nvPr>
            <p:ph type="body" sz="quarter" idx="18"/>
          </p:nvPr>
        </p:nvSpPr>
        <p:spPr>
          <a:xfrm>
            <a:off x="7791732" y="43524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7" name="Tijdelijke aanduiding voor tekst 4"/>
          <p:cNvSpPr>
            <a:spLocks noGrp="1"/>
          </p:cNvSpPr>
          <p:nvPr>
            <p:ph type="body" sz="quarter" idx="19"/>
          </p:nvPr>
        </p:nvSpPr>
        <p:spPr>
          <a:xfrm>
            <a:off x="7791732" y="5497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22" name="Tijdelijke aanduiding voor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6418727" y="998445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3" name="Tijdelijke aanduiding voor tekst 2"/>
          <p:cNvSpPr>
            <a:spLocks noGrp="1"/>
          </p:cNvSpPr>
          <p:nvPr>
            <p:ph type="body" sz="quarter" idx="11" hasCustomPrompt="1"/>
          </p:nvPr>
        </p:nvSpPr>
        <p:spPr>
          <a:xfrm>
            <a:off x="6418727" y="2143674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4" name="Tijdelijke aanduiding voor tekst 2"/>
          <p:cNvSpPr>
            <a:spLocks noGrp="1"/>
          </p:cNvSpPr>
          <p:nvPr>
            <p:ph type="body" sz="quarter" idx="12" hasCustomPrompt="1"/>
          </p:nvPr>
        </p:nvSpPr>
        <p:spPr>
          <a:xfrm>
            <a:off x="6418727" y="3288903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5" name="Tijdelijke aanduiding voor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6418727" y="4434132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6" name="Tijdelijke aanduiding voor tekst 2"/>
          <p:cNvSpPr>
            <a:spLocks noGrp="1"/>
          </p:cNvSpPr>
          <p:nvPr>
            <p:ph type="body" sz="quarter" idx="14" hasCustomPrompt="1"/>
          </p:nvPr>
        </p:nvSpPr>
        <p:spPr>
          <a:xfrm>
            <a:off x="6418727" y="5579361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AFC6884B-BC2E-E047-9F81-148C584CAF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2516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ijdelijke aanduiding voor tekst 11"/>
          <p:cNvSpPr>
            <a:spLocks noGrp="1"/>
          </p:cNvSpPr>
          <p:nvPr>
            <p:ph type="body" sz="quarter" idx="13"/>
          </p:nvPr>
        </p:nvSpPr>
        <p:spPr>
          <a:xfrm>
            <a:off x="6553200" y="2289600"/>
            <a:ext cx="5004000" cy="3931813"/>
          </a:xfrm>
        </p:spPr>
        <p:txBody>
          <a:bodyPr/>
          <a:lstStyle>
            <a:lvl1pPr marL="457200" indent="-4572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684000" indent="-216000"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553200" y="1051200"/>
            <a:ext cx="5004000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65CDA938-34ED-EC47-B19D-D582D052909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8242" cy="6858000"/>
          </a:xfrm>
          <a:custGeom>
            <a:avLst/>
            <a:gdLst>
              <a:gd name="connsiteX0" fmla="*/ 0 w 6098242"/>
              <a:gd name="connsiteY0" fmla="*/ 0 h 6858000"/>
              <a:gd name="connsiteX1" fmla="*/ 5860200 w 6098242"/>
              <a:gd name="connsiteY1" fmla="*/ 0 h 6858000"/>
              <a:gd name="connsiteX2" fmla="*/ 5860200 w 6098242"/>
              <a:gd name="connsiteY2" fmla="*/ 712800 h 6858000"/>
              <a:gd name="connsiteX3" fmla="*/ 6098242 w 6098242"/>
              <a:gd name="connsiteY3" fmla="*/ 712800 h 6858000"/>
              <a:gd name="connsiteX4" fmla="*/ 6098242 w 6098242"/>
              <a:gd name="connsiteY4" fmla="*/ 6858000 h 6858000"/>
              <a:gd name="connsiteX5" fmla="*/ 0 w 6098242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8242" h="6858000">
                <a:moveTo>
                  <a:pt x="0" y="0"/>
                </a:moveTo>
                <a:lnTo>
                  <a:pt x="5860200" y="0"/>
                </a:lnTo>
                <a:lnTo>
                  <a:pt x="5860200" y="712800"/>
                </a:lnTo>
                <a:lnTo>
                  <a:pt x="6098242" y="712800"/>
                </a:lnTo>
                <a:lnTo>
                  <a:pt x="6098242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612000" anchor="ctr" anchorCtr="0">
            <a:no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595C8C08-B68E-8848-8443-4926C53810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380745"/>
      </p:ext>
    </p:extLst>
  </p:cSld>
  <p:clrMapOvr>
    <a:masterClrMapping/>
  </p:clrMapOvr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999" y="2636837"/>
            <a:ext cx="5003801" cy="1584325"/>
          </a:xfrm>
        </p:spPr>
        <p:txBody>
          <a:bodyPr anchor="b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4999" y="4221162"/>
            <a:ext cx="5003801" cy="2000251"/>
          </a:xfrm>
        </p:spPr>
        <p:txBody>
          <a:bodyPr tIns="90000" rIns="10080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634999" y="1171575"/>
            <a:ext cx="5003801" cy="1463674"/>
          </a:xfrm>
        </p:spPr>
        <p:txBody>
          <a:bodyPr rIns="0" anchor="b" anchorCtr="0">
            <a:normAutofit/>
          </a:bodyPr>
          <a:lstStyle>
            <a:lvl1pPr marL="0" indent="0" algn="r">
              <a:buNone/>
              <a:defRPr sz="9600" b="1" i="0">
                <a:solidFill>
                  <a:schemeClr val="bg1"/>
                </a:solidFill>
              </a:defRPr>
            </a:lvl1pPr>
            <a:lvl2pPr marL="313200" indent="0" algn="r">
              <a:buNone/>
              <a:defRPr/>
            </a:lvl2pPr>
            <a:lvl3pPr marL="630000" indent="0" algn="r">
              <a:buNone/>
              <a:defRPr/>
            </a:lvl3pPr>
            <a:lvl4pPr marL="943200" indent="0" algn="r">
              <a:buNone/>
              <a:defRPr/>
            </a:lvl4pPr>
            <a:lvl5pPr marL="1260000" indent="0" algn="r">
              <a:buNone/>
              <a:defRPr/>
            </a:lvl5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93B540BB-06A3-4B4B-9728-91FA7F1A1F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5591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35000" y="2276475"/>
            <a:ext cx="5226050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553199" y="2276475"/>
            <a:ext cx="5004000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073286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1" y="2306037"/>
            <a:ext cx="5004000" cy="648000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35001" y="2953738"/>
            <a:ext cx="5004000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553200" y="2306037"/>
            <a:ext cx="5004000" cy="647228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553200" y="2953738"/>
            <a:ext cx="5005388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6" name="Tijdelijke aanduiding voor datum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7" name="Tijdelijke aanduiding voor voettekst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179630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88">
          <p15:clr>
            <a:srgbClr val="FBAE40"/>
          </p15:clr>
        </p15:guide>
        <p15:guide id="2" pos="3693">
          <p15:clr>
            <a:srgbClr val="FBAE40"/>
          </p15:clr>
        </p15:guide>
        <p15:guide id="3" orient="horz" pos="1661">
          <p15:clr>
            <a:srgbClr val="FBAE40"/>
          </p15:clr>
        </p15:guide>
      </p15:sldGuideLst>
    </p:ext>
  </p:extLst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2" name="Tijdelijke aanduiding voor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voettekst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dianumm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75058658"/>
      </p:ext>
    </p:extLst>
  </p:cSld>
  <p:clrMapOvr>
    <a:masterClrMapping/>
  </p:clrMapOvr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datum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49495936"/>
      </p:ext>
    </p:extLst>
  </p:cSld>
  <p:clrMapOvr>
    <a:masterClrMapping/>
  </p:clrMapOvr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5000" y="3427413"/>
            <a:ext cx="5003800" cy="27939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inhoud 9"/>
          <p:cNvSpPr>
            <a:spLocks noGrp="1"/>
          </p:cNvSpPr>
          <p:nvPr>
            <p:ph sz="quarter" idx="13"/>
          </p:nvPr>
        </p:nvSpPr>
        <p:spPr>
          <a:xfrm>
            <a:off x="6554588" y="1052513"/>
            <a:ext cx="5004000" cy="51689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50392474"/>
      </p:ext>
    </p:extLst>
  </p:cSld>
  <p:clrMapOvr>
    <a:masterClrMapping/>
  </p:clrMapOvr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5"/>
            <a:ext cx="5461000" cy="1144098"/>
          </a:xfrm>
        </p:spPr>
        <p:txBody>
          <a:bodyPr lIns="162000" tIns="90000" rIns="90000">
            <a:normAutofit/>
          </a:bodyPr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354129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4"/>
            <a:ext cx="5461000" cy="1144099"/>
          </a:xfrm>
        </p:spPr>
        <p:txBody>
          <a:bodyPr lIns="162000" tIns="9000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60814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-1588"/>
            <a:ext cx="6096000" cy="685958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indent="0" algn="l">
              <a:buFont typeface="Arial" charset="0"/>
              <a:buNone/>
            </a:pPr>
            <a:endParaRPr lang="nl-NL" sz="1000">
              <a:solidFill>
                <a:schemeClr val="bg1"/>
              </a:solidFill>
            </a:endParaRP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5000" y="2636838"/>
            <a:ext cx="5003799" cy="1584324"/>
          </a:xfrm>
        </p:spPr>
        <p:txBody>
          <a:bodyPr anchor="ctr" anchorCtr="0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6554588" y="1066800"/>
            <a:ext cx="5004000" cy="5154613"/>
          </a:xfrm>
        </p:spPr>
        <p:txBody>
          <a:bodyPr anchor="ctr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F1F52F3E-725F-8745-9F31-C52D92D324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6005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  <p15:guide id="3" pos="5609">
          <p15:clr>
            <a:srgbClr val="FBAE40"/>
          </p15:clr>
        </p15:guide>
        <p15:guide id="4" pos="5904">
          <p15:clr>
            <a:srgbClr val="FBAE40"/>
          </p15:clr>
        </p15:guide>
      </p15:sldGuideLst>
    </p:ext>
  </p:extLst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4999" y="2636839"/>
            <a:ext cx="5004000" cy="1584324"/>
          </a:xfrm>
        </p:spPr>
        <p:txBody>
          <a:bodyPr anchor="ctr" anchorCtr="0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/>
          </p:nvPr>
        </p:nvSpPr>
        <p:spPr>
          <a:xfrm>
            <a:off x="6553199" y="1052513"/>
            <a:ext cx="5004000" cy="5168900"/>
          </a:xfrm>
        </p:spPr>
        <p:txBody>
          <a:bodyPr anchor="ctr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02D8D946-A344-3147-A971-781F250C05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450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5000" y="3427413"/>
            <a:ext cx="5003800" cy="27940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82052382"/>
      </p:ext>
    </p:extLst>
  </p:cSld>
  <p:clrMapOvr>
    <a:masterClrMapping/>
  </p:clrMapOvr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k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5"/>
          </p:nvPr>
        </p:nvSpPr>
        <p:spPr>
          <a:xfrm>
            <a:off x="635000" y="2289600"/>
            <a:ext cx="5005388" cy="3935413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1051200"/>
            <a:ext cx="5004594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20" name="Tijdelijke aanduiding voor datum 19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1" name="Tijdelijke aanduiding voor voettekst 20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2" name="Tijdelijke aanduiding voor dianummer 21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AD29F35F-0F39-594C-826B-4BDC677D6B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0861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1" name="Tijdelijke aanduiding voor tekst 10"/>
          <p:cNvSpPr>
            <a:spLocks noGrp="1"/>
          </p:cNvSpPr>
          <p:nvPr>
            <p:ph type="body" sz="quarter" idx="16"/>
          </p:nvPr>
        </p:nvSpPr>
        <p:spPr>
          <a:xfrm>
            <a:off x="635000" y="2289600"/>
            <a:ext cx="5003800" cy="39318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1200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5902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77">
          <p15:clr>
            <a:srgbClr val="FBAE40"/>
          </p15:clr>
        </p15:guide>
      </p15:sldGuideLst>
    </p:ext>
  </p:extLst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3C559DCA-5789-E947-96F2-E0A472AD8B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21127"/>
      </p:ext>
    </p:extLst>
  </p:cSld>
  <p:clrMapOvr>
    <a:masterClrMapping/>
  </p:clrMapOvr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3430587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41160552"/>
      </p:ext>
    </p:extLst>
  </p:cSld>
  <p:clrMapOvr>
    <a:masterClrMapping/>
  </p:clrMapOvr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>
            <a:lvl1pPr>
              <a:buClr>
                <a:schemeClr val="bg2"/>
              </a:buClr>
              <a:tabLst>
                <a:tab pos="1619250" algn="l"/>
              </a:tabLst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5" y="3888000"/>
            <a:ext cx="5004595" cy="2333413"/>
          </a:xfrm>
        </p:spPr>
        <p:txBody>
          <a:bodyPr anchor="t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6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554588" y="3888000"/>
            <a:ext cx="5004000" cy="2333413"/>
          </a:xfrm>
        </p:spPr>
        <p:txBody>
          <a:bodyPr tIns="50400" numCol="1" spcCol="468000" anchor="t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000591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553199" y="3888000"/>
            <a:ext cx="5004000" cy="2333413"/>
          </a:xfrm>
        </p:spPr>
        <p:txBody>
          <a:bodyPr tIns="50400" numCol="1" spcCol="468000" anchor="t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3888000"/>
            <a:ext cx="5004594" cy="2333413"/>
          </a:xfrm>
        </p:spPr>
        <p:txBody>
          <a:bodyPr anchor="t" anchorCtr="0"/>
          <a:lstStyle/>
          <a:p>
            <a:r>
              <a:rPr lang="nl-NL"/>
              <a:t>Klik om stijl te bewerken</a:t>
            </a:r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54663604"/>
      </p:ext>
    </p:extLst>
  </p:cSld>
  <p:clrMapOvr>
    <a:masterClrMapping/>
  </p:clrMapOvr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kleur zonde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>
            <a:lvl1pPr>
              <a:tabLst>
                <a:tab pos="1619250" algn="l"/>
              </a:tabLst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238769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wit zonde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03605590"/>
      </p:ext>
    </p:extLst>
  </p:cSld>
  <p:clrMapOvr>
    <a:masterClrMapping/>
  </p:clrMapOvr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prstGeom prst="rect">
            <a:avLst/>
          </a:prstGeom>
          <a:noFill/>
        </p:spPr>
        <p:txBody>
          <a:bodyPr wrap="square" lIns="612000">
            <a:noAutofit/>
          </a:bodyPr>
          <a:lstStyle>
            <a:lvl1pPr>
              <a:buClr>
                <a:schemeClr val="bg2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3600" y="1051200"/>
            <a:ext cx="10924382" cy="9468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873565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 tite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prstGeom prst="rect">
            <a:avLst/>
          </a:prstGeom>
          <a:noFill/>
        </p:spPr>
        <p:txBody>
          <a:bodyPr wrap="square" lIns="61200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4206" y="1051200"/>
            <a:ext cx="10924382" cy="946800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619509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4226230"/>
      </p:ext>
    </p:extLst>
  </p:cSld>
  <p:clrMapOvr>
    <a:masterClrMapping/>
  </p:clrMapOvr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titel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0" y="5153776"/>
            <a:ext cx="12192000" cy="576000"/>
          </a:xfrm>
          <a:solidFill>
            <a:schemeClr val="tx2"/>
          </a:solidFill>
        </p:spPr>
        <p:txBody>
          <a:bodyPr lIns="756000"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0" y="5825413"/>
            <a:ext cx="12192000" cy="396000"/>
          </a:xfrm>
          <a:solidFill>
            <a:schemeClr val="bg1"/>
          </a:solidFill>
        </p:spPr>
        <p:txBody>
          <a:bodyPr lIns="756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644619059"/>
      </p:ext>
    </p:extLst>
  </p:cSld>
  <p:clrMapOvr>
    <a:masterClrMapping/>
  </p:clrMapOvr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>
          <a:xfrm>
            <a:off x="635000" y="2276475"/>
            <a:ext cx="10923588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063606"/>
      </p:ext>
    </p:extLst>
  </p:cSld>
  <p:clrMapOvr>
    <a:masterClrMapping/>
  </p:clrMapOvr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4"/>
          </p:nvPr>
        </p:nvSpPr>
        <p:spPr>
          <a:xfrm>
            <a:off x="7958859" y="2276475"/>
            <a:ext cx="3600000" cy="3937000"/>
          </a:xfrm>
        </p:spPr>
        <p:txBody>
          <a:bodyPr/>
          <a:lstStyle>
            <a:lvl1pPr marL="0" indent="0">
              <a:buNone/>
              <a:defRPr sz="2000"/>
            </a:lvl1pPr>
            <a:lvl2pPr marL="313200" indent="0">
              <a:buNone/>
              <a:defRPr sz="1800"/>
            </a:lvl2pPr>
            <a:lvl3pPr marL="630000" indent="0">
              <a:buNone/>
              <a:defRPr sz="1600"/>
            </a:lvl3pPr>
            <a:lvl4pPr marL="943200" indent="0">
              <a:buNone/>
              <a:defRPr sz="1600"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5"/>
          </p:nvPr>
        </p:nvSpPr>
        <p:spPr>
          <a:xfrm>
            <a:off x="635000" y="2276475"/>
            <a:ext cx="7178964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04675738"/>
      </p:ext>
    </p:extLst>
  </p:cSld>
  <p:clrMapOvr>
    <a:masterClrMapping/>
  </p:clrMapOvr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4"/>
          </p:nvPr>
        </p:nvSpPr>
        <p:spPr>
          <a:xfrm>
            <a:off x="6550024" y="2289599"/>
            <a:ext cx="5004000" cy="3931813"/>
          </a:xfrm>
        </p:spPr>
        <p:txBody>
          <a:bodyPr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50024" y="1051200"/>
            <a:ext cx="5004000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9"/>
          </p:nvPr>
        </p:nvSpPr>
        <p:spPr>
          <a:xfrm>
            <a:off x="635000" y="1066799"/>
            <a:ext cx="5003800" cy="51546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4CC89E80-9261-BB4A-A6CC-EB46D74DDB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969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6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515675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515675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515675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4544781" y="3921366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4544781" y="4707382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4544781" y="5480872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E5BD8074-A8E6-2B46-82E2-9C872A82DB1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800534"/>
      </p:ext>
    </p:extLst>
  </p:cSld>
  <p:clrMapOvr>
    <a:masterClrMapping/>
  </p:clrMapOvr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60960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2565400"/>
            <a:ext cx="5003800" cy="17272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7176285" y="2286000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7176285" y="3079487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7176285" y="3845506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6564313" y="2361344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6564313" y="3147360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6564313" y="3920850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C8AEFCCC-40B4-294C-B7C6-9EF1FBDEFAC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303911"/>
      </p:ext>
    </p:extLst>
  </p:cSld>
  <p:clrMapOvr>
    <a:masterClrMapping/>
  </p:clrMapOvr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C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5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422431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422431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422431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3612341" y="3921366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3612341" y="4707382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3612341" y="5480872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E45EE5BE-E669-9D46-B874-885CEBBDD2D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7407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554588" y="1882800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554588" y="4215600"/>
            <a:ext cx="5004000" cy="133920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E62D5E0F-9972-6445-8794-088F814D969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D23ECA92-F249-0C4E-AEC9-1A360E9A11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1" y="-13176"/>
            <a:ext cx="3660397" cy="156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496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636">
          <p15:clr>
            <a:srgbClr val="FBAE40"/>
          </p15:clr>
        </p15:guide>
        <p15:guide id="2" pos="4044">
          <p15:clr>
            <a:srgbClr val="FBAE40"/>
          </p15:clr>
        </p15:guide>
      </p15:sldGuideLst>
    </p:ext>
  </p:extLst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83750424"/>
      </p:ext>
    </p:extLst>
  </p:cSld>
  <p:clrMapOvr>
    <a:masterClrMapping/>
  </p:clrMapOvr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afbeelding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hoek 15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24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7" name="Titel 1"/>
          <p:cNvSpPr>
            <a:spLocks noGrp="1"/>
          </p:cNvSpPr>
          <p:nvPr>
            <p:ph type="ctrTitle"/>
          </p:nvPr>
        </p:nvSpPr>
        <p:spPr>
          <a:xfrm>
            <a:off x="6553200" y="1885467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8" name="Ondertitel 2"/>
          <p:cNvSpPr>
            <a:spLocks noGrp="1"/>
          </p:cNvSpPr>
          <p:nvPr>
            <p:ph type="subTitle" idx="1"/>
          </p:nvPr>
        </p:nvSpPr>
        <p:spPr>
          <a:xfrm>
            <a:off x="6553200" y="4218267"/>
            <a:ext cx="5004000" cy="1613786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D3146651-D8B6-494E-80C0-A80D432C2D3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sp>
        <p:nvSpPr>
          <p:cNvPr id="21" name="Tijdelijke aanduiding voor afbeelding 22">
            <a:extLst>
              <a:ext uri="{FF2B5EF4-FFF2-40B4-BE49-F238E27FC236}">
                <a16:creationId xmlns:a16="http://schemas.microsoft.com/office/drawing/2014/main" id="{8F55FD5D-8C3D-4144-9202-F4F2319DF15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0"/>
            <a:ext cx="6099175" cy="6858000"/>
          </a:xfrm>
          <a:custGeom>
            <a:avLst/>
            <a:gdLst>
              <a:gd name="connsiteX0" fmla="*/ 0 w 6099175"/>
              <a:gd name="connsiteY0" fmla="*/ 0 h 6858000"/>
              <a:gd name="connsiteX1" fmla="*/ 5782375 w 6099175"/>
              <a:gd name="connsiteY1" fmla="*/ 0 h 6858000"/>
              <a:gd name="connsiteX2" fmla="*/ 5782375 w 6099175"/>
              <a:gd name="connsiteY2" fmla="*/ 1278000 h 6858000"/>
              <a:gd name="connsiteX3" fmla="*/ 6099175 w 6099175"/>
              <a:gd name="connsiteY3" fmla="*/ 1278000 h 6858000"/>
              <a:gd name="connsiteX4" fmla="*/ 6099175 w 6099175"/>
              <a:gd name="connsiteY4" fmla="*/ 6858000 h 6858000"/>
              <a:gd name="connsiteX5" fmla="*/ 0 w 609917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9175" h="6858000">
                <a:moveTo>
                  <a:pt x="0" y="0"/>
                </a:moveTo>
                <a:lnTo>
                  <a:pt x="5782375" y="0"/>
                </a:lnTo>
                <a:lnTo>
                  <a:pt x="5782375" y="1278000"/>
                </a:lnTo>
                <a:lnTo>
                  <a:pt x="6099175" y="1278000"/>
                </a:lnTo>
                <a:lnTo>
                  <a:pt x="6099175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612000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BC4B0442-6EF6-BB40-8E4E-2853174C883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1" y="-13176"/>
            <a:ext cx="3660397" cy="156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402490"/>
      </p:ext>
    </p:extLst>
  </p:cSld>
  <p:clrMapOvr>
    <a:masterClrMapping/>
  </p:clrMapOvr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afbeelding horizonta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34682" y="3427412"/>
            <a:ext cx="10923906" cy="1726479"/>
          </a:xfrm>
        </p:spPr>
        <p:txBody>
          <a:bodyPr lIns="57600" tIns="90000" bIns="90000" anchor="b">
            <a:normAutofit/>
          </a:bodyPr>
          <a:lstStyle>
            <a:lvl1pPr algn="l"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34682" y="5162400"/>
            <a:ext cx="10923906" cy="664319"/>
          </a:xfrm>
        </p:spPr>
        <p:txBody>
          <a:bodyPr lIns="72000" tIns="9000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17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13873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D4551168-6021-C044-B2DE-60CB9D0613F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sp>
        <p:nvSpPr>
          <p:cNvPr id="12" name="Tijdelijke aanduiding voor afbeelding 12">
            <a:extLst>
              <a:ext uri="{FF2B5EF4-FFF2-40B4-BE49-F238E27FC236}">
                <a16:creationId xmlns:a16="http://schemas.microsoft.com/office/drawing/2014/main" id="{F2D8D1E5-2231-A94F-9BE5-A199DC7577A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12192000" cy="3427413"/>
          </a:xfrm>
          <a:custGeom>
            <a:avLst/>
            <a:gdLst>
              <a:gd name="connsiteX0" fmla="*/ 5779200 w 12192000"/>
              <a:gd name="connsiteY0" fmla="*/ 1 h 3427413"/>
              <a:gd name="connsiteX1" fmla="*/ 5779200 w 12192000"/>
              <a:gd name="connsiteY1" fmla="*/ 1278001 h 3427413"/>
              <a:gd name="connsiteX2" fmla="*/ 6412800 w 12192000"/>
              <a:gd name="connsiteY2" fmla="*/ 1278001 h 3427413"/>
              <a:gd name="connsiteX3" fmla="*/ 6412800 w 12192000"/>
              <a:gd name="connsiteY3" fmla="*/ 1 h 3427413"/>
              <a:gd name="connsiteX4" fmla="*/ 0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5779200" y="1"/>
                </a:moveTo>
                <a:lnTo>
                  <a:pt x="5779200" y="1278001"/>
                </a:lnTo>
                <a:lnTo>
                  <a:pt x="6412800" y="1278001"/>
                </a:lnTo>
                <a:lnTo>
                  <a:pt x="6412800" y="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33371300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185">
          <p15:clr>
            <a:srgbClr val="FBAE40"/>
          </p15:clr>
        </p15:guide>
        <p15:guide id="2" orient="horz" pos="2656">
          <p15:clr>
            <a:srgbClr val="FBAE40"/>
          </p15:clr>
        </p15:guide>
        <p15:guide id="3" pos="4044">
          <p15:clr>
            <a:srgbClr val="FBAE40"/>
          </p15:clr>
        </p15:guide>
        <p15:guide id="4" pos="3636">
          <p15:clr>
            <a:srgbClr val="FBAE40"/>
          </p15:clr>
        </p15:guide>
        <p15:guide id="5" orient="horz" pos="3135">
          <p15:clr>
            <a:srgbClr val="FBAE40"/>
          </p15:clr>
        </p15:guide>
      </p15:sldGuideLst>
    </p:ext>
  </p:extLst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8" name="Tijdelijke aanduiding voor datum 17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ijdelijke aanduiding voor voettekst 1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0" name="Tijdelijke aanduiding voor dianummer 19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24" name="Ondertitel 2"/>
          <p:cNvSpPr>
            <a:spLocks noGrp="1"/>
          </p:cNvSpPr>
          <p:nvPr>
            <p:ph type="subTitle" idx="1"/>
          </p:nvPr>
        </p:nvSpPr>
        <p:spPr>
          <a:xfrm>
            <a:off x="6556176" y="3427413"/>
            <a:ext cx="5004000" cy="240464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25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sp>
        <p:nvSpPr>
          <p:cNvPr id="21" name="Titel 1"/>
          <p:cNvSpPr>
            <a:spLocks noGrp="1"/>
          </p:cNvSpPr>
          <p:nvPr>
            <p:ph type="ctrTitle"/>
          </p:nvPr>
        </p:nvSpPr>
        <p:spPr>
          <a:xfrm>
            <a:off x="6554588" y="2024063"/>
            <a:ext cx="5004000" cy="140335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2F713C05-60FE-1544-804E-DC45D8735A3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747F4BCE-9AB3-774F-A7E7-AF94BB3323E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1" y="-13176"/>
            <a:ext cx="3660397" cy="156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705096"/>
      </p:ext>
    </p:extLst>
  </p:cSld>
  <p:clrMapOvr>
    <a:masterClrMapping/>
  </p:clrMapOvr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horizont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879600"/>
            <a:ext cx="10923588" cy="1547813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5" name="Tijdelijke aanduiding voor datum 1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6" name="Tijdelijke aanduiding voor voettekst 1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7" name="Tijdelijke aanduiding voor dianummer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9" name="Ondertitel 2"/>
          <p:cNvSpPr>
            <a:spLocks noGrp="1"/>
          </p:cNvSpPr>
          <p:nvPr>
            <p:ph type="subTitle" idx="1"/>
          </p:nvPr>
        </p:nvSpPr>
        <p:spPr>
          <a:xfrm>
            <a:off x="635000" y="3749487"/>
            <a:ext cx="10925176" cy="2077232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10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00538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73CF64DF-3902-CF4A-9176-80ABDA8DD1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E5E31FFB-48B8-8C4F-AFF2-7B2B15594D6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1" y="-13176"/>
            <a:ext cx="3660397" cy="156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366501"/>
      </p:ext>
    </p:extLst>
  </p:cSld>
  <p:clrMapOvr>
    <a:masterClrMapping/>
  </p:clrMapOvr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4999" y="2636838"/>
            <a:ext cx="5003801" cy="1584325"/>
          </a:xfrm>
        </p:spPr>
        <p:txBody>
          <a:bodyPr anchor="ctr" anchorCtr="0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tekst 4"/>
          <p:cNvSpPr>
            <a:spLocks noGrp="1"/>
          </p:cNvSpPr>
          <p:nvPr>
            <p:ph type="body" sz="quarter" idx="15"/>
          </p:nvPr>
        </p:nvSpPr>
        <p:spPr>
          <a:xfrm>
            <a:off x="7791732" y="916926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tekst 4"/>
          <p:cNvSpPr>
            <a:spLocks noGrp="1"/>
          </p:cNvSpPr>
          <p:nvPr>
            <p:ph type="body" sz="quarter" idx="16"/>
          </p:nvPr>
        </p:nvSpPr>
        <p:spPr>
          <a:xfrm>
            <a:off x="7791732" y="2061911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5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7791732" y="3211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6" name="Tijdelijke aanduiding voor tekst 4"/>
          <p:cNvSpPr>
            <a:spLocks noGrp="1"/>
          </p:cNvSpPr>
          <p:nvPr>
            <p:ph type="body" sz="quarter" idx="18"/>
          </p:nvPr>
        </p:nvSpPr>
        <p:spPr>
          <a:xfrm>
            <a:off x="7791732" y="43524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7" name="Tijdelijke aanduiding voor tekst 4"/>
          <p:cNvSpPr>
            <a:spLocks noGrp="1"/>
          </p:cNvSpPr>
          <p:nvPr>
            <p:ph type="body" sz="quarter" idx="19"/>
          </p:nvPr>
        </p:nvSpPr>
        <p:spPr>
          <a:xfrm>
            <a:off x="7791732" y="5497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22" name="Tijdelijke aanduiding voor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6418727" y="998445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3" name="Tijdelijke aanduiding voor tekst 2"/>
          <p:cNvSpPr>
            <a:spLocks noGrp="1"/>
          </p:cNvSpPr>
          <p:nvPr>
            <p:ph type="body" sz="quarter" idx="11" hasCustomPrompt="1"/>
          </p:nvPr>
        </p:nvSpPr>
        <p:spPr>
          <a:xfrm>
            <a:off x="6418727" y="2143674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4" name="Tijdelijke aanduiding voor tekst 2"/>
          <p:cNvSpPr>
            <a:spLocks noGrp="1"/>
          </p:cNvSpPr>
          <p:nvPr>
            <p:ph type="body" sz="quarter" idx="12" hasCustomPrompt="1"/>
          </p:nvPr>
        </p:nvSpPr>
        <p:spPr>
          <a:xfrm>
            <a:off x="6418727" y="3288903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5" name="Tijdelijke aanduiding voor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6418727" y="4434132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6" name="Tijdelijke aanduiding voor tekst 2"/>
          <p:cNvSpPr>
            <a:spLocks noGrp="1"/>
          </p:cNvSpPr>
          <p:nvPr>
            <p:ph type="body" sz="quarter" idx="14" hasCustomPrompt="1"/>
          </p:nvPr>
        </p:nvSpPr>
        <p:spPr>
          <a:xfrm>
            <a:off x="6418727" y="5579361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9D7773A4-FFC1-FB46-8CEE-18FCE9837A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8958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ijdelijke aanduiding voor tekst 11"/>
          <p:cNvSpPr>
            <a:spLocks noGrp="1"/>
          </p:cNvSpPr>
          <p:nvPr>
            <p:ph type="body" sz="quarter" idx="13"/>
          </p:nvPr>
        </p:nvSpPr>
        <p:spPr>
          <a:xfrm>
            <a:off x="6553200" y="2289600"/>
            <a:ext cx="5004000" cy="3931813"/>
          </a:xfrm>
        </p:spPr>
        <p:txBody>
          <a:bodyPr/>
          <a:lstStyle>
            <a:lvl1pPr marL="457200" indent="-4572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684000" indent="-216000"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553200" y="1051200"/>
            <a:ext cx="5004000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65CDA938-34ED-EC47-B19D-D582D052909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8242" cy="6858000"/>
          </a:xfrm>
          <a:custGeom>
            <a:avLst/>
            <a:gdLst>
              <a:gd name="connsiteX0" fmla="*/ 0 w 6098242"/>
              <a:gd name="connsiteY0" fmla="*/ 0 h 6858000"/>
              <a:gd name="connsiteX1" fmla="*/ 5860200 w 6098242"/>
              <a:gd name="connsiteY1" fmla="*/ 0 h 6858000"/>
              <a:gd name="connsiteX2" fmla="*/ 5860200 w 6098242"/>
              <a:gd name="connsiteY2" fmla="*/ 712800 h 6858000"/>
              <a:gd name="connsiteX3" fmla="*/ 6098242 w 6098242"/>
              <a:gd name="connsiteY3" fmla="*/ 712800 h 6858000"/>
              <a:gd name="connsiteX4" fmla="*/ 6098242 w 6098242"/>
              <a:gd name="connsiteY4" fmla="*/ 6858000 h 6858000"/>
              <a:gd name="connsiteX5" fmla="*/ 0 w 6098242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8242" h="6858000">
                <a:moveTo>
                  <a:pt x="0" y="0"/>
                </a:moveTo>
                <a:lnTo>
                  <a:pt x="5860200" y="0"/>
                </a:lnTo>
                <a:lnTo>
                  <a:pt x="5860200" y="712800"/>
                </a:lnTo>
                <a:lnTo>
                  <a:pt x="6098242" y="712800"/>
                </a:lnTo>
                <a:lnTo>
                  <a:pt x="6098242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612000" anchor="ctr" anchorCtr="0">
            <a:no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A83EED7A-B188-3C48-BDF0-9416B7012C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003286"/>
      </p:ext>
    </p:extLst>
  </p:cSld>
  <p:clrMapOvr>
    <a:masterClrMapping/>
  </p:clrMapOvr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999" y="2636837"/>
            <a:ext cx="5003801" cy="1584325"/>
          </a:xfrm>
        </p:spPr>
        <p:txBody>
          <a:bodyPr anchor="b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4999" y="4221162"/>
            <a:ext cx="5003801" cy="2000251"/>
          </a:xfrm>
        </p:spPr>
        <p:txBody>
          <a:bodyPr tIns="90000" rIns="10080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634999" y="1171575"/>
            <a:ext cx="5003801" cy="1463674"/>
          </a:xfrm>
        </p:spPr>
        <p:txBody>
          <a:bodyPr rIns="0" anchor="b" anchorCtr="0">
            <a:normAutofit/>
          </a:bodyPr>
          <a:lstStyle>
            <a:lvl1pPr marL="0" indent="0" algn="r">
              <a:buNone/>
              <a:defRPr sz="9600" b="1" i="0">
                <a:solidFill>
                  <a:schemeClr val="bg1"/>
                </a:solidFill>
              </a:defRPr>
            </a:lvl1pPr>
            <a:lvl2pPr marL="313200" indent="0" algn="r">
              <a:buNone/>
              <a:defRPr/>
            </a:lvl2pPr>
            <a:lvl3pPr marL="630000" indent="0" algn="r">
              <a:buNone/>
              <a:defRPr/>
            </a:lvl3pPr>
            <a:lvl4pPr marL="943200" indent="0" algn="r">
              <a:buNone/>
              <a:defRPr/>
            </a:lvl4pPr>
            <a:lvl5pPr marL="1260000" indent="0" algn="r">
              <a:buNone/>
              <a:defRPr/>
            </a:lvl5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3DD872D4-1F37-A54F-93DB-917ECEABE4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794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35000" y="2276475"/>
            <a:ext cx="5226050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553199" y="2276475"/>
            <a:ext cx="5004000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567511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1" y="2306037"/>
            <a:ext cx="5004000" cy="648000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35001" y="2953738"/>
            <a:ext cx="5004000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553200" y="2306037"/>
            <a:ext cx="5004000" cy="647228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553200" y="2953738"/>
            <a:ext cx="5005388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6" name="Tijdelijke aanduiding voor datum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7" name="Tijdelijke aanduiding voor voettekst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901158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88">
          <p15:clr>
            <a:srgbClr val="FBAE40"/>
          </p15:clr>
        </p15:guide>
        <p15:guide id="2" pos="3693">
          <p15:clr>
            <a:srgbClr val="FBAE40"/>
          </p15:clr>
        </p15:guide>
        <p15:guide id="3" orient="horz" pos="1661">
          <p15:clr>
            <a:srgbClr val="FBAE40"/>
          </p15:clr>
        </p15:guide>
      </p15:sldGuideLst>
    </p:ext>
  </p:extLst>
</p:sldLayout>
</file>

<file path=ppt/slideLayouts/slideLayout5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2" name="Tijdelijke aanduiding voor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voettekst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dianumm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17148356"/>
      </p:ext>
    </p:extLst>
  </p:cSld>
  <p:clrMapOvr>
    <a:masterClrMapping/>
  </p:clrMapOvr>
</p:sldLayout>
</file>

<file path=ppt/slideLayouts/slideLayout5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datum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62231855"/>
      </p:ext>
    </p:extLst>
  </p:cSld>
  <p:clrMapOvr>
    <a:masterClrMapping/>
  </p:clrMapOvr>
</p:sldLayout>
</file>

<file path=ppt/slideLayouts/slideLayout5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5000" y="3427413"/>
            <a:ext cx="5003800" cy="27939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inhoud 9"/>
          <p:cNvSpPr>
            <a:spLocks noGrp="1"/>
          </p:cNvSpPr>
          <p:nvPr>
            <p:ph sz="quarter" idx="13"/>
          </p:nvPr>
        </p:nvSpPr>
        <p:spPr>
          <a:xfrm>
            <a:off x="6554588" y="1052513"/>
            <a:ext cx="5004000" cy="51689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28920172"/>
      </p:ext>
    </p:extLst>
  </p:cSld>
  <p:clrMapOvr>
    <a:masterClrMapping/>
  </p:clrMapOvr>
</p:sldLayout>
</file>

<file path=ppt/slideLayouts/slideLayout5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5"/>
            <a:ext cx="5461000" cy="1144098"/>
          </a:xfrm>
        </p:spPr>
        <p:txBody>
          <a:bodyPr lIns="162000" tIns="90000" rIns="90000">
            <a:normAutofit/>
          </a:bodyPr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865267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5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4"/>
            <a:ext cx="5461000" cy="1144099"/>
          </a:xfrm>
        </p:spPr>
        <p:txBody>
          <a:bodyPr lIns="162000" tIns="9000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5541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5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-1588"/>
            <a:ext cx="6096000" cy="685958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indent="0" algn="l">
              <a:buFont typeface="Arial" charset="0"/>
              <a:buNone/>
            </a:pPr>
            <a:endParaRPr lang="nl-NL" sz="1000">
              <a:solidFill>
                <a:schemeClr val="bg1"/>
              </a:solidFill>
            </a:endParaRP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5000" y="2636838"/>
            <a:ext cx="5003799" cy="1584324"/>
          </a:xfrm>
        </p:spPr>
        <p:txBody>
          <a:bodyPr anchor="ctr" anchorCtr="0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6554588" y="1066800"/>
            <a:ext cx="5004000" cy="5154613"/>
          </a:xfrm>
        </p:spPr>
        <p:txBody>
          <a:bodyPr anchor="ctr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8D5328FB-7CDC-B242-9390-805358BC29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658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  <p15:guide id="3" pos="5609">
          <p15:clr>
            <a:srgbClr val="FBAE40"/>
          </p15:clr>
        </p15:guide>
        <p15:guide id="4" pos="5904">
          <p15:clr>
            <a:srgbClr val="FBAE40"/>
          </p15:clr>
        </p15:guide>
      </p15:sldGuideLst>
    </p:ext>
  </p:extLst>
</p:sldLayout>
</file>

<file path=ppt/slideLayouts/slideLayout5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4999" y="2636839"/>
            <a:ext cx="5004000" cy="1584324"/>
          </a:xfrm>
        </p:spPr>
        <p:txBody>
          <a:bodyPr anchor="ctr" anchorCtr="0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/>
          </p:nvPr>
        </p:nvSpPr>
        <p:spPr>
          <a:xfrm>
            <a:off x="6553199" y="1052513"/>
            <a:ext cx="5004000" cy="5168900"/>
          </a:xfrm>
        </p:spPr>
        <p:txBody>
          <a:bodyPr anchor="ctr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3123B140-D237-0D47-89C8-4E59FF95C2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5984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5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5000" y="3427413"/>
            <a:ext cx="5003800" cy="27940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79546451"/>
      </p:ext>
    </p:extLst>
  </p:cSld>
  <p:clrMapOvr>
    <a:masterClrMapping/>
  </p:clrMapOvr>
</p:sldLayout>
</file>

<file path=ppt/slideLayouts/slideLayout5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k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5"/>
          </p:nvPr>
        </p:nvSpPr>
        <p:spPr>
          <a:xfrm>
            <a:off x="635000" y="2289600"/>
            <a:ext cx="5005388" cy="3935413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1051200"/>
            <a:ext cx="5004594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20" name="Tijdelijke aanduiding voor datum 19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1" name="Tijdelijke aanduiding voor voettekst 20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2" name="Tijdelijke aanduiding voor dianummer 21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3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852E16F4-8910-C843-A6DB-9E1A3326CE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9576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5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1" name="Tijdelijke aanduiding voor tekst 10"/>
          <p:cNvSpPr>
            <a:spLocks noGrp="1"/>
          </p:cNvSpPr>
          <p:nvPr>
            <p:ph type="body" sz="quarter" idx="16"/>
          </p:nvPr>
        </p:nvSpPr>
        <p:spPr>
          <a:xfrm>
            <a:off x="635000" y="2289600"/>
            <a:ext cx="5003800" cy="39318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1200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083528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77">
          <p15:clr>
            <a:srgbClr val="FBAE40"/>
          </p15:clr>
        </p15:guide>
      </p15:sldGuideLst>
    </p:ext>
  </p:extLst>
</p:sldLayout>
</file>

<file path=ppt/slideLayouts/slideLayout5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24F4F5E8-C7FF-1547-8E3A-1FDA9CAC2C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89389"/>
      </p:ext>
    </p:extLst>
  </p:cSld>
  <p:clrMapOvr>
    <a:masterClrMapping/>
  </p:clrMapOvr>
</p:sldLayout>
</file>

<file path=ppt/slideLayouts/slideLayout5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3430587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41076839"/>
      </p:ext>
    </p:extLst>
  </p:cSld>
  <p:clrMapOvr>
    <a:masterClrMapping/>
  </p:clrMapOvr>
</p:sldLayout>
</file>

<file path=ppt/slideLayouts/slideLayout5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>
            <a:lvl1pPr>
              <a:buClr>
                <a:schemeClr val="bg2"/>
              </a:buClr>
              <a:tabLst>
                <a:tab pos="1619250" algn="l"/>
              </a:tabLst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5" y="3888000"/>
            <a:ext cx="5004595" cy="2333413"/>
          </a:xfrm>
        </p:spPr>
        <p:txBody>
          <a:bodyPr anchor="t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6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554588" y="3888000"/>
            <a:ext cx="5004000" cy="2333413"/>
          </a:xfrm>
        </p:spPr>
        <p:txBody>
          <a:bodyPr tIns="50400" numCol="1" spcCol="468000" anchor="t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689629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553199" y="3888000"/>
            <a:ext cx="5004000" cy="2333413"/>
          </a:xfrm>
        </p:spPr>
        <p:txBody>
          <a:bodyPr tIns="50400" numCol="1" spcCol="468000" anchor="t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3888000"/>
            <a:ext cx="5004594" cy="2333413"/>
          </a:xfrm>
        </p:spPr>
        <p:txBody>
          <a:bodyPr anchor="t" anchorCtr="0"/>
          <a:lstStyle/>
          <a:p>
            <a:r>
              <a:rPr lang="nl-NL"/>
              <a:t>Klik om stijl te bewerken</a:t>
            </a:r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79139702"/>
      </p:ext>
    </p:extLst>
  </p:cSld>
  <p:clrMapOvr>
    <a:masterClrMapping/>
  </p:clrMapOvr>
</p:sldLayout>
</file>

<file path=ppt/slideLayouts/slideLayout5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kleur zonde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>
            <a:lvl1pPr>
              <a:tabLst>
                <a:tab pos="1619250" algn="l"/>
              </a:tabLst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479122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wit zonde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87081879"/>
      </p:ext>
    </p:extLst>
  </p:cSld>
  <p:clrMapOvr>
    <a:masterClrMapping/>
  </p:clrMapOvr>
</p:sldLayout>
</file>

<file path=ppt/slideLayouts/slideLayout5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prstGeom prst="rect">
            <a:avLst/>
          </a:prstGeom>
          <a:noFill/>
        </p:spPr>
        <p:txBody>
          <a:bodyPr wrap="square" lIns="612000">
            <a:noAutofit/>
          </a:bodyPr>
          <a:lstStyle>
            <a:lvl1pPr>
              <a:buClr>
                <a:schemeClr val="bg2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3600" y="1051200"/>
            <a:ext cx="10924382" cy="9468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2443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 tite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prstGeom prst="rect">
            <a:avLst/>
          </a:prstGeom>
          <a:noFill/>
        </p:spPr>
        <p:txBody>
          <a:bodyPr wrap="square" lIns="61200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4206" y="1051200"/>
            <a:ext cx="10924382" cy="946800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012740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6802641"/>
      </p:ext>
    </p:extLst>
  </p:cSld>
  <p:clrMapOvr>
    <a:masterClrMapping/>
  </p:clrMapOvr>
</p:sldLayout>
</file>

<file path=ppt/slideLayouts/slideLayout5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titel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0" y="5153776"/>
            <a:ext cx="12192000" cy="576000"/>
          </a:xfrm>
          <a:solidFill>
            <a:schemeClr val="tx2"/>
          </a:solidFill>
        </p:spPr>
        <p:txBody>
          <a:bodyPr lIns="756000"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0" y="5825413"/>
            <a:ext cx="12192000" cy="396000"/>
          </a:xfrm>
          <a:solidFill>
            <a:schemeClr val="bg1"/>
          </a:solidFill>
        </p:spPr>
        <p:txBody>
          <a:bodyPr lIns="756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25746294"/>
      </p:ext>
    </p:extLst>
  </p:cSld>
  <p:clrMapOvr>
    <a:masterClrMapping/>
  </p:clrMapOvr>
</p:sldLayout>
</file>

<file path=ppt/slideLayouts/slideLayout5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>
          <a:xfrm>
            <a:off x="635000" y="2276475"/>
            <a:ext cx="10923588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92814125"/>
      </p:ext>
    </p:extLst>
  </p:cSld>
  <p:clrMapOvr>
    <a:masterClrMapping/>
  </p:clrMapOvr>
</p:sldLayout>
</file>

<file path=ppt/slideLayouts/slideLayout5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4"/>
          </p:nvPr>
        </p:nvSpPr>
        <p:spPr>
          <a:xfrm>
            <a:off x="7958859" y="2276475"/>
            <a:ext cx="3600000" cy="3937000"/>
          </a:xfrm>
        </p:spPr>
        <p:txBody>
          <a:bodyPr/>
          <a:lstStyle>
            <a:lvl1pPr marL="0" indent="0">
              <a:buNone/>
              <a:defRPr sz="2000"/>
            </a:lvl1pPr>
            <a:lvl2pPr marL="313200" indent="0">
              <a:buNone/>
              <a:defRPr sz="1800"/>
            </a:lvl2pPr>
            <a:lvl3pPr marL="630000" indent="0">
              <a:buNone/>
              <a:defRPr sz="1600"/>
            </a:lvl3pPr>
            <a:lvl4pPr marL="943200" indent="0">
              <a:buNone/>
              <a:defRPr sz="1600"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5"/>
          </p:nvPr>
        </p:nvSpPr>
        <p:spPr>
          <a:xfrm>
            <a:off x="635000" y="2276475"/>
            <a:ext cx="7178964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25784409"/>
      </p:ext>
    </p:extLst>
  </p:cSld>
  <p:clrMapOvr>
    <a:masterClrMapping/>
  </p:clrMapOvr>
</p:sldLayout>
</file>

<file path=ppt/slideLayouts/slideLayout5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4"/>
          </p:nvPr>
        </p:nvSpPr>
        <p:spPr>
          <a:xfrm>
            <a:off x="6550024" y="2289599"/>
            <a:ext cx="5004000" cy="3931813"/>
          </a:xfrm>
        </p:spPr>
        <p:txBody>
          <a:bodyPr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50024" y="1051200"/>
            <a:ext cx="5004000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9"/>
          </p:nvPr>
        </p:nvSpPr>
        <p:spPr>
          <a:xfrm>
            <a:off x="635000" y="1066799"/>
            <a:ext cx="5003800" cy="51546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41578156-BBAE-754A-AB75-2D07F44016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4987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5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6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515675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515675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515675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4544781" y="3921366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4544781" y="4707382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4544781" y="5480872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3FCBB512-407F-6A4F-B1C8-70ECBEEF703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703020"/>
      </p:ext>
    </p:extLst>
  </p:cSld>
  <p:clrMapOvr>
    <a:masterClrMapping/>
  </p:clrMapOvr>
</p:sldLayout>
</file>

<file path=ppt/slideLayouts/slideLayout5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60960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2565400"/>
            <a:ext cx="5003800" cy="17272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7176285" y="2286000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7176285" y="3079487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7176285" y="3845506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6564313" y="2361344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6564313" y="3147360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6564313" y="3920850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0B9AA919-A960-6840-B9E4-AD3BF00A302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37613"/>
      </p:ext>
    </p:extLst>
  </p:cSld>
  <p:clrMapOvr>
    <a:masterClrMapping/>
  </p:clrMapOvr>
</p:sldLayout>
</file>

<file path=ppt/slideLayouts/slideLayout5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C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5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422431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422431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422431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3612341" y="3921366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3612341" y="4707382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3612341" y="5480872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017A6BF3-5D79-7041-86FB-B1AC91C1B84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6855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554588" y="1882800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554588" y="4215600"/>
            <a:ext cx="5004000" cy="133920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DB49585A-CB29-BD4F-A806-E379E811B9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C8FCB920-43C3-A846-A9C1-BC43D1F2089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4" y="-13176"/>
            <a:ext cx="3660389" cy="1563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3205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636">
          <p15:clr>
            <a:srgbClr val="FBAE40"/>
          </p15:clr>
        </p15:guide>
        <p15:guide id="2" pos="4044">
          <p15:clr>
            <a:srgbClr val="FBAE40"/>
          </p15:clr>
        </p15:guide>
      </p15:sldGuideLst>
    </p:ext>
  </p:extLst>
</p:sldLayout>
</file>

<file path=ppt/slideLayouts/slideLayout5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99295834"/>
      </p:ext>
    </p:extLst>
  </p:cSld>
  <p:clrMapOvr>
    <a:masterClrMapping/>
  </p:clrMapOvr>
</p:sldLayout>
</file>

<file path=ppt/slideLayouts/slideLayout5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afbeelding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hoek 15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24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7" name="Titel 1"/>
          <p:cNvSpPr>
            <a:spLocks noGrp="1"/>
          </p:cNvSpPr>
          <p:nvPr>
            <p:ph type="ctrTitle"/>
          </p:nvPr>
        </p:nvSpPr>
        <p:spPr>
          <a:xfrm>
            <a:off x="6553200" y="1885467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8" name="Ondertitel 2"/>
          <p:cNvSpPr>
            <a:spLocks noGrp="1"/>
          </p:cNvSpPr>
          <p:nvPr>
            <p:ph type="subTitle" idx="1"/>
          </p:nvPr>
        </p:nvSpPr>
        <p:spPr>
          <a:xfrm>
            <a:off x="6553200" y="4218267"/>
            <a:ext cx="5004000" cy="1613786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5BFF348C-E1C6-1441-9DE3-8BA6FD8216B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sp>
        <p:nvSpPr>
          <p:cNvPr id="21" name="Tijdelijke aanduiding voor afbeelding 22">
            <a:extLst>
              <a:ext uri="{FF2B5EF4-FFF2-40B4-BE49-F238E27FC236}">
                <a16:creationId xmlns:a16="http://schemas.microsoft.com/office/drawing/2014/main" id="{372FB4C5-49A3-C441-885C-A0353566A38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0"/>
            <a:ext cx="6099175" cy="6858000"/>
          </a:xfrm>
          <a:custGeom>
            <a:avLst/>
            <a:gdLst>
              <a:gd name="connsiteX0" fmla="*/ 0 w 6099175"/>
              <a:gd name="connsiteY0" fmla="*/ 0 h 6858000"/>
              <a:gd name="connsiteX1" fmla="*/ 5782375 w 6099175"/>
              <a:gd name="connsiteY1" fmla="*/ 0 h 6858000"/>
              <a:gd name="connsiteX2" fmla="*/ 5782375 w 6099175"/>
              <a:gd name="connsiteY2" fmla="*/ 1278000 h 6858000"/>
              <a:gd name="connsiteX3" fmla="*/ 6099175 w 6099175"/>
              <a:gd name="connsiteY3" fmla="*/ 1278000 h 6858000"/>
              <a:gd name="connsiteX4" fmla="*/ 6099175 w 6099175"/>
              <a:gd name="connsiteY4" fmla="*/ 6858000 h 6858000"/>
              <a:gd name="connsiteX5" fmla="*/ 0 w 609917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9175" h="6858000">
                <a:moveTo>
                  <a:pt x="0" y="0"/>
                </a:moveTo>
                <a:lnTo>
                  <a:pt x="5782375" y="0"/>
                </a:lnTo>
                <a:lnTo>
                  <a:pt x="5782375" y="1278000"/>
                </a:lnTo>
                <a:lnTo>
                  <a:pt x="6099175" y="1278000"/>
                </a:lnTo>
                <a:lnTo>
                  <a:pt x="6099175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612000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2451BA9B-E425-8240-852A-70A0CFDAA05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4" y="-13176"/>
            <a:ext cx="3660389" cy="1563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74163"/>
      </p:ext>
    </p:extLst>
  </p:cSld>
  <p:clrMapOvr>
    <a:masterClrMapping/>
  </p:clrMapOvr>
</p:sldLayout>
</file>

<file path=ppt/slideLayouts/slideLayout5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afbeelding horizonta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34682" y="3427412"/>
            <a:ext cx="10923906" cy="1726479"/>
          </a:xfrm>
        </p:spPr>
        <p:txBody>
          <a:bodyPr lIns="57600" tIns="90000" bIns="90000" anchor="b">
            <a:normAutofit/>
          </a:bodyPr>
          <a:lstStyle>
            <a:lvl1pPr algn="l"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34682" y="5162400"/>
            <a:ext cx="10923906" cy="664319"/>
          </a:xfrm>
        </p:spPr>
        <p:txBody>
          <a:bodyPr lIns="72000" tIns="9000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17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13873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9436540F-7B0B-494C-8C13-C65C533FDE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sp>
        <p:nvSpPr>
          <p:cNvPr id="12" name="Tijdelijke aanduiding voor afbeelding 12">
            <a:extLst>
              <a:ext uri="{FF2B5EF4-FFF2-40B4-BE49-F238E27FC236}">
                <a16:creationId xmlns:a16="http://schemas.microsoft.com/office/drawing/2014/main" id="{1573D753-D6E6-6544-811E-1B8802789BF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12192000" cy="3427413"/>
          </a:xfrm>
          <a:custGeom>
            <a:avLst/>
            <a:gdLst>
              <a:gd name="connsiteX0" fmla="*/ 5779200 w 12192000"/>
              <a:gd name="connsiteY0" fmla="*/ 1 h 3427413"/>
              <a:gd name="connsiteX1" fmla="*/ 5779200 w 12192000"/>
              <a:gd name="connsiteY1" fmla="*/ 1278001 h 3427413"/>
              <a:gd name="connsiteX2" fmla="*/ 6412800 w 12192000"/>
              <a:gd name="connsiteY2" fmla="*/ 1278001 h 3427413"/>
              <a:gd name="connsiteX3" fmla="*/ 6412800 w 12192000"/>
              <a:gd name="connsiteY3" fmla="*/ 1 h 3427413"/>
              <a:gd name="connsiteX4" fmla="*/ 0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5779200" y="1"/>
                </a:moveTo>
                <a:lnTo>
                  <a:pt x="5779200" y="1278001"/>
                </a:lnTo>
                <a:lnTo>
                  <a:pt x="6412800" y="1278001"/>
                </a:lnTo>
                <a:lnTo>
                  <a:pt x="6412800" y="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41303546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185">
          <p15:clr>
            <a:srgbClr val="FBAE40"/>
          </p15:clr>
        </p15:guide>
        <p15:guide id="2" orient="horz" pos="2656">
          <p15:clr>
            <a:srgbClr val="FBAE40"/>
          </p15:clr>
        </p15:guide>
        <p15:guide id="3" pos="4044">
          <p15:clr>
            <a:srgbClr val="FBAE40"/>
          </p15:clr>
        </p15:guide>
        <p15:guide id="4" pos="3636">
          <p15:clr>
            <a:srgbClr val="FBAE40"/>
          </p15:clr>
        </p15:guide>
        <p15:guide id="5" orient="horz" pos="3135">
          <p15:clr>
            <a:srgbClr val="FBAE40"/>
          </p15:clr>
        </p15:guide>
      </p15:sldGuideLst>
    </p:ext>
  </p:extLst>
</p:sldLayout>
</file>

<file path=ppt/slideLayouts/slideLayout5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8" name="Tijdelijke aanduiding voor datum 17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ijdelijke aanduiding voor voettekst 1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0" name="Tijdelijke aanduiding voor dianummer 19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24" name="Ondertitel 2"/>
          <p:cNvSpPr>
            <a:spLocks noGrp="1"/>
          </p:cNvSpPr>
          <p:nvPr>
            <p:ph type="subTitle" idx="1"/>
          </p:nvPr>
        </p:nvSpPr>
        <p:spPr>
          <a:xfrm>
            <a:off x="6556176" y="3427413"/>
            <a:ext cx="5004000" cy="240464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25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sp>
        <p:nvSpPr>
          <p:cNvPr id="21" name="Titel 1"/>
          <p:cNvSpPr>
            <a:spLocks noGrp="1"/>
          </p:cNvSpPr>
          <p:nvPr>
            <p:ph type="ctrTitle"/>
          </p:nvPr>
        </p:nvSpPr>
        <p:spPr>
          <a:xfrm>
            <a:off x="6554588" y="2024063"/>
            <a:ext cx="5004000" cy="140335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B4D05251-5B18-6E4A-BDCE-5247B18067E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C64CC6A0-9B13-FB46-A639-FD0B9AFC001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4" y="-13176"/>
            <a:ext cx="3660389" cy="1563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776455"/>
      </p:ext>
    </p:extLst>
  </p:cSld>
  <p:clrMapOvr>
    <a:masterClrMapping/>
  </p:clrMapOvr>
</p:sldLayout>
</file>

<file path=ppt/slideLayouts/slideLayout5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horizont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879600"/>
            <a:ext cx="10923588" cy="1547813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5" name="Tijdelijke aanduiding voor datum 1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6" name="Tijdelijke aanduiding voor voettekst 1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7" name="Tijdelijke aanduiding voor dianummer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9" name="Ondertitel 2"/>
          <p:cNvSpPr>
            <a:spLocks noGrp="1"/>
          </p:cNvSpPr>
          <p:nvPr>
            <p:ph type="subTitle" idx="1"/>
          </p:nvPr>
        </p:nvSpPr>
        <p:spPr>
          <a:xfrm>
            <a:off x="635000" y="3749487"/>
            <a:ext cx="10925176" cy="2077232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10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00538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779EB170-62F6-E04C-8CC3-ADC9EFA8FF7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D2E88205-5E25-114A-B163-F31AEEC49F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4" y="-13176"/>
            <a:ext cx="3660389" cy="1563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243771"/>
      </p:ext>
    </p:extLst>
  </p:cSld>
  <p:clrMapOvr>
    <a:masterClrMapping/>
  </p:clrMapOvr>
</p:sldLayout>
</file>

<file path=ppt/slideLayouts/slideLayout5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4999" y="2636838"/>
            <a:ext cx="5003801" cy="1584325"/>
          </a:xfrm>
        </p:spPr>
        <p:txBody>
          <a:bodyPr anchor="ctr" anchorCtr="0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tekst 4"/>
          <p:cNvSpPr>
            <a:spLocks noGrp="1"/>
          </p:cNvSpPr>
          <p:nvPr>
            <p:ph type="body" sz="quarter" idx="15"/>
          </p:nvPr>
        </p:nvSpPr>
        <p:spPr>
          <a:xfrm>
            <a:off x="7791732" y="916926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tekst 4"/>
          <p:cNvSpPr>
            <a:spLocks noGrp="1"/>
          </p:cNvSpPr>
          <p:nvPr>
            <p:ph type="body" sz="quarter" idx="16"/>
          </p:nvPr>
        </p:nvSpPr>
        <p:spPr>
          <a:xfrm>
            <a:off x="7791732" y="2061911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5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7791732" y="3211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6" name="Tijdelijke aanduiding voor tekst 4"/>
          <p:cNvSpPr>
            <a:spLocks noGrp="1"/>
          </p:cNvSpPr>
          <p:nvPr>
            <p:ph type="body" sz="quarter" idx="18"/>
          </p:nvPr>
        </p:nvSpPr>
        <p:spPr>
          <a:xfrm>
            <a:off x="7791732" y="43524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7" name="Tijdelijke aanduiding voor tekst 4"/>
          <p:cNvSpPr>
            <a:spLocks noGrp="1"/>
          </p:cNvSpPr>
          <p:nvPr>
            <p:ph type="body" sz="quarter" idx="19"/>
          </p:nvPr>
        </p:nvSpPr>
        <p:spPr>
          <a:xfrm>
            <a:off x="7791732" y="5497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22" name="Tijdelijke aanduiding voor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6418727" y="998445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3" name="Tijdelijke aanduiding voor tekst 2"/>
          <p:cNvSpPr>
            <a:spLocks noGrp="1"/>
          </p:cNvSpPr>
          <p:nvPr>
            <p:ph type="body" sz="quarter" idx="11" hasCustomPrompt="1"/>
          </p:nvPr>
        </p:nvSpPr>
        <p:spPr>
          <a:xfrm>
            <a:off x="6418727" y="2143674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4" name="Tijdelijke aanduiding voor tekst 2"/>
          <p:cNvSpPr>
            <a:spLocks noGrp="1"/>
          </p:cNvSpPr>
          <p:nvPr>
            <p:ph type="body" sz="quarter" idx="12" hasCustomPrompt="1"/>
          </p:nvPr>
        </p:nvSpPr>
        <p:spPr>
          <a:xfrm>
            <a:off x="6418727" y="3288903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5" name="Tijdelijke aanduiding voor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6418727" y="4434132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6" name="Tijdelijke aanduiding voor tekst 2"/>
          <p:cNvSpPr>
            <a:spLocks noGrp="1"/>
          </p:cNvSpPr>
          <p:nvPr>
            <p:ph type="body" sz="quarter" idx="14" hasCustomPrompt="1"/>
          </p:nvPr>
        </p:nvSpPr>
        <p:spPr>
          <a:xfrm>
            <a:off x="6418727" y="5579361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16E05F47-579C-354C-81BF-C4519CAF9D1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4246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ijdelijke aanduiding voor tekst 11"/>
          <p:cNvSpPr>
            <a:spLocks noGrp="1"/>
          </p:cNvSpPr>
          <p:nvPr>
            <p:ph type="body" sz="quarter" idx="13"/>
          </p:nvPr>
        </p:nvSpPr>
        <p:spPr>
          <a:xfrm>
            <a:off x="6553200" y="2289600"/>
            <a:ext cx="5004000" cy="3931813"/>
          </a:xfrm>
        </p:spPr>
        <p:txBody>
          <a:bodyPr/>
          <a:lstStyle>
            <a:lvl1pPr marL="457200" indent="-4572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684000" indent="-216000"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553200" y="1051200"/>
            <a:ext cx="5004000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65CDA938-34ED-EC47-B19D-D582D052909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8242" cy="6858000"/>
          </a:xfrm>
          <a:custGeom>
            <a:avLst/>
            <a:gdLst>
              <a:gd name="connsiteX0" fmla="*/ 0 w 6098242"/>
              <a:gd name="connsiteY0" fmla="*/ 0 h 6858000"/>
              <a:gd name="connsiteX1" fmla="*/ 5860200 w 6098242"/>
              <a:gd name="connsiteY1" fmla="*/ 0 h 6858000"/>
              <a:gd name="connsiteX2" fmla="*/ 5860200 w 6098242"/>
              <a:gd name="connsiteY2" fmla="*/ 712800 h 6858000"/>
              <a:gd name="connsiteX3" fmla="*/ 6098242 w 6098242"/>
              <a:gd name="connsiteY3" fmla="*/ 712800 h 6858000"/>
              <a:gd name="connsiteX4" fmla="*/ 6098242 w 6098242"/>
              <a:gd name="connsiteY4" fmla="*/ 6858000 h 6858000"/>
              <a:gd name="connsiteX5" fmla="*/ 0 w 6098242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8242" h="6858000">
                <a:moveTo>
                  <a:pt x="0" y="0"/>
                </a:moveTo>
                <a:lnTo>
                  <a:pt x="5860200" y="0"/>
                </a:lnTo>
                <a:lnTo>
                  <a:pt x="5860200" y="712800"/>
                </a:lnTo>
                <a:lnTo>
                  <a:pt x="6098242" y="712800"/>
                </a:lnTo>
                <a:lnTo>
                  <a:pt x="6098242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noFill/>
          </a:ln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6AC970B5-4562-7249-B916-9C8C70DE0A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563807"/>
      </p:ext>
    </p:extLst>
  </p:cSld>
  <p:clrMapOvr>
    <a:masterClrMapping/>
  </p:clrMapOvr>
</p:sldLayout>
</file>

<file path=ppt/slideLayouts/slideLayout6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999" y="2636837"/>
            <a:ext cx="5003801" cy="1584325"/>
          </a:xfrm>
        </p:spPr>
        <p:txBody>
          <a:bodyPr anchor="b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4999" y="4221162"/>
            <a:ext cx="5003801" cy="2000251"/>
          </a:xfrm>
        </p:spPr>
        <p:txBody>
          <a:bodyPr tIns="90000" rIns="10080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634999" y="1171575"/>
            <a:ext cx="5003801" cy="1463674"/>
          </a:xfrm>
        </p:spPr>
        <p:txBody>
          <a:bodyPr rIns="0" anchor="b" anchorCtr="0">
            <a:normAutofit/>
          </a:bodyPr>
          <a:lstStyle>
            <a:lvl1pPr marL="0" indent="0" algn="r">
              <a:buNone/>
              <a:defRPr sz="9600" b="1" i="0">
                <a:solidFill>
                  <a:schemeClr val="bg1"/>
                </a:solidFill>
              </a:defRPr>
            </a:lvl1pPr>
            <a:lvl2pPr marL="313200" indent="0" algn="r">
              <a:buNone/>
              <a:defRPr/>
            </a:lvl2pPr>
            <a:lvl3pPr marL="630000" indent="0" algn="r">
              <a:buNone/>
              <a:defRPr/>
            </a:lvl3pPr>
            <a:lvl4pPr marL="943200" indent="0" algn="r">
              <a:buNone/>
              <a:defRPr/>
            </a:lvl4pPr>
            <a:lvl5pPr marL="1260000" indent="0" algn="r">
              <a:buNone/>
              <a:defRPr/>
            </a:lvl5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9021271C-6444-6849-9656-C55971E0E1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2825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6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35000" y="2276475"/>
            <a:ext cx="5226050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553199" y="2276475"/>
            <a:ext cx="5004000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612028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1" y="2306037"/>
            <a:ext cx="5004000" cy="648000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35001" y="2953738"/>
            <a:ext cx="5004000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553200" y="2306037"/>
            <a:ext cx="5004000" cy="647228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553200" y="2953738"/>
            <a:ext cx="5005388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6" name="Tijdelijke aanduiding voor datum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7" name="Tijdelijke aanduiding voor voettekst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53004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88">
          <p15:clr>
            <a:srgbClr val="FBAE40"/>
          </p15:clr>
        </p15:guide>
        <p15:guide id="2" pos="3693">
          <p15:clr>
            <a:srgbClr val="FBAE40"/>
          </p15:clr>
        </p15:guide>
        <p15:guide id="3" orient="horz" pos="1661">
          <p15:clr>
            <a:srgbClr val="FBAE40"/>
          </p15:clr>
        </p15:guide>
      </p15:sldGuideLst>
    </p:ext>
  </p:extLst>
</p:sldLayout>
</file>

<file path=ppt/slideLayouts/slideLayout6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2" name="Tijdelijke aanduiding voor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voettekst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dianumm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59396094"/>
      </p:ext>
    </p:extLst>
  </p:cSld>
  <p:clrMapOvr>
    <a:masterClrMapping/>
  </p:clrMapOvr>
</p:sldLayout>
</file>

<file path=ppt/slideLayouts/slideLayout6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datum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1801183"/>
      </p:ext>
    </p:extLst>
  </p:cSld>
  <p:clrMapOvr>
    <a:masterClrMapping/>
  </p:clrMapOvr>
</p:sldLayout>
</file>

<file path=ppt/slideLayouts/slideLayout6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5000" y="3427413"/>
            <a:ext cx="5003800" cy="27939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inhoud 9"/>
          <p:cNvSpPr>
            <a:spLocks noGrp="1"/>
          </p:cNvSpPr>
          <p:nvPr>
            <p:ph sz="quarter" idx="13"/>
          </p:nvPr>
        </p:nvSpPr>
        <p:spPr>
          <a:xfrm>
            <a:off x="6554588" y="1052513"/>
            <a:ext cx="5004000" cy="51689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30008223"/>
      </p:ext>
    </p:extLst>
  </p:cSld>
  <p:clrMapOvr>
    <a:masterClrMapping/>
  </p:clrMapOvr>
</p:sldLayout>
</file>

<file path=ppt/slideLayouts/slideLayout6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5"/>
            <a:ext cx="5461000" cy="1144098"/>
          </a:xfrm>
        </p:spPr>
        <p:txBody>
          <a:bodyPr lIns="162000" tIns="90000" rIns="90000">
            <a:normAutofit/>
          </a:bodyPr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44972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6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4"/>
            <a:ext cx="5461000" cy="1144099"/>
          </a:xfrm>
        </p:spPr>
        <p:txBody>
          <a:bodyPr lIns="162000" tIns="9000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74111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6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-1588"/>
            <a:ext cx="6096000" cy="685958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indent="0" algn="l">
              <a:buFont typeface="Arial" charset="0"/>
              <a:buNone/>
            </a:pPr>
            <a:endParaRPr lang="nl-NL" sz="1000">
              <a:solidFill>
                <a:schemeClr val="bg1"/>
              </a:solidFill>
            </a:endParaRP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5000" y="2636838"/>
            <a:ext cx="5003799" cy="1584324"/>
          </a:xfrm>
        </p:spPr>
        <p:txBody>
          <a:bodyPr anchor="ctr" anchorCtr="0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6554588" y="1066800"/>
            <a:ext cx="5004000" cy="5154613"/>
          </a:xfrm>
        </p:spPr>
        <p:txBody>
          <a:bodyPr anchor="ctr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F9810EF6-C3B3-C141-B597-F3F41985BC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102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  <p15:guide id="3" pos="5609">
          <p15:clr>
            <a:srgbClr val="FBAE40"/>
          </p15:clr>
        </p15:guide>
        <p15:guide id="4" pos="5904">
          <p15:clr>
            <a:srgbClr val="FBAE40"/>
          </p15:clr>
        </p15:guide>
      </p15:sldGuideLst>
    </p:ext>
  </p:extLst>
</p:sldLayout>
</file>

<file path=ppt/slideLayouts/slideLayout6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4999" y="2636839"/>
            <a:ext cx="5004000" cy="1584324"/>
          </a:xfrm>
        </p:spPr>
        <p:txBody>
          <a:bodyPr anchor="ctr" anchorCtr="0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/>
          </p:nvPr>
        </p:nvSpPr>
        <p:spPr>
          <a:xfrm>
            <a:off x="6553199" y="1052513"/>
            <a:ext cx="5004000" cy="5168900"/>
          </a:xfrm>
        </p:spPr>
        <p:txBody>
          <a:bodyPr anchor="ctr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1EB37DC5-42B0-AF48-B8FA-40B91D2993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1489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6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  <a:ln>
            <a:noFill/>
          </a:ln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5000" y="3427413"/>
            <a:ext cx="5003800" cy="27940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8945209"/>
      </p:ext>
    </p:extLst>
  </p:cSld>
  <p:clrMapOvr>
    <a:masterClrMapping/>
  </p:clrMapOvr>
</p:sldLayout>
</file>

<file path=ppt/slideLayouts/slideLayout6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k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  <a:ln>
            <a:noFill/>
          </a:ln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5"/>
          </p:nvPr>
        </p:nvSpPr>
        <p:spPr>
          <a:xfrm>
            <a:off x="635000" y="2289600"/>
            <a:ext cx="5005388" cy="3935413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1051200"/>
            <a:ext cx="5004594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20" name="Tijdelijke aanduiding voor datum 19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1" name="Tijdelijke aanduiding voor voettekst 20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2" name="Tijdelijke aanduiding voor dianummer 21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DB65CF4A-778A-DE4E-A665-F01E5A813C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7722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6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  <a:ln>
            <a:noFill/>
          </a:ln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  <p:sp>
        <p:nvSpPr>
          <p:cNvPr id="11" name="Tijdelijke aanduiding voor tekst 10"/>
          <p:cNvSpPr>
            <a:spLocks noGrp="1"/>
          </p:cNvSpPr>
          <p:nvPr>
            <p:ph type="body" sz="quarter" idx="16"/>
          </p:nvPr>
        </p:nvSpPr>
        <p:spPr>
          <a:xfrm>
            <a:off x="635000" y="2289600"/>
            <a:ext cx="5003800" cy="39318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1200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18549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77">
          <p15:clr>
            <a:srgbClr val="FBAE40"/>
          </p15:clr>
        </p15:guide>
      </p15:sldGuideLst>
    </p:ext>
  </p:extLst>
</p:sldLayout>
</file>

<file path=ppt/slideLayouts/slideLayout6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CD66FF7B-BC4B-0A4E-A543-AAAA2FB6408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53302"/>
      </p:ext>
    </p:extLst>
  </p:cSld>
  <p:clrMapOvr>
    <a:masterClrMapping/>
  </p:clrMapOvr>
</p:sldLayout>
</file>

<file path=ppt/slideLayouts/slideLayout6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3430587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06560483"/>
      </p:ext>
    </p:extLst>
  </p:cSld>
  <p:clrMapOvr>
    <a:masterClrMapping/>
  </p:clrMapOvr>
</p:sldLayout>
</file>

<file path=ppt/slideLayouts/slideLayout6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  <a:ln>
            <a:noFill/>
          </a:ln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5" y="3888000"/>
            <a:ext cx="5004595" cy="2333413"/>
          </a:xfrm>
        </p:spPr>
        <p:txBody>
          <a:bodyPr anchor="t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6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554588" y="3888000"/>
            <a:ext cx="5004000" cy="2333413"/>
          </a:xfrm>
        </p:spPr>
        <p:txBody>
          <a:bodyPr tIns="50400" numCol="1" spcCol="468000" anchor="t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591312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  <a:ln>
            <a:noFill/>
          </a:ln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553199" y="3888000"/>
            <a:ext cx="5004000" cy="2333413"/>
          </a:xfrm>
        </p:spPr>
        <p:txBody>
          <a:bodyPr tIns="50400" numCol="1" spcCol="468000" anchor="t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3888000"/>
            <a:ext cx="5004594" cy="2333413"/>
          </a:xfrm>
        </p:spPr>
        <p:txBody>
          <a:bodyPr anchor="t" anchorCtr="0"/>
          <a:lstStyle/>
          <a:p>
            <a:r>
              <a:rPr lang="nl-NL"/>
              <a:t>Klik om stijl te bewerken</a:t>
            </a:r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00044197"/>
      </p:ext>
    </p:extLst>
  </p:cSld>
  <p:clrMapOvr>
    <a:masterClrMapping/>
  </p:clrMapOvr>
</p:sldLayout>
</file>

<file path=ppt/slideLayouts/slideLayout6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kleur zonde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  <a:ln>
            <a:noFill/>
          </a:ln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00300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wit zonde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  <a:ln>
            <a:noFill/>
          </a:ln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76778862"/>
      </p:ext>
    </p:extLst>
  </p:cSld>
  <p:clrMapOvr>
    <a:masterClrMapping/>
  </p:clrMapOvr>
</p:sldLayout>
</file>

<file path=ppt/slideLayouts/slideLayout6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prstGeom prst="rect">
            <a:avLst/>
          </a:prstGeom>
          <a:noFill/>
          <a:ln>
            <a:noFill/>
          </a:ln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3600" y="1051200"/>
            <a:ext cx="10924382" cy="9468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827975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 tite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prstGeom prst="rect">
            <a:avLst/>
          </a:prstGeom>
          <a:noFill/>
          <a:ln>
            <a:noFill/>
          </a:ln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4206" y="1051200"/>
            <a:ext cx="10924382" cy="946800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50431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847047"/>
      </p:ext>
    </p:extLst>
  </p:cSld>
  <p:clrMapOvr>
    <a:masterClrMapping/>
  </p:clrMapOvr>
</p:sldLayout>
</file>

<file path=ppt/slideLayouts/slideLayout6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titel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0" y="5153776"/>
            <a:ext cx="12192000" cy="576000"/>
          </a:xfrm>
          <a:solidFill>
            <a:schemeClr val="tx2"/>
          </a:solidFill>
        </p:spPr>
        <p:txBody>
          <a:bodyPr lIns="756000"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0" y="5825413"/>
            <a:ext cx="12192000" cy="396000"/>
          </a:xfrm>
          <a:solidFill>
            <a:schemeClr val="bg1"/>
          </a:solidFill>
        </p:spPr>
        <p:txBody>
          <a:bodyPr lIns="756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1374429329"/>
      </p:ext>
    </p:extLst>
  </p:cSld>
  <p:clrMapOvr>
    <a:masterClrMapping/>
  </p:clrMapOvr>
</p:sldLayout>
</file>

<file path=ppt/slideLayouts/slideLayout6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>
          <a:xfrm>
            <a:off x="635000" y="2276475"/>
            <a:ext cx="10923588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96905227"/>
      </p:ext>
    </p:extLst>
  </p:cSld>
  <p:clrMapOvr>
    <a:masterClrMapping/>
  </p:clrMapOvr>
</p:sldLayout>
</file>

<file path=ppt/slideLayouts/slideLayout6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4"/>
          </p:nvPr>
        </p:nvSpPr>
        <p:spPr>
          <a:xfrm>
            <a:off x="7958859" y="2276475"/>
            <a:ext cx="3600000" cy="3937000"/>
          </a:xfrm>
        </p:spPr>
        <p:txBody>
          <a:bodyPr/>
          <a:lstStyle>
            <a:lvl1pPr marL="0" indent="0">
              <a:buNone/>
              <a:defRPr sz="2000"/>
            </a:lvl1pPr>
            <a:lvl2pPr marL="313200" indent="0">
              <a:buNone/>
              <a:defRPr sz="1800"/>
            </a:lvl2pPr>
            <a:lvl3pPr marL="630000" indent="0">
              <a:buNone/>
              <a:defRPr sz="1600"/>
            </a:lvl3pPr>
            <a:lvl4pPr marL="943200" indent="0">
              <a:buNone/>
              <a:defRPr sz="1600"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5"/>
          </p:nvPr>
        </p:nvSpPr>
        <p:spPr>
          <a:xfrm>
            <a:off x="635000" y="2276475"/>
            <a:ext cx="7178964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6740317"/>
      </p:ext>
    </p:extLst>
  </p:cSld>
  <p:clrMapOvr>
    <a:masterClrMapping/>
  </p:clrMapOvr>
</p:sldLayout>
</file>

<file path=ppt/slideLayouts/slideLayout6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4"/>
          </p:nvPr>
        </p:nvSpPr>
        <p:spPr>
          <a:xfrm>
            <a:off x="6550024" y="2289599"/>
            <a:ext cx="5004000" cy="3931813"/>
          </a:xfrm>
        </p:spPr>
        <p:txBody>
          <a:bodyPr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50024" y="1051200"/>
            <a:ext cx="5004000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9"/>
          </p:nvPr>
        </p:nvSpPr>
        <p:spPr>
          <a:xfrm>
            <a:off x="635000" y="1066799"/>
            <a:ext cx="5003800" cy="51546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6B79CFB6-0714-0745-AD75-A638125C33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8302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6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6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515675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515675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515675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4544781" y="3921366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4544781" y="4707382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4544781" y="5480872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CF2EF757-D83B-8243-8DB9-076E382D800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752506"/>
      </p:ext>
    </p:extLst>
  </p:cSld>
  <p:clrMapOvr>
    <a:masterClrMapping/>
  </p:clrMapOvr>
</p:sldLayout>
</file>

<file path=ppt/slideLayouts/slideLayout6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60960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2565400"/>
            <a:ext cx="5003800" cy="17272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7176285" y="2286000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7176285" y="3079487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7176285" y="3845506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6564313" y="2361344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6564313" y="3147360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6564313" y="3920850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3F7A14CB-267E-D447-B221-CC2679125B6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91100"/>
      </p:ext>
    </p:extLst>
  </p:cSld>
  <p:clrMapOvr>
    <a:masterClrMapping/>
  </p:clrMapOvr>
</p:sldLayout>
</file>

<file path=ppt/slideLayouts/slideLayout6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C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5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422431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422431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422431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3612341" y="3921366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3612341" y="4707382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3612341" y="5480872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0E084EAE-4A67-E145-BFFF-CC46386C7AE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7213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1.pn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0.xml"/><Relationship Id="rId18" Type="http://schemas.openxmlformats.org/officeDocument/2006/relationships/slideLayout" Target="../slideLayouts/slideLayout55.xml"/><Relationship Id="rId26" Type="http://schemas.openxmlformats.org/officeDocument/2006/relationships/slideLayout" Target="../slideLayouts/slideLayout63.xml"/><Relationship Id="rId39" Type="http://schemas.openxmlformats.org/officeDocument/2006/relationships/image" Target="../media/image1.png"/><Relationship Id="rId21" Type="http://schemas.openxmlformats.org/officeDocument/2006/relationships/slideLayout" Target="../slideLayouts/slideLayout58.xml"/><Relationship Id="rId34" Type="http://schemas.openxmlformats.org/officeDocument/2006/relationships/slideLayout" Target="../slideLayouts/slideLayout71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17" Type="http://schemas.openxmlformats.org/officeDocument/2006/relationships/slideLayout" Target="../slideLayouts/slideLayout54.xml"/><Relationship Id="rId25" Type="http://schemas.openxmlformats.org/officeDocument/2006/relationships/slideLayout" Target="../slideLayouts/slideLayout62.xml"/><Relationship Id="rId33" Type="http://schemas.openxmlformats.org/officeDocument/2006/relationships/slideLayout" Target="../slideLayouts/slideLayout70.xml"/><Relationship Id="rId38" Type="http://schemas.openxmlformats.org/officeDocument/2006/relationships/theme" Target="../theme/theme2.xml"/><Relationship Id="rId2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53.xml"/><Relationship Id="rId20" Type="http://schemas.openxmlformats.org/officeDocument/2006/relationships/slideLayout" Target="../slideLayouts/slideLayout57.xml"/><Relationship Id="rId29" Type="http://schemas.openxmlformats.org/officeDocument/2006/relationships/slideLayout" Target="../slideLayouts/slideLayout66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24" Type="http://schemas.openxmlformats.org/officeDocument/2006/relationships/slideLayout" Target="../slideLayouts/slideLayout61.xml"/><Relationship Id="rId32" Type="http://schemas.openxmlformats.org/officeDocument/2006/relationships/slideLayout" Target="../slideLayouts/slideLayout69.xml"/><Relationship Id="rId37" Type="http://schemas.openxmlformats.org/officeDocument/2006/relationships/slideLayout" Target="../slideLayouts/slideLayout74.xml"/><Relationship Id="rId5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52.xml"/><Relationship Id="rId23" Type="http://schemas.openxmlformats.org/officeDocument/2006/relationships/slideLayout" Target="../slideLayouts/slideLayout60.xml"/><Relationship Id="rId28" Type="http://schemas.openxmlformats.org/officeDocument/2006/relationships/slideLayout" Target="../slideLayouts/slideLayout65.xml"/><Relationship Id="rId36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47.xml"/><Relationship Id="rId19" Type="http://schemas.openxmlformats.org/officeDocument/2006/relationships/slideLayout" Target="../slideLayouts/slideLayout56.xml"/><Relationship Id="rId31" Type="http://schemas.openxmlformats.org/officeDocument/2006/relationships/slideLayout" Target="../slideLayouts/slideLayout68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Relationship Id="rId22" Type="http://schemas.openxmlformats.org/officeDocument/2006/relationships/slideLayout" Target="../slideLayouts/slideLayout59.xml"/><Relationship Id="rId27" Type="http://schemas.openxmlformats.org/officeDocument/2006/relationships/slideLayout" Target="../slideLayouts/slideLayout64.xml"/><Relationship Id="rId30" Type="http://schemas.openxmlformats.org/officeDocument/2006/relationships/slideLayout" Target="../slideLayouts/slideLayout67.xml"/><Relationship Id="rId35" Type="http://schemas.openxmlformats.org/officeDocument/2006/relationships/slideLayout" Target="../slideLayouts/slideLayout72.xml"/><Relationship Id="rId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0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87.xml"/><Relationship Id="rId18" Type="http://schemas.openxmlformats.org/officeDocument/2006/relationships/slideLayout" Target="../slideLayouts/slideLayout92.xml"/><Relationship Id="rId26" Type="http://schemas.openxmlformats.org/officeDocument/2006/relationships/slideLayout" Target="../slideLayouts/slideLayout100.xml"/><Relationship Id="rId39" Type="http://schemas.openxmlformats.org/officeDocument/2006/relationships/image" Target="../media/image1.png"/><Relationship Id="rId21" Type="http://schemas.openxmlformats.org/officeDocument/2006/relationships/slideLayout" Target="../slideLayouts/slideLayout95.xml"/><Relationship Id="rId34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17" Type="http://schemas.openxmlformats.org/officeDocument/2006/relationships/slideLayout" Target="../slideLayouts/slideLayout91.xml"/><Relationship Id="rId25" Type="http://schemas.openxmlformats.org/officeDocument/2006/relationships/slideLayout" Target="../slideLayouts/slideLayout99.xml"/><Relationship Id="rId33" Type="http://schemas.openxmlformats.org/officeDocument/2006/relationships/slideLayout" Target="../slideLayouts/slideLayout107.xml"/><Relationship Id="rId38" Type="http://schemas.openxmlformats.org/officeDocument/2006/relationships/theme" Target="../theme/theme3.xml"/><Relationship Id="rId2" Type="http://schemas.openxmlformats.org/officeDocument/2006/relationships/slideLayout" Target="../slideLayouts/slideLayout76.xml"/><Relationship Id="rId16" Type="http://schemas.openxmlformats.org/officeDocument/2006/relationships/slideLayout" Target="../slideLayouts/slideLayout90.xml"/><Relationship Id="rId20" Type="http://schemas.openxmlformats.org/officeDocument/2006/relationships/slideLayout" Target="../slideLayouts/slideLayout94.xml"/><Relationship Id="rId29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24" Type="http://schemas.openxmlformats.org/officeDocument/2006/relationships/slideLayout" Target="../slideLayouts/slideLayout98.xml"/><Relationship Id="rId32" Type="http://schemas.openxmlformats.org/officeDocument/2006/relationships/slideLayout" Target="../slideLayouts/slideLayout106.xml"/><Relationship Id="rId37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79.xml"/><Relationship Id="rId15" Type="http://schemas.openxmlformats.org/officeDocument/2006/relationships/slideLayout" Target="../slideLayouts/slideLayout89.xml"/><Relationship Id="rId23" Type="http://schemas.openxmlformats.org/officeDocument/2006/relationships/slideLayout" Target="../slideLayouts/slideLayout97.xml"/><Relationship Id="rId28" Type="http://schemas.openxmlformats.org/officeDocument/2006/relationships/slideLayout" Target="../slideLayouts/slideLayout102.xml"/><Relationship Id="rId36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84.xml"/><Relationship Id="rId19" Type="http://schemas.openxmlformats.org/officeDocument/2006/relationships/slideLayout" Target="../slideLayouts/slideLayout93.xml"/><Relationship Id="rId31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Relationship Id="rId22" Type="http://schemas.openxmlformats.org/officeDocument/2006/relationships/slideLayout" Target="../slideLayouts/slideLayout96.xml"/><Relationship Id="rId27" Type="http://schemas.openxmlformats.org/officeDocument/2006/relationships/slideLayout" Target="../slideLayouts/slideLayout101.xml"/><Relationship Id="rId30" Type="http://schemas.openxmlformats.org/officeDocument/2006/relationships/slideLayout" Target="../slideLayouts/slideLayout104.xml"/><Relationship Id="rId35" Type="http://schemas.openxmlformats.org/officeDocument/2006/relationships/slideLayout" Target="../slideLayouts/slideLayout109.xml"/><Relationship Id="rId8" Type="http://schemas.openxmlformats.org/officeDocument/2006/relationships/slideLayout" Target="../slideLayouts/slideLayout82.xml"/><Relationship Id="rId3" Type="http://schemas.openxmlformats.org/officeDocument/2006/relationships/slideLayout" Target="../slideLayouts/slideLayout77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24.xml"/><Relationship Id="rId18" Type="http://schemas.openxmlformats.org/officeDocument/2006/relationships/slideLayout" Target="../slideLayouts/slideLayout129.xml"/><Relationship Id="rId26" Type="http://schemas.openxmlformats.org/officeDocument/2006/relationships/slideLayout" Target="../slideLayouts/slideLayout137.xml"/><Relationship Id="rId39" Type="http://schemas.openxmlformats.org/officeDocument/2006/relationships/image" Target="../media/image1.png"/><Relationship Id="rId21" Type="http://schemas.openxmlformats.org/officeDocument/2006/relationships/slideLayout" Target="../slideLayouts/slideLayout132.xml"/><Relationship Id="rId34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17" Type="http://schemas.openxmlformats.org/officeDocument/2006/relationships/slideLayout" Target="../slideLayouts/slideLayout128.xml"/><Relationship Id="rId25" Type="http://schemas.openxmlformats.org/officeDocument/2006/relationships/slideLayout" Target="../slideLayouts/slideLayout136.xml"/><Relationship Id="rId33" Type="http://schemas.openxmlformats.org/officeDocument/2006/relationships/slideLayout" Target="../slideLayouts/slideLayout144.xml"/><Relationship Id="rId38" Type="http://schemas.openxmlformats.org/officeDocument/2006/relationships/theme" Target="../theme/theme4.xml"/><Relationship Id="rId2" Type="http://schemas.openxmlformats.org/officeDocument/2006/relationships/slideLayout" Target="../slideLayouts/slideLayout113.xml"/><Relationship Id="rId16" Type="http://schemas.openxmlformats.org/officeDocument/2006/relationships/slideLayout" Target="../slideLayouts/slideLayout127.xml"/><Relationship Id="rId20" Type="http://schemas.openxmlformats.org/officeDocument/2006/relationships/slideLayout" Target="../slideLayouts/slideLayout131.xml"/><Relationship Id="rId29" Type="http://schemas.openxmlformats.org/officeDocument/2006/relationships/slideLayout" Target="../slideLayouts/slideLayout140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24" Type="http://schemas.openxmlformats.org/officeDocument/2006/relationships/slideLayout" Target="../slideLayouts/slideLayout135.xml"/><Relationship Id="rId32" Type="http://schemas.openxmlformats.org/officeDocument/2006/relationships/slideLayout" Target="../slideLayouts/slideLayout143.xml"/><Relationship Id="rId37" Type="http://schemas.openxmlformats.org/officeDocument/2006/relationships/slideLayout" Target="../slideLayouts/slideLayout148.xml"/><Relationship Id="rId5" Type="http://schemas.openxmlformats.org/officeDocument/2006/relationships/slideLayout" Target="../slideLayouts/slideLayout116.xml"/><Relationship Id="rId15" Type="http://schemas.openxmlformats.org/officeDocument/2006/relationships/slideLayout" Target="../slideLayouts/slideLayout126.xml"/><Relationship Id="rId23" Type="http://schemas.openxmlformats.org/officeDocument/2006/relationships/slideLayout" Target="../slideLayouts/slideLayout134.xml"/><Relationship Id="rId28" Type="http://schemas.openxmlformats.org/officeDocument/2006/relationships/slideLayout" Target="../slideLayouts/slideLayout139.xml"/><Relationship Id="rId36" Type="http://schemas.openxmlformats.org/officeDocument/2006/relationships/slideLayout" Target="../slideLayouts/slideLayout147.xml"/><Relationship Id="rId10" Type="http://schemas.openxmlformats.org/officeDocument/2006/relationships/slideLayout" Target="../slideLayouts/slideLayout121.xml"/><Relationship Id="rId19" Type="http://schemas.openxmlformats.org/officeDocument/2006/relationships/slideLayout" Target="../slideLayouts/slideLayout130.xml"/><Relationship Id="rId31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slideLayout" Target="../slideLayouts/slideLayout125.xml"/><Relationship Id="rId22" Type="http://schemas.openxmlformats.org/officeDocument/2006/relationships/slideLayout" Target="../slideLayouts/slideLayout133.xml"/><Relationship Id="rId27" Type="http://schemas.openxmlformats.org/officeDocument/2006/relationships/slideLayout" Target="../slideLayouts/slideLayout138.xml"/><Relationship Id="rId30" Type="http://schemas.openxmlformats.org/officeDocument/2006/relationships/slideLayout" Target="../slideLayouts/slideLayout141.xml"/><Relationship Id="rId35" Type="http://schemas.openxmlformats.org/officeDocument/2006/relationships/slideLayout" Target="../slideLayouts/slideLayout146.xml"/><Relationship Id="rId8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14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61.xml"/><Relationship Id="rId18" Type="http://schemas.openxmlformats.org/officeDocument/2006/relationships/slideLayout" Target="../slideLayouts/slideLayout166.xml"/><Relationship Id="rId26" Type="http://schemas.openxmlformats.org/officeDocument/2006/relationships/slideLayout" Target="../slideLayouts/slideLayout174.xml"/><Relationship Id="rId39" Type="http://schemas.openxmlformats.org/officeDocument/2006/relationships/image" Target="../media/image13.png"/><Relationship Id="rId21" Type="http://schemas.openxmlformats.org/officeDocument/2006/relationships/slideLayout" Target="../slideLayouts/slideLayout169.xml"/><Relationship Id="rId34" Type="http://schemas.openxmlformats.org/officeDocument/2006/relationships/slideLayout" Target="../slideLayouts/slideLayout182.xml"/><Relationship Id="rId7" Type="http://schemas.openxmlformats.org/officeDocument/2006/relationships/slideLayout" Target="../slideLayouts/slideLayout155.xml"/><Relationship Id="rId12" Type="http://schemas.openxmlformats.org/officeDocument/2006/relationships/slideLayout" Target="../slideLayouts/slideLayout160.xml"/><Relationship Id="rId17" Type="http://schemas.openxmlformats.org/officeDocument/2006/relationships/slideLayout" Target="../slideLayouts/slideLayout165.xml"/><Relationship Id="rId25" Type="http://schemas.openxmlformats.org/officeDocument/2006/relationships/slideLayout" Target="../slideLayouts/slideLayout173.xml"/><Relationship Id="rId33" Type="http://schemas.openxmlformats.org/officeDocument/2006/relationships/slideLayout" Target="../slideLayouts/slideLayout181.xml"/><Relationship Id="rId38" Type="http://schemas.openxmlformats.org/officeDocument/2006/relationships/theme" Target="../theme/theme5.xml"/><Relationship Id="rId2" Type="http://schemas.openxmlformats.org/officeDocument/2006/relationships/slideLayout" Target="../slideLayouts/slideLayout150.xml"/><Relationship Id="rId16" Type="http://schemas.openxmlformats.org/officeDocument/2006/relationships/slideLayout" Target="../slideLayouts/slideLayout164.xml"/><Relationship Id="rId20" Type="http://schemas.openxmlformats.org/officeDocument/2006/relationships/slideLayout" Target="../slideLayouts/slideLayout168.xml"/><Relationship Id="rId29" Type="http://schemas.openxmlformats.org/officeDocument/2006/relationships/slideLayout" Target="../slideLayouts/slideLayout177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slideLayout" Target="../slideLayouts/slideLayout159.xml"/><Relationship Id="rId24" Type="http://schemas.openxmlformats.org/officeDocument/2006/relationships/slideLayout" Target="../slideLayouts/slideLayout172.xml"/><Relationship Id="rId32" Type="http://schemas.openxmlformats.org/officeDocument/2006/relationships/slideLayout" Target="../slideLayouts/slideLayout180.xml"/><Relationship Id="rId37" Type="http://schemas.openxmlformats.org/officeDocument/2006/relationships/slideLayout" Target="../slideLayouts/slideLayout185.xml"/><Relationship Id="rId5" Type="http://schemas.openxmlformats.org/officeDocument/2006/relationships/slideLayout" Target="../slideLayouts/slideLayout153.xml"/><Relationship Id="rId15" Type="http://schemas.openxmlformats.org/officeDocument/2006/relationships/slideLayout" Target="../slideLayouts/slideLayout163.xml"/><Relationship Id="rId23" Type="http://schemas.openxmlformats.org/officeDocument/2006/relationships/slideLayout" Target="../slideLayouts/slideLayout171.xml"/><Relationship Id="rId28" Type="http://schemas.openxmlformats.org/officeDocument/2006/relationships/slideLayout" Target="../slideLayouts/slideLayout176.xml"/><Relationship Id="rId36" Type="http://schemas.openxmlformats.org/officeDocument/2006/relationships/slideLayout" Target="../slideLayouts/slideLayout184.xml"/><Relationship Id="rId10" Type="http://schemas.openxmlformats.org/officeDocument/2006/relationships/slideLayout" Target="../slideLayouts/slideLayout158.xml"/><Relationship Id="rId19" Type="http://schemas.openxmlformats.org/officeDocument/2006/relationships/slideLayout" Target="../slideLayouts/slideLayout167.xml"/><Relationship Id="rId31" Type="http://schemas.openxmlformats.org/officeDocument/2006/relationships/slideLayout" Target="../slideLayouts/slideLayout179.xml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Relationship Id="rId14" Type="http://schemas.openxmlformats.org/officeDocument/2006/relationships/slideLayout" Target="../slideLayouts/slideLayout162.xml"/><Relationship Id="rId22" Type="http://schemas.openxmlformats.org/officeDocument/2006/relationships/slideLayout" Target="../slideLayouts/slideLayout170.xml"/><Relationship Id="rId27" Type="http://schemas.openxmlformats.org/officeDocument/2006/relationships/slideLayout" Target="../slideLayouts/slideLayout175.xml"/><Relationship Id="rId30" Type="http://schemas.openxmlformats.org/officeDocument/2006/relationships/slideLayout" Target="../slideLayouts/slideLayout178.xml"/><Relationship Id="rId35" Type="http://schemas.openxmlformats.org/officeDocument/2006/relationships/slideLayout" Target="../slideLayouts/slideLayout183.xml"/><Relationship Id="rId8" Type="http://schemas.openxmlformats.org/officeDocument/2006/relationships/slideLayout" Target="../slideLayouts/slideLayout156.xml"/><Relationship Id="rId3" Type="http://schemas.openxmlformats.org/officeDocument/2006/relationships/slideLayout" Target="../slideLayouts/slideLayout151.xml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98.xml"/><Relationship Id="rId18" Type="http://schemas.openxmlformats.org/officeDocument/2006/relationships/slideLayout" Target="../slideLayouts/slideLayout203.xml"/><Relationship Id="rId26" Type="http://schemas.openxmlformats.org/officeDocument/2006/relationships/slideLayout" Target="../slideLayouts/slideLayout211.xml"/><Relationship Id="rId39" Type="http://schemas.openxmlformats.org/officeDocument/2006/relationships/image" Target="../media/image13.png"/><Relationship Id="rId21" Type="http://schemas.openxmlformats.org/officeDocument/2006/relationships/slideLayout" Target="../slideLayouts/slideLayout206.xml"/><Relationship Id="rId34" Type="http://schemas.openxmlformats.org/officeDocument/2006/relationships/slideLayout" Target="../slideLayouts/slideLayout219.xml"/><Relationship Id="rId7" Type="http://schemas.openxmlformats.org/officeDocument/2006/relationships/slideLayout" Target="../slideLayouts/slideLayout192.xml"/><Relationship Id="rId12" Type="http://schemas.openxmlformats.org/officeDocument/2006/relationships/slideLayout" Target="../slideLayouts/slideLayout197.xml"/><Relationship Id="rId17" Type="http://schemas.openxmlformats.org/officeDocument/2006/relationships/slideLayout" Target="../slideLayouts/slideLayout202.xml"/><Relationship Id="rId25" Type="http://schemas.openxmlformats.org/officeDocument/2006/relationships/slideLayout" Target="../slideLayouts/slideLayout210.xml"/><Relationship Id="rId33" Type="http://schemas.openxmlformats.org/officeDocument/2006/relationships/slideLayout" Target="../slideLayouts/slideLayout218.xml"/><Relationship Id="rId38" Type="http://schemas.openxmlformats.org/officeDocument/2006/relationships/theme" Target="../theme/theme6.xml"/><Relationship Id="rId2" Type="http://schemas.openxmlformats.org/officeDocument/2006/relationships/slideLayout" Target="../slideLayouts/slideLayout187.xml"/><Relationship Id="rId16" Type="http://schemas.openxmlformats.org/officeDocument/2006/relationships/slideLayout" Target="../slideLayouts/slideLayout201.xml"/><Relationship Id="rId20" Type="http://schemas.openxmlformats.org/officeDocument/2006/relationships/slideLayout" Target="../slideLayouts/slideLayout205.xml"/><Relationship Id="rId29" Type="http://schemas.openxmlformats.org/officeDocument/2006/relationships/slideLayout" Target="../slideLayouts/slideLayout214.xml"/><Relationship Id="rId1" Type="http://schemas.openxmlformats.org/officeDocument/2006/relationships/slideLayout" Target="../slideLayouts/slideLayout186.xml"/><Relationship Id="rId6" Type="http://schemas.openxmlformats.org/officeDocument/2006/relationships/slideLayout" Target="../slideLayouts/slideLayout191.xml"/><Relationship Id="rId11" Type="http://schemas.openxmlformats.org/officeDocument/2006/relationships/slideLayout" Target="../slideLayouts/slideLayout196.xml"/><Relationship Id="rId24" Type="http://schemas.openxmlformats.org/officeDocument/2006/relationships/slideLayout" Target="../slideLayouts/slideLayout209.xml"/><Relationship Id="rId32" Type="http://schemas.openxmlformats.org/officeDocument/2006/relationships/slideLayout" Target="../slideLayouts/slideLayout217.xml"/><Relationship Id="rId37" Type="http://schemas.openxmlformats.org/officeDocument/2006/relationships/slideLayout" Target="../slideLayouts/slideLayout222.xml"/><Relationship Id="rId5" Type="http://schemas.openxmlformats.org/officeDocument/2006/relationships/slideLayout" Target="../slideLayouts/slideLayout190.xml"/><Relationship Id="rId15" Type="http://schemas.openxmlformats.org/officeDocument/2006/relationships/slideLayout" Target="../slideLayouts/slideLayout200.xml"/><Relationship Id="rId23" Type="http://schemas.openxmlformats.org/officeDocument/2006/relationships/slideLayout" Target="../slideLayouts/slideLayout208.xml"/><Relationship Id="rId28" Type="http://schemas.openxmlformats.org/officeDocument/2006/relationships/slideLayout" Target="../slideLayouts/slideLayout213.xml"/><Relationship Id="rId36" Type="http://schemas.openxmlformats.org/officeDocument/2006/relationships/slideLayout" Target="../slideLayouts/slideLayout221.xml"/><Relationship Id="rId10" Type="http://schemas.openxmlformats.org/officeDocument/2006/relationships/slideLayout" Target="../slideLayouts/slideLayout195.xml"/><Relationship Id="rId19" Type="http://schemas.openxmlformats.org/officeDocument/2006/relationships/slideLayout" Target="../slideLayouts/slideLayout204.xml"/><Relationship Id="rId31" Type="http://schemas.openxmlformats.org/officeDocument/2006/relationships/slideLayout" Target="../slideLayouts/slideLayout216.xml"/><Relationship Id="rId4" Type="http://schemas.openxmlformats.org/officeDocument/2006/relationships/slideLayout" Target="../slideLayouts/slideLayout189.xml"/><Relationship Id="rId9" Type="http://schemas.openxmlformats.org/officeDocument/2006/relationships/slideLayout" Target="../slideLayouts/slideLayout194.xml"/><Relationship Id="rId14" Type="http://schemas.openxmlformats.org/officeDocument/2006/relationships/slideLayout" Target="../slideLayouts/slideLayout199.xml"/><Relationship Id="rId22" Type="http://schemas.openxmlformats.org/officeDocument/2006/relationships/slideLayout" Target="../slideLayouts/slideLayout207.xml"/><Relationship Id="rId27" Type="http://schemas.openxmlformats.org/officeDocument/2006/relationships/slideLayout" Target="../slideLayouts/slideLayout212.xml"/><Relationship Id="rId30" Type="http://schemas.openxmlformats.org/officeDocument/2006/relationships/slideLayout" Target="../slideLayouts/slideLayout215.xml"/><Relationship Id="rId35" Type="http://schemas.openxmlformats.org/officeDocument/2006/relationships/slideLayout" Target="../slideLayouts/slideLayout220.xml"/><Relationship Id="rId8" Type="http://schemas.openxmlformats.org/officeDocument/2006/relationships/slideLayout" Target="../slideLayouts/slideLayout193.xml"/><Relationship Id="rId3" Type="http://schemas.openxmlformats.org/officeDocument/2006/relationships/slideLayout" Target="../slideLayouts/slideLayout188.xml"/></Relationships>
</file>

<file path=ppt/slideMasters/_rels/slideMaster7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35.xml"/><Relationship Id="rId18" Type="http://schemas.openxmlformats.org/officeDocument/2006/relationships/slideLayout" Target="../slideLayouts/slideLayout240.xml"/><Relationship Id="rId26" Type="http://schemas.openxmlformats.org/officeDocument/2006/relationships/slideLayout" Target="../slideLayouts/slideLayout248.xml"/><Relationship Id="rId39" Type="http://schemas.openxmlformats.org/officeDocument/2006/relationships/image" Target="../media/image1.png"/><Relationship Id="rId21" Type="http://schemas.openxmlformats.org/officeDocument/2006/relationships/slideLayout" Target="../slideLayouts/slideLayout243.xml"/><Relationship Id="rId34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29.xml"/><Relationship Id="rId12" Type="http://schemas.openxmlformats.org/officeDocument/2006/relationships/slideLayout" Target="../slideLayouts/slideLayout234.xml"/><Relationship Id="rId17" Type="http://schemas.openxmlformats.org/officeDocument/2006/relationships/slideLayout" Target="../slideLayouts/slideLayout239.xml"/><Relationship Id="rId25" Type="http://schemas.openxmlformats.org/officeDocument/2006/relationships/slideLayout" Target="../slideLayouts/slideLayout247.xml"/><Relationship Id="rId33" Type="http://schemas.openxmlformats.org/officeDocument/2006/relationships/slideLayout" Target="../slideLayouts/slideLayout255.xml"/><Relationship Id="rId38" Type="http://schemas.openxmlformats.org/officeDocument/2006/relationships/theme" Target="../theme/theme7.xml"/><Relationship Id="rId2" Type="http://schemas.openxmlformats.org/officeDocument/2006/relationships/slideLayout" Target="../slideLayouts/slideLayout224.xml"/><Relationship Id="rId16" Type="http://schemas.openxmlformats.org/officeDocument/2006/relationships/slideLayout" Target="../slideLayouts/slideLayout238.xml"/><Relationship Id="rId20" Type="http://schemas.openxmlformats.org/officeDocument/2006/relationships/slideLayout" Target="../slideLayouts/slideLayout242.xml"/><Relationship Id="rId29" Type="http://schemas.openxmlformats.org/officeDocument/2006/relationships/slideLayout" Target="../slideLayouts/slideLayout251.xml"/><Relationship Id="rId1" Type="http://schemas.openxmlformats.org/officeDocument/2006/relationships/slideLayout" Target="../slideLayouts/slideLayout223.xml"/><Relationship Id="rId6" Type="http://schemas.openxmlformats.org/officeDocument/2006/relationships/slideLayout" Target="../slideLayouts/slideLayout228.xml"/><Relationship Id="rId11" Type="http://schemas.openxmlformats.org/officeDocument/2006/relationships/slideLayout" Target="../slideLayouts/slideLayout233.xml"/><Relationship Id="rId24" Type="http://schemas.openxmlformats.org/officeDocument/2006/relationships/slideLayout" Target="../slideLayouts/slideLayout246.xml"/><Relationship Id="rId32" Type="http://schemas.openxmlformats.org/officeDocument/2006/relationships/slideLayout" Target="../slideLayouts/slideLayout254.xml"/><Relationship Id="rId37" Type="http://schemas.openxmlformats.org/officeDocument/2006/relationships/slideLayout" Target="../slideLayouts/slideLayout259.xml"/><Relationship Id="rId5" Type="http://schemas.openxmlformats.org/officeDocument/2006/relationships/slideLayout" Target="../slideLayouts/slideLayout227.xml"/><Relationship Id="rId15" Type="http://schemas.openxmlformats.org/officeDocument/2006/relationships/slideLayout" Target="../slideLayouts/slideLayout237.xml"/><Relationship Id="rId23" Type="http://schemas.openxmlformats.org/officeDocument/2006/relationships/slideLayout" Target="../slideLayouts/slideLayout245.xml"/><Relationship Id="rId28" Type="http://schemas.openxmlformats.org/officeDocument/2006/relationships/slideLayout" Target="../slideLayouts/slideLayout250.xml"/><Relationship Id="rId36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32.xml"/><Relationship Id="rId19" Type="http://schemas.openxmlformats.org/officeDocument/2006/relationships/slideLayout" Target="../slideLayouts/slideLayout241.xml"/><Relationship Id="rId31" Type="http://schemas.openxmlformats.org/officeDocument/2006/relationships/slideLayout" Target="../slideLayouts/slideLayout253.xml"/><Relationship Id="rId4" Type="http://schemas.openxmlformats.org/officeDocument/2006/relationships/slideLayout" Target="../slideLayouts/slideLayout226.xml"/><Relationship Id="rId9" Type="http://schemas.openxmlformats.org/officeDocument/2006/relationships/slideLayout" Target="../slideLayouts/slideLayout231.xml"/><Relationship Id="rId14" Type="http://schemas.openxmlformats.org/officeDocument/2006/relationships/slideLayout" Target="../slideLayouts/slideLayout236.xml"/><Relationship Id="rId22" Type="http://schemas.openxmlformats.org/officeDocument/2006/relationships/slideLayout" Target="../slideLayouts/slideLayout244.xml"/><Relationship Id="rId27" Type="http://schemas.openxmlformats.org/officeDocument/2006/relationships/slideLayout" Target="../slideLayouts/slideLayout249.xml"/><Relationship Id="rId30" Type="http://schemas.openxmlformats.org/officeDocument/2006/relationships/slideLayout" Target="../slideLayouts/slideLayout252.xml"/><Relationship Id="rId35" Type="http://schemas.openxmlformats.org/officeDocument/2006/relationships/slideLayout" Target="../slideLayouts/slideLayout257.xml"/><Relationship Id="rId8" Type="http://schemas.openxmlformats.org/officeDocument/2006/relationships/slideLayout" Target="../slideLayouts/slideLayout230.xml"/><Relationship Id="rId3" Type="http://schemas.openxmlformats.org/officeDocument/2006/relationships/slideLayout" Target="../slideLayouts/slideLayout225.xml"/></Relationships>
</file>

<file path=ppt/slideMasters/_rels/slideMaster8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72.xml"/><Relationship Id="rId18" Type="http://schemas.openxmlformats.org/officeDocument/2006/relationships/slideLayout" Target="../slideLayouts/slideLayout277.xml"/><Relationship Id="rId26" Type="http://schemas.openxmlformats.org/officeDocument/2006/relationships/slideLayout" Target="../slideLayouts/slideLayout285.xml"/><Relationship Id="rId39" Type="http://schemas.openxmlformats.org/officeDocument/2006/relationships/image" Target="../media/image1.png"/><Relationship Id="rId21" Type="http://schemas.openxmlformats.org/officeDocument/2006/relationships/slideLayout" Target="../slideLayouts/slideLayout280.xml"/><Relationship Id="rId34" Type="http://schemas.openxmlformats.org/officeDocument/2006/relationships/slideLayout" Target="../slideLayouts/slideLayout293.xml"/><Relationship Id="rId7" Type="http://schemas.openxmlformats.org/officeDocument/2006/relationships/slideLayout" Target="../slideLayouts/slideLayout266.xml"/><Relationship Id="rId12" Type="http://schemas.openxmlformats.org/officeDocument/2006/relationships/slideLayout" Target="../slideLayouts/slideLayout271.xml"/><Relationship Id="rId17" Type="http://schemas.openxmlformats.org/officeDocument/2006/relationships/slideLayout" Target="../slideLayouts/slideLayout276.xml"/><Relationship Id="rId25" Type="http://schemas.openxmlformats.org/officeDocument/2006/relationships/slideLayout" Target="../slideLayouts/slideLayout284.xml"/><Relationship Id="rId33" Type="http://schemas.openxmlformats.org/officeDocument/2006/relationships/slideLayout" Target="../slideLayouts/slideLayout292.xml"/><Relationship Id="rId38" Type="http://schemas.openxmlformats.org/officeDocument/2006/relationships/theme" Target="../theme/theme8.xml"/><Relationship Id="rId2" Type="http://schemas.openxmlformats.org/officeDocument/2006/relationships/slideLayout" Target="../slideLayouts/slideLayout261.xml"/><Relationship Id="rId16" Type="http://schemas.openxmlformats.org/officeDocument/2006/relationships/slideLayout" Target="../slideLayouts/slideLayout275.xml"/><Relationship Id="rId20" Type="http://schemas.openxmlformats.org/officeDocument/2006/relationships/slideLayout" Target="../slideLayouts/slideLayout279.xml"/><Relationship Id="rId29" Type="http://schemas.openxmlformats.org/officeDocument/2006/relationships/slideLayout" Target="../slideLayouts/slideLayout288.xml"/><Relationship Id="rId1" Type="http://schemas.openxmlformats.org/officeDocument/2006/relationships/slideLayout" Target="../slideLayouts/slideLayout260.xml"/><Relationship Id="rId6" Type="http://schemas.openxmlformats.org/officeDocument/2006/relationships/slideLayout" Target="../slideLayouts/slideLayout265.xml"/><Relationship Id="rId11" Type="http://schemas.openxmlformats.org/officeDocument/2006/relationships/slideLayout" Target="../slideLayouts/slideLayout270.xml"/><Relationship Id="rId24" Type="http://schemas.openxmlformats.org/officeDocument/2006/relationships/slideLayout" Target="../slideLayouts/slideLayout283.xml"/><Relationship Id="rId32" Type="http://schemas.openxmlformats.org/officeDocument/2006/relationships/slideLayout" Target="../slideLayouts/slideLayout291.xml"/><Relationship Id="rId37" Type="http://schemas.openxmlformats.org/officeDocument/2006/relationships/slideLayout" Target="../slideLayouts/slideLayout296.xml"/><Relationship Id="rId5" Type="http://schemas.openxmlformats.org/officeDocument/2006/relationships/slideLayout" Target="../slideLayouts/slideLayout264.xml"/><Relationship Id="rId15" Type="http://schemas.openxmlformats.org/officeDocument/2006/relationships/slideLayout" Target="../slideLayouts/slideLayout274.xml"/><Relationship Id="rId23" Type="http://schemas.openxmlformats.org/officeDocument/2006/relationships/slideLayout" Target="../slideLayouts/slideLayout282.xml"/><Relationship Id="rId28" Type="http://schemas.openxmlformats.org/officeDocument/2006/relationships/slideLayout" Target="../slideLayouts/slideLayout287.xml"/><Relationship Id="rId36" Type="http://schemas.openxmlformats.org/officeDocument/2006/relationships/slideLayout" Target="../slideLayouts/slideLayout295.xml"/><Relationship Id="rId10" Type="http://schemas.openxmlformats.org/officeDocument/2006/relationships/slideLayout" Target="../slideLayouts/slideLayout269.xml"/><Relationship Id="rId19" Type="http://schemas.openxmlformats.org/officeDocument/2006/relationships/slideLayout" Target="../slideLayouts/slideLayout278.xml"/><Relationship Id="rId31" Type="http://schemas.openxmlformats.org/officeDocument/2006/relationships/slideLayout" Target="../slideLayouts/slideLayout290.xml"/><Relationship Id="rId4" Type="http://schemas.openxmlformats.org/officeDocument/2006/relationships/slideLayout" Target="../slideLayouts/slideLayout263.xml"/><Relationship Id="rId9" Type="http://schemas.openxmlformats.org/officeDocument/2006/relationships/slideLayout" Target="../slideLayouts/slideLayout268.xml"/><Relationship Id="rId14" Type="http://schemas.openxmlformats.org/officeDocument/2006/relationships/slideLayout" Target="../slideLayouts/slideLayout273.xml"/><Relationship Id="rId22" Type="http://schemas.openxmlformats.org/officeDocument/2006/relationships/slideLayout" Target="../slideLayouts/slideLayout281.xml"/><Relationship Id="rId27" Type="http://schemas.openxmlformats.org/officeDocument/2006/relationships/slideLayout" Target="../slideLayouts/slideLayout286.xml"/><Relationship Id="rId30" Type="http://schemas.openxmlformats.org/officeDocument/2006/relationships/slideLayout" Target="../slideLayouts/slideLayout289.xml"/><Relationship Id="rId35" Type="http://schemas.openxmlformats.org/officeDocument/2006/relationships/slideLayout" Target="../slideLayouts/slideLayout294.xml"/><Relationship Id="rId8" Type="http://schemas.openxmlformats.org/officeDocument/2006/relationships/slideLayout" Target="../slideLayouts/slideLayout267.xml"/><Relationship Id="rId3" Type="http://schemas.openxmlformats.org/officeDocument/2006/relationships/slideLayout" Target="../slideLayouts/slideLayout262.xml"/></Relationships>
</file>

<file path=ppt/slideMasters/_rels/slideMaster9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09.xml"/><Relationship Id="rId18" Type="http://schemas.openxmlformats.org/officeDocument/2006/relationships/slideLayout" Target="../slideLayouts/slideLayout314.xml"/><Relationship Id="rId26" Type="http://schemas.openxmlformats.org/officeDocument/2006/relationships/slideLayout" Target="../slideLayouts/slideLayout322.xml"/><Relationship Id="rId39" Type="http://schemas.openxmlformats.org/officeDocument/2006/relationships/image" Target="../media/image1.png"/><Relationship Id="rId21" Type="http://schemas.openxmlformats.org/officeDocument/2006/relationships/slideLayout" Target="../slideLayouts/slideLayout317.xml"/><Relationship Id="rId34" Type="http://schemas.openxmlformats.org/officeDocument/2006/relationships/slideLayout" Target="../slideLayouts/slideLayout330.xml"/><Relationship Id="rId7" Type="http://schemas.openxmlformats.org/officeDocument/2006/relationships/slideLayout" Target="../slideLayouts/slideLayout303.xml"/><Relationship Id="rId12" Type="http://schemas.openxmlformats.org/officeDocument/2006/relationships/slideLayout" Target="../slideLayouts/slideLayout308.xml"/><Relationship Id="rId17" Type="http://schemas.openxmlformats.org/officeDocument/2006/relationships/slideLayout" Target="../slideLayouts/slideLayout313.xml"/><Relationship Id="rId25" Type="http://schemas.openxmlformats.org/officeDocument/2006/relationships/slideLayout" Target="../slideLayouts/slideLayout321.xml"/><Relationship Id="rId33" Type="http://schemas.openxmlformats.org/officeDocument/2006/relationships/slideLayout" Target="../slideLayouts/slideLayout329.xml"/><Relationship Id="rId38" Type="http://schemas.openxmlformats.org/officeDocument/2006/relationships/theme" Target="../theme/theme9.xml"/><Relationship Id="rId2" Type="http://schemas.openxmlformats.org/officeDocument/2006/relationships/slideLayout" Target="../slideLayouts/slideLayout298.xml"/><Relationship Id="rId16" Type="http://schemas.openxmlformats.org/officeDocument/2006/relationships/slideLayout" Target="../slideLayouts/slideLayout312.xml"/><Relationship Id="rId20" Type="http://schemas.openxmlformats.org/officeDocument/2006/relationships/slideLayout" Target="../slideLayouts/slideLayout316.xml"/><Relationship Id="rId29" Type="http://schemas.openxmlformats.org/officeDocument/2006/relationships/slideLayout" Target="../slideLayouts/slideLayout325.xml"/><Relationship Id="rId1" Type="http://schemas.openxmlformats.org/officeDocument/2006/relationships/slideLayout" Target="../slideLayouts/slideLayout297.xml"/><Relationship Id="rId6" Type="http://schemas.openxmlformats.org/officeDocument/2006/relationships/slideLayout" Target="../slideLayouts/slideLayout302.xml"/><Relationship Id="rId11" Type="http://schemas.openxmlformats.org/officeDocument/2006/relationships/slideLayout" Target="../slideLayouts/slideLayout307.xml"/><Relationship Id="rId24" Type="http://schemas.openxmlformats.org/officeDocument/2006/relationships/slideLayout" Target="../slideLayouts/slideLayout320.xml"/><Relationship Id="rId32" Type="http://schemas.openxmlformats.org/officeDocument/2006/relationships/slideLayout" Target="../slideLayouts/slideLayout328.xml"/><Relationship Id="rId37" Type="http://schemas.openxmlformats.org/officeDocument/2006/relationships/slideLayout" Target="../slideLayouts/slideLayout333.xml"/><Relationship Id="rId5" Type="http://schemas.openxmlformats.org/officeDocument/2006/relationships/slideLayout" Target="../slideLayouts/slideLayout301.xml"/><Relationship Id="rId15" Type="http://schemas.openxmlformats.org/officeDocument/2006/relationships/slideLayout" Target="../slideLayouts/slideLayout311.xml"/><Relationship Id="rId23" Type="http://schemas.openxmlformats.org/officeDocument/2006/relationships/slideLayout" Target="../slideLayouts/slideLayout319.xml"/><Relationship Id="rId28" Type="http://schemas.openxmlformats.org/officeDocument/2006/relationships/slideLayout" Target="../slideLayouts/slideLayout324.xml"/><Relationship Id="rId36" Type="http://schemas.openxmlformats.org/officeDocument/2006/relationships/slideLayout" Target="../slideLayouts/slideLayout332.xml"/><Relationship Id="rId10" Type="http://schemas.openxmlformats.org/officeDocument/2006/relationships/slideLayout" Target="../slideLayouts/slideLayout306.xml"/><Relationship Id="rId19" Type="http://schemas.openxmlformats.org/officeDocument/2006/relationships/slideLayout" Target="../slideLayouts/slideLayout315.xml"/><Relationship Id="rId31" Type="http://schemas.openxmlformats.org/officeDocument/2006/relationships/slideLayout" Target="../slideLayouts/slideLayout327.xml"/><Relationship Id="rId4" Type="http://schemas.openxmlformats.org/officeDocument/2006/relationships/slideLayout" Target="../slideLayouts/slideLayout300.xml"/><Relationship Id="rId9" Type="http://schemas.openxmlformats.org/officeDocument/2006/relationships/slideLayout" Target="../slideLayouts/slideLayout305.xml"/><Relationship Id="rId14" Type="http://schemas.openxmlformats.org/officeDocument/2006/relationships/slideLayout" Target="../slideLayouts/slideLayout310.xml"/><Relationship Id="rId22" Type="http://schemas.openxmlformats.org/officeDocument/2006/relationships/slideLayout" Target="../slideLayouts/slideLayout318.xml"/><Relationship Id="rId27" Type="http://schemas.openxmlformats.org/officeDocument/2006/relationships/slideLayout" Target="../slideLayouts/slideLayout323.xml"/><Relationship Id="rId30" Type="http://schemas.openxmlformats.org/officeDocument/2006/relationships/slideLayout" Target="../slideLayouts/slideLayout326.xml"/><Relationship Id="rId35" Type="http://schemas.openxmlformats.org/officeDocument/2006/relationships/slideLayout" Target="../slideLayouts/slideLayout331.xml"/><Relationship Id="rId8" Type="http://schemas.openxmlformats.org/officeDocument/2006/relationships/slideLayout" Target="../slideLayouts/slideLayout304.xml"/><Relationship Id="rId3" Type="http://schemas.openxmlformats.org/officeDocument/2006/relationships/slideLayout" Target="../slideLayouts/slideLayout299.xml"/></Relationships>
</file>

<file path=ppt/slideMasters/_rels/slideMaster10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46.xml"/><Relationship Id="rId18" Type="http://schemas.openxmlformats.org/officeDocument/2006/relationships/slideLayout" Target="../slideLayouts/slideLayout351.xml"/><Relationship Id="rId26" Type="http://schemas.openxmlformats.org/officeDocument/2006/relationships/slideLayout" Target="../slideLayouts/slideLayout359.xml"/><Relationship Id="rId39" Type="http://schemas.openxmlformats.org/officeDocument/2006/relationships/image" Target="../media/image1.png"/><Relationship Id="rId21" Type="http://schemas.openxmlformats.org/officeDocument/2006/relationships/slideLayout" Target="../slideLayouts/slideLayout354.xml"/><Relationship Id="rId34" Type="http://schemas.openxmlformats.org/officeDocument/2006/relationships/slideLayout" Target="../slideLayouts/slideLayout367.xml"/><Relationship Id="rId7" Type="http://schemas.openxmlformats.org/officeDocument/2006/relationships/slideLayout" Target="../slideLayouts/slideLayout340.xml"/><Relationship Id="rId12" Type="http://schemas.openxmlformats.org/officeDocument/2006/relationships/slideLayout" Target="../slideLayouts/slideLayout345.xml"/><Relationship Id="rId17" Type="http://schemas.openxmlformats.org/officeDocument/2006/relationships/slideLayout" Target="../slideLayouts/slideLayout350.xml"/><Relationship Id="rId25" Type="http://schemas.openxmlformats.org/officeDocument/2006/relationships/slideLayout" Target="../slideLayouts/slideLayout358.xml"/><Relationship Id="rId33" Type="http://schemas.openxmlformats.org/officeDocument/2006/relationships/slideLayout" Target="../slideLayouts/slideLayout366.xml"/><Relationship Id="rId38" Type="http://schemas.openxmlformats.org/officeDocument/2006/relationships/theme" Target="../theme/theme10.xml"/><Relationship Id="rId2" Type="http://schemas.openxmlformats.org/officeDocument/2006/relationships/slideLayout" Target="../slideLayouts/slideLayout335.xml"/><Relationship Id="rId16" Type="http://schemas.openxmlformats.org/officeDocument/2006/relationships/slideLayout" Target="../slideLayouts/slideLayout349.xml"/><Relationship Id="rId20" Type="http://schemas.openxmlformats.org/officeDocument/2006/relationships/slideLayout" Target="../slideLayouts/slideLayout353.xml"/><Relationship Id="rId29" Type="http://schemas.openxmlformats.org/officeDocument/2006/relationships/slideLayout" Target="../slideLayouts/slideLayout362.xml"/><Relationship Id="rId1" Type="http://schemas.openxmlformats.org/officeDocument/2006/relationships/slideLayout" Target="../slideLayouts/slideLayout334.xml"/><Relationship Id="rId6" Type="http://schemas.openxmlformats.org/officeDocument/2006/relationships/slideLayout" Target="../slideLayouts/slideLayout339.xml"/><Relationship Id="rId11" Type="http://schemas.openxmlformats.org/officeDocument/2006/relationships/slideLayout" Target="../slideLayouts/slideLayout344.xml"/><Relationship Id="rId24" Type="http://schemas.openxmlformats.org/officeDocument/2006/relationships/slideLayout" Target="../slideLayouts/slideLayout357.xml"/><Relationship Id="rId32" Type="http://schemas.openxmlformats.org/officeDocument/2006/relationships/slideLayout" Target="../slideLayouts/slideLayout365.xml"/><Relationship Id="rId37" Type="http://schemas.openxmlformats.org/officeDocument/2006/relationships/slideLayout" Target="../slideLayouts/slideLayout370.xml"/><Relationship Id="rId5" Type="http://schemas.openxmlformats.org/officeDocument/2006/relationships/slideLayout" Target="../slideLayouts/slideLayout338.xml"/><Relationship Id="rId15" Type="http://schemas.openxmlformats.org/officeDocument/2006/relationships/slideLayout" Target="../slideLayouts/slideLayout348.xml"/><Relationship Id="rId23" Type="http://schemas.openxmlformats.org/officeDocument/2006/relationships/slideLayout" Target="../slideLayouts/slideLayout356.xml"/><Relationship Id="rId28" Type="http://schemas.openxmlformats.org/officeDocument/2006/relationships/slideLayout" Target="../slideLayouts/slideLayout361.xml"/><Relationship Id="rId36" Type="http://schemas.openxmlformats.org/officeDocument/2006/relationships/slideLayout" Target="../slideLayouts/slideLayout369.xml"/><Relationship Id="rId10" Type="http://schemas.openxmlformats.org/officeDocument/2006/relationships/slideLayout" Target="../slideLayouts/slideLayout343.xml"/><Relationship Id="rId19" Type="http://schemas.openxmlformats.org/officeDocument/2006/relationships/slideLayout" Target="../slideLayouts/slideLayout352.xml"/><Relationship Id="rId31" Type="http://schemas.openxmlformats.org/officeDocument/2006/relationships/slideLayout" Target="../slideLayouts/slideLayout364.xml"/><Relationship Id="rId4" Type="http://schemas.openxmlformats.org/officeDocument/2006/relationships/slideLayout" Target="../slideLayouts/slideLayout337.xml"/><Relationship Id="rId9" Type="http://schemas.openxmlformats.org/officeDocument/2006/relationships/slideLayout" Target="../slideLayouts/slideLayout342.xml"/><Relationship Id="rId14" Type="http://schemas.openxmlformats.org/officeDocument/2006/relationships/slideLayout" Target="../slideLayouts/slideLayout347.xml"/><Relationship Id="rId22" Type="http://schemas.openxmlformats.org/officeDocument/2006/relationships/slideLayout" Target="../slideLayouts/slideLayout355.xml"/><Relationship Id="rId27" Type="http://schemas.openxmlformats.org/officeDocument/2006/relationships/slideLayout" Target="../slideLayouts/slideLayout360.xml"/><Relationship Id="rId30" Type="http://schemas.openxmlformats.org/officeDocument/2006/relationships/slideLayout" Target="../slideLayouts/slideLayout363.xml"/><Relationship Id="rId35" Type="http://schemas.openxmlformats.org/officeDocument/2006/relationships/slideLayout" Target="../slideLayouts/slideLayout368.xml"/><Relationship Id="rId8" Type="http://schemas.openxmlformats.org/officeDocument/2006/relationships/slideLayout" Target="../slideLayouts/slideLayout341.xml"/><Relationship Id="rId3" Type="http://schemas.openxmlformats.org/officeDocument/2006/relationships/slideLayout" Target="../slideLayouts/slideLayout336.xml"/></Relationships>
</file>

<file path=ppt/slideMasters/_rels/slideMaster1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83.xml"/><Relationship Id="rId18" Type="http://schemas.openxmlformats.org/officeDocument/2006/relationships/slideLayout" Target="../slideLayouts/slideLayout388.xml"/><Relationship Id="rId26" Type="http://schemas.openxmlformats.org/officeDocument/2006/relationships/slideLayout" Target="../slideLayouts/slideLayout396.xml"/><Relationship Id="rId39" Type="http://schemas.openxmlformats.org/officeDocument/2006/relationships/image" Target="../media/image1.png"/><Relationship Id="rId21" Type="http://schemas.openxmlformats.org/officeDocument/2006/relationships/slideLayout" Target="../slideLayouts/slideLayout391.xml"/><Relationship Id="rId34" Type="http://schemas.openxmlformats.org/officeDocument/2006/relationships/slideLayout" Target="../slideLayouts/slideLayout404.xml"/><Relationship Id="rId7" Type="http://schemas.openxmlformats.org/officeDocument/2006/relationships/slideLayout" Target="../slideLayouts/slideLayout377.xml"/><Relationship Id="rId12" Type="http://schemas.openxmlformats.org/officeDocument/2006/relationships/slideLayout" Target="../slideLayouts/slideLayout382.xml"/><Relationship Id="rId17" Type="http://schemas.openxmlformats.org/officeDocument/2006/relationships/slideLayout" Target="../slideLayouts/slideLayout387.xml"/><Relationship Id="rId25" Type="http://schemas.openxmlformats.org/officeDocument/2006/relationships/slideLayout" Target="../slideLayouts/slideLayout395.xml"/><Relationship Id="rId33" Type="http://schemas.openxmlformats.org/officeDocument/2006/relationships/slideLayout" Target="../slideLayouts/slideLayout403.xml"/><Relationship Id="rId38" Type="http://schemas.openxmlformats.org/officeDocument/2006/relationships/theme" Target="../theme/theme11.xml"/><Relationship Id="rId2" Type="http://schemas.openxmlformats.org/officeDocument/2006/relationships/slideLayout" Target="../slideLayouts/slideLayout372.xml"/><Relationship Id="rId16" Type="http://schemas.openxmlformats.org/officeDocument/2006/relationships/slideLayout" Target="../slideLayouts/slideLayout386.xml"/><Relationship Id="rId20" Type="http://schemas.openxmlformats.org/officeDocument/2006/relationships/slideLayout" Target="../slideLayouts/slideLayout390.xml"/><Relationship Id="rId29" Type="http://schemas.openxmlformats.org/officeDocument/2006/relationships/slideLayout" Target="../slideLayouts/slideLayout399.xml"/><Relationship Id="rId1" Type="http://schemas.openxmlformats.org/officeDocument/2006/relationships/slideLayout" Target="../slideLayouts/slideLayout371.xml"/><Relationship Id="rId6" Type="http://schemas.openxmlformats.org/officeDocument/2006/relationships/slideLayout" Target="../slideLayouts/slideLayout376.xml"/><Relationship Id="rId11" Type="http://schemas.openxmlformats.org/officeDocument/2006/relationships/slideLayout" Target="../slideLayouts/slideLayout381.xml"/><Relationship Id="rId24" Type="http://schemas.openxmlformats.org/officeDocument/2006/relationships/slideLayout" Target="../slideLayouts/slideLayout394.xml"/><Relationship Id="rId32" Type="http://schemas.openxmlformats.org/officeDocument/2006/relationships/slideLayout" Target="../slideLayouts/slideLayout402.xml"/><Relationship Id="rId37" Type="http://schemas.openxmlformats.org/officeDocument/2006/relationships/slideLayout" Target="../slideLayouts/slideLayout407.xml"/><Relationship Id="rId5" Type="http://schemas.openxmlformats.org/officeDocument/2006/relationships/slideLayout" Target="../slideLayouts/slideLayout375.xml"/><Relationship Id="rId15" Type="http://schemas.openxmlformats.org/officeDocument/2006/relationships/slideLayout" Target="../slideLayouts/slideLayout385.xml"/><Relationship Id="rId23" Type="http://schemas.openxmlformats.org/officeDocument/2006/relationships/slideLayout" Target="../slideLayouts/slideLayout393.xml"/><Relationship Id="rId28" Type="http://schemas.openxmlformats.org/officeDocument/2006/relationships/slideLayout" Target="../slideLayouts/slideLayout398.xml"/><Relationship Id="rId36" Type="http://schemas.openxmlformats.org/officeDocument/2006/relationships/slideLayout" Target="../slideLayouts/slideLayout406.xml"/><Relationship Id="rId10" Type="http://schemas.openxmlformats.org/officeDocument/2006/relationships/slideLayout" Target="../slideLayouts/slideLayout380.xml"/><Relationship Id="rId19" Type="http://schemas.openxmlformats.org/officeDocument/2006/relationships/slideLayout" Target="../slideLayouts/slideLayout389.xml"/><Relationship Id="rId31" Type="http://schemas.openxmlformats.org/officeDocument/2006/relationships/slideLayout" Target="../slideLayouts/slideLayout401.xml"/><Relationship Id="rId4" Type="http://schemas.openxmlformats.org/officeDocument/2006/relationships/slideLayout" Target="../slideLayouts/slideLayout374.xml"/><Relationship Id="rId9" Type="http://schemas.openxmlformats.org/officeDocument/2006/relationships/slideLayout" Target="../slideLayouts/slideLayout379.xml"/><Relationship Id="rId14" Type="http://schemas.openxmlformats.org/officeDocument/2006/relationships/slideLayout" Target="../slideLayouts/slideLayout384.xml"/><Relationship Id="rId22" Type="http://schemas.openxmlformats.org/officeDocument/2006/relationships/slideLayout" Target="../slideLayouts/slideLayout392.xml"/><Relationship Id="rId27" Type="http://schemas.openxmlformats.org/officeDocument/2006/relationships/slideLayout" Target="../slideLayouts/slideLayout397.xml"/><Relationship Id="rId30" Type="http://schemas.openxmlformats.org/officeDocument/2006/relationships/slideLayout" Target="../slideLayouts/slideLayout400.xml"/><Relationship Id="rId35" Type="http://schemas.openxmlformats.org/officeDocument/2006/relationships/slideLayout" Target="../slideLayouts/slideLayout405.xml"/><Relationship Id="rId8" Type="http://schemas.openxmlformats.org/officeDocument/2006/relationships/slideLayout" Target="../slideLayouts/slideLayout378.xml"/><Relationship Id="rId3" Type="http://schemas.openxmlformats.org/officeDocument/2006/relationships/slideLayout" Target="../slideLayouts/slideLayout373.xml"/></Relationships>
</file>

<file path=ppt/slideMasters/_rels/slideMaster1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20.xml"/><Relationship Id="rId18" Type="http://schemas.openxmlformats.org/officeDocument/2006/relationships/slideLayout" Target="../slideLayouts/slideLayout425.xml"/><Relationship Id="rId26" Type="http://schemas.openxmlformats.org/officeDocument/2006/relationships/slideLayout" Target="../slideLayouts/slideLayout433.xml"/><Relationship Id="rId39" Type="http://schemas.openxmlformats.org/officeDocument/2006/relationships/image" Target="../media/image1.png"/><Relationship Id="rId21" Type="http://schemas.openxmlformats.org/officeDocument/2006/relationships/slideLayout" Target="../slideLayouts/slideLayout428.xml"/><Relationship Id="rId34" Type="http://schemas.openxmlformats.org/officeDocument/2006/relationships/slideLayout" Target="../slideLayouts/slideLayout441.xml"/><Relationship Id="rId7" Type="http://schemas.openxmlformats.org/officeDocument/2006/relationships/slideLayout" Target="../slideLayouts/slideLayout414.xml"/><Relationship Id="rId12" Type="http://schemas.openxmlformats.org/officeDocument/2006/relationships/slideLayout" Target="../slideLayouts/slideLayout419.xml"/><Relationship Id="rId17" Type="http://schemas.openxmlformats.org/officeDocument/2006/relationships/slideLayout" Target="../slideLayouts/slideLayout424.xml"/><Relationship Id="rId25" Type="http://schemas.openxmlformats.org/officeDocument/2006/relationships/slideLayout" Target="../slideLayouts/slideLayout432.xml"/><Relationship Id="rId33" Type="http://schemas.openxmlformats.org/officeDocument/2006/relationships/slideLayout" Target="../slideLayouts/slideLayout440.xml"/><Relationship Id="rId38" Type="http://schemas.openxmlformats.org/officeDocument/2006/relationships/theme" Target="../theme/theme12.xml"/><Relationship Id="rId2" Type="http://schemas.openxmlformats.org/officeDocument/2006/relationships/slideLayout" Target="../slideLayouts/slideLayout409.xml"/><Relationship Id="rId16" Type="http://schemas.openxmlformats.org/officeDocument/2006/relationships/slideLayout" Target="../slideLayouts/slideLayout423.xml"/><Relationship Id="rId20" Type="http://schemas.openxmlformats.org/officeDocument/2006/relationships/slideLayout" Target="../slideLayouts/slideLayout427.xml"/><Relationship Id="rId29" Type="http://schemas.openxmlformats.org/officeDocument/2006/relationships/slideLayout" Target="../slideLayouts/slideLayout436.xml"/><Relationship Id="rId1" Type="http://schemas.openxmlformats.org/officeDocument/2006/relationships/slideLayout" Target="../slideLayouts/slideLayout408.xml"/><Relationship Id="rId6" Type="http://schemas.openxmlformats.org/officeDocument/2006/relationships/slideLayout" Target="../slideLayouts/slideLayout413.xml"/><Relationship Id="rId11" Type="http://schemas.openxmlformats.org/officeDocument/2006/relationships/slideLayout" Target="../slideLayouts/slideLayout418.xml"/><Relationship Id="rId24" Type="http://schemas.openxmlformats.org/officeDocument/2006/relationships/slideLayout" Target="../slideLayouts/slideLayout431.xml"/><Relationship Id="rId32" Type="http://schemas.openxmlformats.org/officeDocument/2006/relationships/slideLayout" Target="../slideLayouts/slideLayout439.xml"/><Relationship Id="rId37" Type="http://schemas.openxmlformats.org/officeDocument/2006/relationships/slideLayout" Target="../slideLayouts/slideLayout444.xml"/><Relationship Id="rId5" Type="http://schemas.openxmlformats.org/officeDocument/2006/relationships/slideLayout" Target="../slideLayouts/slideLayout412.xml"/><Relationship Id="rId15" Type="http://schemas.openxmlformats.org/officeDocument/2006/relationships/slideLayout" Target="../slideLayouts/slideLayout422.xml"/><Relationship Id="rId23" Type="http://schemas.openxmlformats.org/officeDocument/2006/relationships/slideLayout" Target="../slideLayouts/slideLayout430.xml"/><Relationship Id="rId28" Type="http://schemas.openxmlformats.org/officeDocument/2006/relationships/slideLayout" Target="../slideLayouts/slideLayout435.xml"/><Relationship Id="rId36" Type="http://schemas.openxmlformats.org/officeDocument/2006/relationships/slideLayout" Target="../slideLayouts/slideLayout443.xml"/><Relationship Id="rId10" Type="http://schemas.openxmlformats.org/officeDocument/2006/relationships/slideLayout" Target="../slideLayouts/slideLayout417.xml"/><Relationship Id="rId19" Type="http://schemas.openxmlformats.org/officeDocument/2006/relationships/slideLayout" Target="../slideLayouts/slideLayout426.xml"/><Relationship Id="rId31" Type="http://schemas.openxmlformats.org/officeDocument/2006/relationships/slideLayout" Target="../slideLayouts/slideLayout438.xml"/><Relationship Id="rId4" Type="http://schemas.openxmlformats.org/officeDocument/2006/relationships/slideLayout" Target="../slideLayouts/slideLayout411.xml"/><Relationship Id="rId9" Type="http://schemas.openxmlformats.org/officeDocument/2006/relationships/slideLayout" Target="../slideLayouts/slideLayout416.xml"/><Relationship Id="rId14" Type="http://schemas.openxmlformats.org/officeDocument/2006/relationships/slideLayout" Target="../slideLayouts/slideLayout421.xml"/><Relationship Id="rId22" Type="http://schemas.openxmlformats.org/officeDocument/2006/relationships/slideLayout" Target="../slideLayouts/slideLayout429.xml"/><Relationship Id="rId27" Type="http://schemas.openxmlformats.org/officeDocument/2006/relationships/slideLayout" Target="../slideLayouts/slideLayout434.xml"/><Relationship Id="rId30" Type="http://schemas.openxmlformats.org/officeDocument/2006/relationships/slideLayout" Target="../slideLayouts/slideLayout437.xml"/><Relationship Id="rId35" Type="http://schemas.openxmlformats.org/officeDocument/2006/relationships/slideLayout" Target="../slideLayouts/slideLayout442.xml"/><Relationship Id="rId8" Type="http://schemas.openxmlformats.org/officeDocument/2006/relationships/slideLayout" Target="../slideLayouts/slideLayout415.xml"/><Relationship Id="rId3" Type="http://schemas.openxmlformats.org/officeDocument/2006/relationships/slideLayout" Target="../slideLayouts/slideLayout410.xml"/></Relationships>
</file>

<file path=ppt/slideMasters/_rels/slideMaster1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57.xml"/><Relationship Id="rId18" Type="http://schemas.openxmlformats.org/officeDocument/2006/relationships/slideLayout" Target="../slideLayouts/slideLayout462.xml"/><Relationship Id="rId26" Type="http://schemas.openxmlformats.org/officeDocument/2006/relationships/slideLayout" Target="../slideLayouts/slideLayout470.xml"/><Relationship Id="rId39" Type="http://schemas.openxmlformats.org/officeDocument/2006/relationships/image" Target="../media/image1.png"/><Relationship Id="rId21" Type="http://schemas.openxmlformats.org/officeDocument/2006/relationships/slideLayout" Target="../slideLayouts/slideLayout465.xml"/><Relationship Id="rId34" Type="http://schemas.openxmlformats.org/officeDocument/2006/relationships/slideLayout" Target="../slideLayouts/slideLayout478.xml"/><Relationship Id="rId7" Type="http://schemas.openxmlformats.org/officeDocument/2006/relationships/slideLayout" Target="../slideLayouts/slideLayout451.xml"/><Relationship Id="rId12" Type="http://schemas.openxmlformats.org/officeDocument/2006/relationships/slideLayout" Target="../slideLayouts/slideLayout456.xml"/><Relationship Id="rId17" Type="http://schemas.openxmlformats.org/officeDocument/2006/relationships/slideLayout" Target="../slideLayouts/slideLayout461.xml"/><Relationship Id="rId25" Type="http://schemas.openxmlformats.org/officeDocument/2006/relationships/slideLayout" Target="../slideLayouts/slideLayout469.xml"/><Relationship Id="rId33" Type="http://schemas.openxmlformats.org/officeDocument/2006/relationships/slideLayout" Target="../slideLayouts/slideLayout477.xml"/><Relationship Id="rId38" Type="http://schemas.openxmlformats.org/officeDocument/2006/relationships/theme" Target="../theme/theme13.xml"/><Relationship Id="rId2" Type="http://schemas.openxmlformats.org/officeDocument/2006/relationships/slideLayout" Target="../slideLayouts/slideLayout446.xml"/><Relationship Id="rId16" Type="http://schemas.openxmlformats.org/officeDocument/2006/relationships/slideLayout" Target="../slideLayouts/slideLayout460.xml"/><Relationship Id="rId20" Type="http://schemas.openxmlformats.org/officeDocument/2006/relationships/slideLayout" Target="../slideLayouts/slideLayout464.xml"/><Relationship Id="rId29" Type="http://schemas.openxmlformats.org/officeDocument/2006/relationships/slideLayout" Target="../slideLayouts/slideLayout473.xml"/><Relationship Id="rId1" Type="http://schemas.openxmlformats.org/officeDocument/2006/relationships/slideLayout" Target="../slideLayouts/slideLayout445.xml"/><Relationship Id="rId6" Type="http://schemas.openxmlformats.org/officeDocument/2006/relationships/slideLayout" Target="../slideLayouts/slideLayout450.xml"/><Relationship Id="rId11" Type="http://schemas.openxmlformats.org/officeDocument/2006/relationships/slideLayout" Target="../slideLayouts/slideLayout455.xml"/><Relationship Id="rId24" Type="http://schemas.openxmlformats.org/officeDocument/2006/relationships/slideLayout" Target="../slideLayouts/slideLayout468.xml"/><Relationship Id="rId32" Type="http://schemas.openxmlformats.org/officeDocument/2006/relationships/slideLayout" Target="../slideLayouts/slideLayout476.xml"/><Relationship Id="rId37" Type="http://schemas.openxmlformats.org/officeDocument/2006/relationships/slideLayout" Target="../slideLayouts/slideLayout481.xml"/><Relationship Id="rId5" Type="http://schemas.openxmlformats.org/officeDocument/2006/relationships/slideLayout" Target="../slideLayouts/slideLayout449.xml"/><Relationship Id="rId15" Type="http://schemas.openxmlformats.org/officeDocument/2006/relationships/slideLayout" Target="../slideLayouts/slideLayout459.xml"/><Relationship Id="rId23" Type="http://schemas.openxmlformats.org/officeDocument/2006/relationships/slideLayout" Target="../slideLayouts/slideLayout467.xml"/><Relationship Id="rId28" Type="http://schemas.openxmlformats.org/officeDocument/2006/relationships/slideLayout" Target="../slideLayouts/slideLayout472.xml"/><Relationship Id="rId36" Type="http://schemas.openxmlformats.org/officeDocument/2006/relationships/slideLayout" Target="../slideLayouts/slideLayout480.xml"/><Relationship Id="rId10" Type="http://schemas.openxmlformats.org/officeDocument/2006/relationships/slideLayout" Target="../slideLayouts/slideLayout454.xml"/><Relationship Id="rId19" Type="http://schemas.openxmlformats.org/officeDocument/2006/relationships/slideLayout" Target="../slideLayouts/slideLayout463.xml"/><Relationship Id="rId31" Type="http://schemas.openxmlformats.org/officeDocument/2006/relationships/slideLayout" Target="../slideLayouts/slideLayout475.xml"/><Relationship Id="rId4" Type="http://schemas.openxmlformats.org/officeDocument/2006/relationships/slideLayout" Target="../slideLayouts/slideLayout448.xml"/><Relationship Id="rId9" Type="http://schemas.openxmlformats.org/officeDocument/2006/relationships/slideLayout" Target="../slideLayouts/slideLayout453.xml"/><Relationship Id="rId14" Type="http://schemas.openxmlformats.org/officeDocument/2006/relationships/slideLayout" Target="../slideLayouts/slideLayout458.xml"/><Relationship Id="rId22" Type="http://schemas.openxmlformats.org/officeDocument/2006/relationships/slideLayout" Target="../slideLayouts/slideLayout466.xml"/><Relationship Id="rId27" Type="http://schemas.openxmlformats.org/officeDocument/2006/relationships/slideLayout" Target="../slideLayouts/slideLayout471.xml"/><Relationship Id="rId30" Type="http://schemas.openxmlformats.org/officeDocument/2006/relationships/slideLayout" Target="../slideLayouts/slideLayout474.xml"/><Relationship Id="rId35" Type="http://schemas.openxmlformats.org/officeDocument/2006/relationships/slideLayout" Target="../slideLayouts/slideLayout479.xml"/><Relationship Id="rId8" Type="http://schemas.openxmlformats.org/officeDocument/2006/relationships/slideLayout" Target="../slideLayouts/slideLayout452.xml"/><Relationship Id="rId3" Type="http://schemas.openxmlformats.org/officeDocument/2006/relationships/slideLayout" Target="../slideLayouts/slideLayout447.xml"/></Relationships>
</file>

<file path=ppt/slideMasters/_rels/slideMaster1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94.xml"/><Relationship Id="rId18" Type="http://schemas.openxmlformats.org/officeDocument/2006/relationships/slideLayout" Target="../slideLayouts/slideLayout499.xml"/><Relationship Id="rId26" Type="http://schemas.openxmlformats.org/officeDocument/2006/relationships/slideLayout" Target="../slideLayouts/slideLayout507.xml"/><Relationship Id="rId39" Type="http://schemas.openxmlformats.org/officeDocument/2006/relationships/image" Target="../media/image13.png"/><Relationship Id="rId21" Type="http://schemas.openxmlformats.org/officeDocument/2006/relationships/slideLayout" Target="../slideLayouts/slideLayout502.xml"/><Relationship Id="rId34" Type="http://schemas.openxmlformats.org/officeDocument/2006/relationships/slideLayout" Target="../slideLayouts/slideLayout515.xml"/><Relationship Id="rId7" Type="http://schemas.openxmlformats.org/officeDocument/2006/relationships/slideLayout" Target="../slideLayouts/slideLayout488.xml"/><Relationship Id="rId12" Type="http://schemas.openxmlformats.org/officeDocument/2006/relationships/slideLayout" Target="../slideLayouts/slideLayout493.xml"/><Relationship Id="rId17" Type="http://schemas.openxmlformats.org/officeDocument/2006/relationships/slideLayout" Target="../slideLayouts/slideLayout498.xml"/><Relationship Id="rId25" Type="http://schemas.openxmlformats.org/officeDocument/2006/relationships/slideLayout" Target="../slideLayouts/slideLayout506.xml"/><Relationship Id="rId33" Type="http://schemas.openxmlformats.org/officeDocument/2006/relationships/slideLayout" Target="../slideLayouts/slideLayout514.xml"/><Relationship Id="rId38" Type="http://schemas.openxmlformats.org/officeDocument/2006/relationships/theme" Target="../theme/theme14.xml"/><Relationship Id="rId2" Type="http://schemas.openxmlformats.org/officeDocument/2006/relationships/slideLayout" Target="../slideLayouts/slideLayout483.xml"/><Relationship Id="rId16" Type="http://schemas.openxmlformats.org/officeDocument/2006/relationships/slideLayout" Target="../slideLayouts/slideLayout497.xml"/><Relationship Id="rId20" Type="http://schemas.openxmlformats.org/officeDocument/2006/relationships/slideLayout" Target="../slideLayouts/slideLayout501.xml"/><Relationship Id="rId29" Type="http://schemas.openxmlformats.org/officeDocument/2006/relationships/slideLayout" Target="../slideLayouts/slideLayout510.xml"/><Relationship Id="rId1" Type="http://schemas.openxmlformats.org/officeDocument/2006/relationships/slideLayout" Target="../slideLayouts/slideLayout482.xml"/><Relationship Id="rId6" Type="http://schemas.openxmlformats.org/officeDocument/2006/relationships/slideLayout" Target="../slideLayouts/slideLayout487.xml"/><Relationship Id="rId11" Type="http://schemas.openxmlformats.org/officeDocument/2006/relationships/slideLayout" Target="../slideLayouts/slideLayout492.xml"/><Relationship Id="rId24" Type="http://schemas.openxmlformats.org/officeDocument/2006/relationships/slideLayout" Target="../slideLayouts/slideLayout505.xml"/><Relationship Id="rId32" Type="http://schemas.openxmlformats.org/officeDocument/2006/relationships/slideLayout" Target="../slideLayouts/slideLayout513.xml"/><Relationship Id="rId37" Type="http://schemas.openxmlformats.org/officeDocument/2006/relationships/slideLayout" Target="../slideLayouts/slideLayout518.xml"/><Relationship Id="rId5" Type="http://schemas.openxmlformats.org/officeDocument/2006/relationships/slideLayout" Target="../slideLayouts/slideLayout486.xml"/><Relationship Id="rId15" Type="http://schemas.openxmlformats.org/officeDocument/2006/relationships/slideLayout" Target="../slideLayouts/slideLayout496.xml"/><Relationship Id="rId23" Type="http://schemas.openxmlformats.org/officeDocument/2006/relationships/slideLayout" Target="../slideLayouts/slideLayout504.xml"/><Relationship Id="rId28" Type="http://schemas.openxmlformats.org/officeDocument/2006/relationships/slideLayout" Target="../slideLayouts/slideLayout509.xml"/><Relationship Id="rId36" Type="http://schemas.openxmlformats.org/officeDocument/2006/relationships/slideLayout" Target="../slideLayouts/slideLayout517.xml"/><Relationship Id="rId10" Type="http://schemas.openxmlformats.org/officeDocument/2006/relationships/slideLayout" Target="../slideLayouts/slideLayout491.xml"/><Relationship Id="rId19" Type="http://schemas.openxmlformats.org/officeDocument/2006/relationships/slideLayout" Target="../slideLayouts/slideLayout500.xml"/><Relationship Id="rId31" Type="http://schemas.openxmlformats.org/officeDocument/2006/relationships/slideLayout" Target="../slideLayouts/slideLayout512.xml"/><Relationship Id="rId4" Type="http://schemas.openxmlformats.org/officeDocument/2006/relationships/slideLayout" Target="../slideLayouts/slideLayout485.xml"/><Relationship Id="rId9" Type="http://schemas.openxmlformats.org/officeDocument/2006/relationships/slideLayout" Target="../slideLayouts/slideLayout490.xml"/><Relationship Id="rId14" Type="http://schemas.openxmlformats.org/officeDocument/2006/relationships/slideLayout" Target="../slideLayouts/slideLayout495.xml"/><Relationship Id="rId22" Type="http://schemas.openxmlformats.org/officeDocument/2006/relationships/slideLayout" Target="../slideLayouts/slideLayout503.xml"/><Relationship Id="rId27" Type="http://schemas.openxmlformats.org/officeDocument/2006/relationships/slideLayout" Target="../slideLayouts/slideLayout508.xml"/><Relationship Id="rId30" Type="http://schemas.openxmlformats.org/officeDocument/2006/relationships/slideLayout" Target="../slideLayouts/slideLayout511.xml"/><Relationship Id="rId35" Type="http://schemas.openxmlformats.org/officeDocument/2006/relationships/slideLayout" Target="../slideLayouts/slideLayout516.xml"/><Relationship Id="rId8" Type="http://schemas.openxmlformats.org/officeDocument/2006/relationships/slideLayout" Target="../slideLayouts/slideLayout489.xml"/><Relationship Id="rId3" Type="http://schemas.openxmlformats.org/officeDocument/2006/relationships/slideLayout" Target="../slideLayouts/slideLayout484.xml"/></Relationships>
</file>

<file path=ppt/slideMasters/_rels/slideMaster1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31.xml"/><Relationship Id="rId18" Type="http://schemas.openxmlformats.org/officeDocument/2006/relationships/slideLayout" Target="../slideLayouts/slideLayout536.xml"/><Relationship Id="rId26" Type="http://schemas.openxmlformats.org/officeDocument/2006/relationships/slideLayout" Target="../slideLayouts/slideLayout544.xml"/><Relationship Id="rId39" Type="http://schemas.openxmlformats.org/officeDocument/2006/relationships/image" Target="../media/image13.png"/><Relationship Id="rId21" Type="http://schemas.openxmlformats.org/officeDocument/2006/relationships/slideLayout" Target="../slideLayouts/slideLayout539.xml"/><Relationship Id="rId34" Type="http://schemas.openxmlformats.org/officeDocument/2006/relationships/slideLayout" Target="../slideLayouts/slideLayout552.xml"/><Relationship Id="rId7" Type="http://schemas.openxmlformats.org/officeDocument/2006/relationships/slideLayout" Target="../slideLayouts/slideLayout525.xml"/><Relationship Id="rId12" Type="http://schemas.openxmlformats.org/officeDocument/2006/relationships/slideLayout" Target="../slideLayouts/slideLayout530.xml"/><Relationship Id="rId17" Type="http://schemas.openxmlformats.org/officeDocument/2006/relationships/slideLayout" Target="../slideLayouts/slideLayout535.xml"/><Relationship Id="rId25" Type="http://schemas.openxmlformats.org/officeDocument/2006/relationships/slideLayout" Target="../slideLayouts/slideLayout543.xml"/><Relationship Id="rId33" Type="http://schemas.openxmlformats.org/officeDocument/2006/relationships/slideLayout" Target="../slideLayouts/slideLayout551.xml"/><Relationship Id="rId38" Type="http://schemas.openxmlformats.org/officeDocument/2006/relationships/theme" Target="../theme/theme15.xml"/><Relationship Id="rId2" Type="http://schemas.openxmlformats.org/officeDocument/2006/relationships/slideLayout" Target="../slideLayouts/slideLayout520.xml"/><Relationship Id="rId16" Type="http://schemas.openxmlformats.org/officeDocument/2006/relationships/slideLayout" Target="../slideLayouts/slideLayout534.xml"/><Relationship Id="rId20" Type="http://schemas.openxmlformats.org/officeDocument/2006/relationships/slideLayout" Target="../slideLayouts/slideLayout538.xml"/><Relationship Id="rId29" Type="http://schemas.openxmlformats.org/officeDocument/2006/relationships/slideLayout" Target="../slideLayouts/slideLayout547.xml"/><Relationship Id="rId1" Type="http://schemas.openxmlformats.org/officeDocument/2006/relationships/slideLayout" Target="../slideLayouts/slideLayout519.xml"/><Relationship Id="rId6" Type="http://schemas.openxmlformats.org/officeDocument/2006/relationships/slideLayout" Target="../slideLayouts/slideLayout524.xml"/><Relationship Id="rId11" Type="http://schemas.openxmlformats.org/officeDocument/2006/relationships/slideLayout" Target="../slideLayouts/slideLayout529.xml"/><Relationship Id="rId24" Type="http://schemas.openxmlformats.org/officeDocument/2006/relationships/slideLayout" Target="../slideLayouts/slideLayout542.xml"/><Relationship Id="rId32" Type="http://schemas.openxmlformats.org/officeDocument/2006/relationships/slideLayout" Target="../slideLayouts/slideLayout550.xml"/><Relationship Id="rId37" Type="http://schemas.openxmlformats.org/officeDocument/2006/relationships/slideLayout" Target="../slideLayouts/slideLayout555.xml"/><Relationship Id="rId5" Type="http://schemas.openxmlformats.org/officeDocument/2006/relationships/slideLayout" Target="../slideLayouts/slideLayout523.xml"/><Relationship Id="rId15" Type="http://schemas.openxmlformats.org/officeDocument/2006/relationships/slideLayout" Target="../slideLayouts/slideLayout533.xml"/><Relationship Id="rId23" Type="http://schemas.openxmlformats.org/officeDocument/2006/relationships/slideLayout" Target="../slideLayouts/slideLayout541.xml"/><Relationship Id="rId28" Type="http://schemas.openxmlformats.org/officeDocument/2006/relationships/slideLayout" Target="../slideLayouts/slideLayout546.xml"/><Relationship Id="rId36" Type="http://schemas.openxmlformats.org/officeDocument/2006/relationships/slideLayout" Target="../slideLayouts/slideLayout554.xml"/><Relationship Id="rId10" Type="http://schemas.openxmlformats.org/officeDocument/2006/relationships/slideLayout" Target="../slideLayouts/slideLayout528.xml"/><Relationship Id="rId19" Type="http://schemas.openxmlformats.org/officeDocument/2006/relationships/slideLayout" Target="../slideLayouts/slideLayout537.xml"/><Relationship Id="rId31" Type="http://schemas.openxmlformats.org/officeDocument/2006/relationships/slideLayout" Target="../slideLayouts/slideLayout549.xml"/><Relationship Id="rId4" Type="http://schemas.openxmlformats.org/officeDocument/2006/relationships/slideLayout" Target="../slideLayouts/slideLayout522.xml"/><Relationship Id="rId9" Type="http://schemas.openxmlformats.org/officeDocument/2006/relationships/slideLayout" Target="../slideLayouts/slideLayout527.xml"/><Relationship Id="rId14" Type="http://schemas.openxmlformats.org/officeDocument/2006/relationships/slideLayout" Target="../slideLayouts/slideLayout532.xml"/><Relationship Id="rId22" Type="http://schemas.openxmlformats.org/officeDocument/2006/relationships/slideLayout" Target="../slideLayouts/slideLayout540.xml"/><Relationship Id="rId27" Type="http://schemas.openxmlformats.org/officeDocument/2006/relationships/slideLayout" Target="../slideLayouts/slideLayout545.xml"/><Relationship Id="rId30" Type="http://schemas.openxmlformats.org/officeDocument/2006/relationships/slideLayout" Target="../slideLayouts/slideLayout548.xml"/><Relationship Id="rId35" Type="http://schemas.openxmlformats.org/officeDocument/2006/relationships/slideLayout" Target="../slideLayouts/slideLayout553.xml"/><Relationship Id="rId8" Type="http://schemas.openxmlformats.org/officeDocument/2006/relationships/slideLayout" Target="../slideLayouts/slideLayout526.xml"/><Relationship Id="rId3" Type="http://schemas.openxmlformats.org/officeDocument/2006/relationships/slideLayout" Target="../slideLayouts/slideLayout521.xml"/></Relationships>
</file>

<file path=ppt/slideMasters/_rels/slideMaster1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68.xml"/><Relationship Id="rId18" Type="http://schemas.openxmlformats.org/officeDocument/2006/relationships/slideLayout" Target="../slideLayouts/slideLayout573.xml"/><Relationship Id="rId26" Type="http://schemas.openxmlformats.org/officeDocument/2006/relationships/slideLayout" Target="../slideLayouts/slideLayout581.xml"/><Relationship Id="rId39" Type="http://schemas.openxmlformats.org/officeDocument/2006/relationships/image" Target="../media/image13.png"/><Relationship Id="rId21" Type="http://schemas.openxmlformats.org/officeDocument/2006/relationships/slideLayout" Target="../slideLayouts/slideLayout576.xml"/><Relationship Id="rId34" Type="http://schemas.openxmlformats.org/officeDocument/2006/relationships/slideLayout" Target="../slideLayouts/slideLayout589.xml"/><Relationship Id="rId7" Type="http://schemas.openxmlformats.org/officeDocument/2006/relationships/slideLayout" Target="../slideLayouts/slideLayout562.xml"/><Relationship Id="rId12" Type="http://schemas.openxmlformats.org/officeDocument/2006/relationships/slideLayout" Target="../slideLayouts/slideLayout567.xml"/><Relationship Id="rId17" Type="http://schemas.openxmlformats.org/officeDocument/2006/relationships/slideLayout" Target="../slideLayouts/slideLayout572.xml"/><Relationship Id="rId25" Type="http://schemas.openxmlformats.org/officeDocument/2006/relationships/slideLayout" Target="../slideLayouts/slideLayout580.xml"/><Relationship Id="rId33" Type="http://schemas.openxmlformats.org/officeDocument/2006/relationships/slideLayout" Target="../slideLayouts/slideLayout588.xml"/><Relationship Id="rId38" Type="http://schemas.openxmlformats.org/officeDocument/2006/relationships/theme" Target="../theme/theme16.xml"/><Relationship Id="rId2" Type="http://schemas.openxmlformats.org/officeDocument/2006/relationships/slideLayout" Target="../slideLayouts/slideLayout557.xml"/><Relationship Id="rId16" Type="http://schemas.openxmlformats.org/officeDocument/2006/relationships/slideLayout" Target="../slideLayouts/slideLayout571.xml"/><Relationship Id="rId20" Type="http://schemas.openxmlformats.org/officeDocument/2006/relationships/slideLayout" Target="../slideLayouts/slideLayout575.xml"/><Relationship Id="rId29" Type="http://schemas.openxmlformats.org/officeDocument/2006/relationships/slideLayout" Target="../slideLayouts/slideLayout584.xml"/><Relationship Id="rId1" Type="http://schemas.openxmlformats.org/officeDocument/2006/relationships/slideLayout" Target="../slideLayouts/slideLayout556.xml"/><Relationship Id="rId6" Type="http://schemas.openxmlformats.org/officeDocument/2006/relationships/slideLayout" Target="../slideLayouts/slideLayout561.xml"/><Relationship Id="rId11" Type="http://schemas.openxmlformats.org/officeDocument/2006/relationships/slideLayout" Target="../slideLayouts/slideLayout566.xml"/><Relationship Id="rId24" Type="http://schemas.openxmlformats.org/officeDocument/2006/relationships/slideLayout" Target="../slideLayouts/slideLayout579.xml"/><Relationship Id="rId32" Type="http://schemas.openxmlformats.org/officeDocument/2006/relationships/slideLayout" Target="../slideLayouts/slideLayout587.xml"/><Relationship Id="rId37" Type="http://schemas.openxmlformats.org/officeDocument/2006/relationships/slideLayout" Target="../slideLayouts/slideLayout592.xml"/><Relationship Id="rId5" Type="http://schemas.openxmlformats.org/officeDocument/2006/relationships/slideLayout" Target="../slideLayouts/slideLayout560.xml"/><Relationship Id="rId15" Type="http://schemas.openxmlformats.org/officeDocument/2006/relationships/slideLayout" Target="../slideLayouts/slideLayout570.xml"/><Relationship Id="rId23" Type="http://schemas.openxmlformats.org/officeDocument/2006/relationships/slideLayout" Target="../slideLayouts/slideLayout578.xml"/><Relationship Id="rId28" Type="http://schemas.openxmlformats.org/officeDocument/2006/relationships/slideLayout" Target="../slideLayouts/slideLayout583.xml"/><Relationship Id="rId36" Type="http://schemas.openxmlformats.org/officeDocument/2006/relationships/slideLayout" Target="../slideLayouts/slideLayout591.xml"/><Relationship Id="rId10" Type="http://schemas.openxmlformats.org/officeDocument/2006/relationships/slideLayout" Target="../slideLayouts/slideLayout565.xml"/><Relationship Id="rId19" Type="http://schemas.openxmlformats.org/officeDocument/2006/relationships/slideLayout" Target="../slideLayouts/slideLayout574.xml"/><Relationship Id="rId31" Type="http://schemas.openxmlformats.org/officeDocument/2006/relationships/slideLayout" Target="../slideLayouts/slideLayout586.xml"/><Relationship Id="rId4" Type="http://schemas.openxmlformats.org/officeDocument/2006/relationships/slideLayout" Target="../slideLayouts/slideLayout559.xml"/><Relationship Id="rId9" Type="http://schemas.openxmlformats.org/officeDocument/2006/relationships/slideLayout" Target="../slideLayouts/slideLayout564.xml"/><Relationship Id="rId14" Type="http://schemas.openxmlformats.org/officeDocument/2006/relationships/slideLayout" Target="../slideLayouts/slideLayout569.xml"/><Relationship Id="rId22" Type="http://schemas.openxmlformats.org/officeDocument/2006/relationships/slideLayout" Target="../slideLayouts/slideLayout577.xml"/><Relationship Id="rId27" Type="http://schemas.openxmlformats.org/officeDocument/2006/relationships/slideLayout" Target="../slideLayouts/slideLayout582.xml"/><Relationship Id="rId30" Type="http://schemas.openxmlformats.org/officeDocument/2006/relationships/slideLayout" Target="../slideLayouts/slideLayout585.xml"/><Relationship Id="rId35" Type="http://schemas.openxmlformats.org/officeDocument/2006/relationships/slideLayout" Target="../slideLayouts/slideLayout590.xml"/><Relationship Id="rId8" Type="http://schemas.openxmlformats.org/officeDocument/2006/relationships/slideLayout" Target="../slideLayouts/slideLayout563.xml"/><Relationship Id="rId3" Type="http://schemas.openxmlformats.org/officeDocument/2006/relationships/slideLayout" Target="../slideLayouts/slideLayout558.xml"/></Relationships>
</file>

<file path=ppt/slideMasters/_rels/slideMaster17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605.xml"/><Relationship Id="rId18" Type="http://schemas.openxmlformats.org/officeDocument/2006/relationships/slideLayout" Target="../slideLayouts/slideLayout610.xml"/><Relationship Id="rId26" Type="http://schemas.openxmlformats.org/officeDocument/2006/relationships/slideLayout" Target="../slideLayouts/slideLayout618.xml"/><Relationship Id="rId39" Type="http://schemas.openxmlformats.org/officeDocument/2006/relationships/image" Target="../media/image1.png"/><Relationship Id="rId21" Type="http://schemas.openxmlformats.org/officeDocument/2006/relationships/slideLayout" Target="../slideLayouts/slideLayout613.xml"/><Relationship Id="rId34" Type="http://schemas.openxmlformats.org/officeDocument/2006/relationships/slideLayout" Target="../slideLayouts/slideLayout626.xml"/><Relationship Id="rId7" Type="http://schemas.openxmlformats.org/officeDocument/2006/relationships/slideLayout" Target="../slideLayouts/slideLayout599.xml"/><Relationship Id="rId12" Type="http://schemas.openxmlformats.org/officeDocument/2006/relationships/slideLayout" Target="../slideLayouts/slideLayout604.xml"/><Relationship Id="rId17" Type="http://schemas.openxmlformats.org/officeDocument/2006/relationships/slideLayout" Target="../slideLayouts/slideLayout609.xml"/><Relationship Id="rId25" Type="http://schemas.openxmlformats.org/officeDocument/2006/relationships/slideLayout" Target="../slideLayouts/slideLayout617.xml"/><Relationship Id="rId33" Type="http://schemas.openxmlformats.org/officeDocument/2006/relationships/slideLayout" Target="../slideLayouts/slideLayout625.xml"/><Relationship Id="rId38" Type="http://schemas.openxmlformats.org/officeDocument/2006/relationships/theme" Target="../theme/theme17.xml"/><Relationship Id="rId2" Type="http://schemas.openxmlformats.org/officeDocument/2006/relationships/slideLayout" Target="../slideLayouts/slideLayout594.xml"/><Relationship Id="rId16" Type="http://schemas.openxmlformats.org/officeDocument/2006/relationships/slideLayout" Target="../slideLayouts/slideLayout608.xml"/><Relationship Id="rId20" Type="http://schemas.openxmlformats.org/officeDocument/2006/relationships/slideLayout" Target="../slideLayouts/slideLayout612.xml"/><Relationship Id="rId29" Type="http://schemas.openxmlformats.org/officeDocument/2006/relationships/slideLayout" Target="../slideLayouts/slideLayout621.xml"/><Relationship Id="rId1" Type="http://schemas.openxmlformats.org/officeDocument/2006/relationships/slideLayout" Target="../slideLayouts/slideLayout593.xml"/><Relationship Id="rId6" Type="http://schemas.openxmlformats.org/officeDocument/2006/relationships/slideLayout" Target="../slideLayouts/slideLayout598.xml"/><Relationship Id="rId11" Type="http://schemas.openxmlformats.org/officeDocument/2006/relationships/slideLayout" Target="../slideLayouts/slideLayout603.xml"/><Relationship Id="rId24" Type="http://schemas.openxmlformats.org/officeDocument/2006/relationships/slideLayout" Target="../slideLayouts/slideLayout616.xml"/><Relationship Id="rId32" Type="http://schemas.openxmlformats.org/officeDocument/2006/relationships/slideLayout" Target="../slideLayouts/slideLayout624.xml"/><Relationship Id="rId37" Type="http://schemas.openxmlformats.org/officeDocument/2006/relationships/slideLayout" Target="../slideLayouts/slideLayout629.xml"/><Relationship Id="rId5" Type="http://schemas.openxmlformats.org/officeDocument/2006/relationships/slideLayout" Target="../slideLayouts/slideLayout597.xml"/><Relationship Id="rId15" Type="http://schemas.openxmlformats.org/officeDocument/2006/relationships/slideLayout" Target="../slideLayouts/slideLayout607.xml"/><Relationship Id="rId23" Type="http://schemas.openxmlformats.org/officeDocument/2006/relationships/slideLayout" Target="../slideLayouts/slideLayout615.xml"/><Relationship Id="rId28" Type="http://schemas.openxmlformats.org/officeDocument/2006/relationships/slideLayout" Target="../slideLayouts/slideLayout620.xml"/><Relationship Id="rId36" Type="http://schemas.openxmlformats.org/officeDocument/2006/relationships/slideLayout" Target="../slideLayouts/slideLayout628.xml"/><Relationship Id="rId10" Type="http://schemas.openxmlformats.org/officeDocument/2006/relationships/slideLayout" Target="../slideLayouts/slideLayout602.xml"/><Relationship Id="rId19" Type="http://schemas.openxmlformats.org/officeDocument/2006/relationships/slideLayout" Target="../slideLayouts/slideLayout611.xml"/><Relationship Id="rId31" Type="http://schemas.openxmlformats.org/officeDocument/2006/relationships/slideLayout" Target="../slideLayouts/slideLayout623.xml"/><Relationship Id="rId4" Type="http://schemas.openxmlformats.org/officeDocument/2006/relationships/slideLayout" Target="../slideLayouts/slideLayout596.xml"/><Relationship Id="rId9" Type="http://schemas.openxmlformats.org/officeDocument/2006/relationships/slideLayout" Target="../slideLayouts/slideLayout601.xml"/><Relationship Id="rId14" Type="http://schemas.openxmlformats.org/officeDocument/2006/relationships/slideLayout" Target="../slideLayouts/slideLayout606.xml"/><Relationship Id="rId22" Type="http://schemas.openxmlformats.org/officeDocument/2006/relationships/slideLayout" Target="../slideLayouts/slideLayout614.xml"/><Relationship Id="rId27" Type="http://schemas.openxmlformats.org/officeDocument/2006/relationships/slideLayout" Target="../slideLayouts/slideLayout619.xml"/><Relationship Id="rId30" Type="http://schemas.openxmlformats.org/officeDocument/2006/relationships/slideLayout" Target="../slideLayouts/slideLayout622.xml"/><Relationship Id="rId35" Type="http://schemas.openxmlformats.org/officeDocument/2006/relationships/slideLayout" Target="../slideLayouts/slideLayout627.xml"/><Relationship Id="rId8" Type="http://schemas.openxmlformats.org/officeDocument/2006/relationships/slideLayout" Target="../slideLayouts/slideLayout600.xml"/><Relationship Id="rId3" Type="http://schemas.openxmlformats.org/officeDocument/2006/relationships/slideLayout" Target="../slideLayouts/slideLayout59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94804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0" y="2289485"/>
            <a:ext cx="10923588" cy="3931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  <a:p>
            <a:pPr lvl="5"/>
            <a:r>
              <a:rPr lang="nl-NL"/>
              <a:t>Zesde niveau</a:t>
            </a:r>
          </a:p>
          <a:p>
            <a:pPr lvl="6"/>
            <a:r>
              <a:rPr lang="nl-NL"/>
              <a:t>Zevende niveau</a:t>
            </a:r>
          </a:p>
          <a:p>
            <a:pPr lvl="7"/>
            <a:r>
              <a:rPr lang="nl-NL"/>
              <a:t>Achtste niveau</a:t>
            </a:r>
          </a:p>
          <a:p>
            <a:pPr lvl="8"/>
            <a:r>
              <a:rPr lang="nl-NL"/>
              <a:t>Negende niveau</a:t>
            </a:r>
          </a:p>
          <a:p>
            <a:pPr lvl="8"/>
            <a:endParaRPr lang="nl-NL"/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35000" y="6543488"/>
            <a:ext cx="5003800" cy="264272"/>
          </a:xfrm>
          <a:prstGeom prst="rect">
            <a:avLst/>
          </a:prstGeom>
        </p:spPr>
        <p:txBody>
          <a:bodyPr vert="horz" lIns="91440" tIns="0" rIns="91440" bIns="45720" rtlCol="0" anchor="t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4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5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199" y="6221413"/>
            <a:ext cx="5005389" cy="322075"/>
          </a:xfrm>
          <a:prstGeom prst="rect">
            <a:avLst/>
          </a:prstGeom>
        </p:spPr>
        <p:txBody>
          <a:bodyPr vert="horz" lIns="91440" tIns="45720" rIns="0" bIns="45720" rtlCol="0" anchor="b" anchorCtr="0"/>
          <a:lstStyle>
            <a:lvl1pPr algn="r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00808B11-D078-144E-BFA9-BB483B794E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857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650" r:id="rId2"/>
    <p:sldLayoutId id="2147483725" r:id="rId3"/>
    <p:sldLayoutId id="2147483719" r:id="rId4"/>
    <p:sldLayoutId id="2147483726" r:id="rId5"/>
    <p:sldLayoutId id="2147483666" r:id="rId6"/>
    <p:sldLayoutId id="2147483690" r:id="rId7"/>
    <p:sldLayoutId id="2147483728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  <p:sldLayoutId id="2147483689" r:id="rId15"/>
    <p:sldLayoutId id="2147483712" r:id="rId16"/>
    <p:sldLayoutId id="2147483711" r:id="rId17"/>
    <p:sldLayoutId id="2147483675" r:id="rId18"/>
    <p:sldLayoutId id="2147483657" r:id="rId19"/>
    <p:sldLayoutId id="2147483691" r:id="rId20"/>
    <p:sldLayoutId id="2147483729" r:id="rId21"/>
    <p:sldLayoutId id="2147483739" r:id="rId22"/>
    <p:sldLayoutId id="2147483740" r:id="rId23"/>
    <p:sldLayoutId id="2147483718" r:id="rId24"/>
    <p:sldLayoutId id="2147483717" r:id="rId25"/>
    <p:sldLayoutId id="2147483714" r:id="rId26"/>
    <p:sldLayoutId id="2147483713" r:id="rId27"/>
    <p:sldLayoutId id="2147483716" r:id="rId28"/>
    <p:sldLayoutId id="2147483715" r:id="rId29"/>
    <p:sldLayoutId id="2147483707" r:id="rId30"/>
    <p:sldLayoutId id="2147483667" r:id="rId31"/>
    <p:sldLayoutId id="2147483702" r:id="rId32"/>
    <p:sldLayoutId id="2147483721" r:id="rId33"/>
    <p:sldLayoutId id="2147483700" r:id="rId34"/>
    <p:sldLayoutId id="2147483692" r:id="rId35"/>
    <p:sldLayoutId id="2147483722" r:id="rId36"/>
    <p:sldLayoutId id="2147483723" r:id="rId3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16800" indent="-316800" algn="l" defTabSz="914400" rtl="0" eaLnBrk="1" latinLnBrk="0" hangingPunct="1">
        <a:lnSpc>
          <a:spcPct val="90000"/>
        </a:lnSpc>
        <a:spcBef>
          <a:spcPts val="1200"/>
        </a:spcBef>
        <a:buClr>
          <a:schemeClr val="tx2"/>
        </a:buClr>
        <a:buSzPct val="80000"/>
        <a:buFont typeface="Verdana" panose="020B0604030504040204" pitchFamily="34" charset="0"/>
        <a:buChar char="›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0000" indent="-3168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Verdana" panose="020B060403050404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46800" indent="-3168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0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76800" indent="-316800" algn="l" defTabSz="914400" rtl="0" eaLnBrk="1" latinLnBrk="0" hangingPunct="1">
        <a:lnSpc>
          <a:spcPct val="90000"/>
        </a:lnSpc>
        <a:spcBef>
          <a:spcPts val="600"/>
        </a:spcBef>
        <a:buFont typeface="Verdana" panose="020B0604030504040204" pitchFamily="34" charset="0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890000" indent="-3168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b="1" i="0" kern="1200">
          <a:solidFill>
            <a:schemeClr val="tx2"/>
          </a:solidFill>
          <a:latin typeface="+mn-lt"/>
          <a:ea typeface="+mn-ea"/>
          <a:cs typeface="+mn-cs"/>
        </a:defRPr>
      </a:lvl7pPr>
      <a:lvl8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16000" indent="-1440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Verdana" panose="020B0604030504040204" pitchFamily="34" charset="0"/>
        <a:buChar char="–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281" userDrawn="1">
          <p15:clr>
            <a:srgbClr val="F26B43"/>
          </p15:clr>
        </p15:guide>
        <p15:guide id="8" orient="horz" pos="3919" userDrawn="1">
          <p15:clr>
            <a:srgbClr val="F26B43"/>
          </p15:clr>
        </p15:guide>
        <p15:guide id="9" pos="3840" userDrawn="1">
          <p15:clr>
            <a:srgbClr val="F26B43"/>
          </p15:clr>
        </p15:guide>
        <p15:guide id="10" orient="horz" pos="2159" userDrawn="1">
          <p15:clr>
            <a:srgbClr val="F26B43"/>
          </p15:clr>
        </p15:guide>
        <p15:guide id="11" pos="400" userDrawn="1">
          <p15:clr>
            <a:srgbClr val="F26B43"/>
          </p15:clr>
        </p15:guide>
        <p15:guide id="12" pos="4128" userDrawn="1">
          <p15:clr>
            <a:srgbClr val="F26B43"/>
          </p15:clr>
        </p15:guide>
        <p15:guide id="13" pos="3552" userDrawn="1">
          <p15:clr>
            <a:srgbClr val="F26B43"/>
          </p15:clr>
        </p15:guide>
        <p15:guide id="14" orient="horz" pos="1275" userDrawn="1">
          <p15:clr>
            <a:srgbClr val="F26B43"/>
          </p15:clr>
        </p15:guide>
        <p15:guide id="15" orient="horz" pos="1434" userDrawn="1">
          <p15:clr>
            <a:srgbClr val="F26B43"/>
          </p15:clr>
        </p15:guide>
        <p15:guide id="16" pos="461" userDrawn="1">
          <p15:clr>
            <a:srgbClr val="F26B43"/>
          </p15:clr>
        </p15:guide>
        <p15:guide id="17" orient="horz" pos="663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94804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0" y="2289485"/>
            <a:ext cx="10923588" cy="3931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  <a:p>
            <a:pPr lvl="5"/>
            <a:r>
              <a:rPr lang="nl-NL"/>
              <a:t>Zesde niveau</a:t>
            </a:r>
          </a:p>
          <a:p>
            <a:pPr lvl="6"/>
            <a:r>
              <a:rPr lang="nl-NL"/>
              <a:t>Zevende niveau</a:t>
            </a:r>
          </a:p>
          <a:p>
            <a:pPr lvl="7"/>
            <a:r>
              <a:rPr lang="nl-NL"/>
              <a:t>Achtste niveau</a:t>
            </a:r>
          </a:p>
          <a:p>
            <a:pPr lvl="8"/>
            <a:r>
              <a:rPr lang="nl-NL"/>
              <a:t>Negende niveau</a:t>
            </a:r>
          </a:p>
          <a:p>
            <a:pPr lvl="8"/>
            <a:endParaRPr lang="nl-NL"/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35000" y="6543488"/>
            <a:ext cx="5003800" cy="264272"/>
          </a:xfrm>
          <a:prstGeom prst="rect">
            <a:avLst/>
          </a:prstGeom>
        </p:spPr>
        <p:txBody>
          <a:bodyPr vert="horz" lIns="91440" tIns="0" rIns="91440" bIns="45720" rtlCol="0" anchor="t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4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5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199" y="6221413"/>
            <a:ext cx="5005389" cy="322075"/>
          </a:xfrm>
          <a:prstGeom prst="rect">
            <a:avLst/>
          </a:prstGeom>
        </p:spPr>
        <p:txBody>
          <a:bodyPr vert="horz" lIns="91440" tIns="45720" rIns="0" bIns="45720" rtlCol="0" anchor="b" anchorCtr="0"/>
          <a:lstStyle>
            <a:lvl1pPr algn="r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DCCC3EFD-5666-154D-B35E-5574C9B1DA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22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  <p:sldLayoutId id="2147483755" r:id="rId14"/>
    <p:sldLayoutId id="2147483756" r:id="rId15"/>
    <p:sldLayoutId id="2147483757" r:id="rId16"/>
    <p:sldLayoutId id="2147483758" r:id="rId17"/>
    <p:sldLayoutId id="2147483759" r:id="rId18"/>
    <p:sldLayoutId id="2147483760" r:id="rId19"/>
    <p:sldLayoutId id="2147483761" r:id="rId20"/>
    <p:sldLayoutId id="2147483762" r:id="rId21"/>
    <p:sldLayoutId id="2147483763" r:id="rId22"/>
    <p:sldLayoutId id="2147483764" r:id="rId23"/>
    <p:sldLayoutId id="2147483765" r:id="rId24"/>
    <p:sldLayoutId id="2147483766" r:id="rId25"/>
    <p:sldLayoutId id="2147483767" r:id="rId26"/>
    <p:sldLayoutId id="2147483768" r:id="rId27"/>
    <p:sldLayoutId id="2147483769" r:id="rId28"/>
    <p:sldLayoutId id="2147483770" r:id="rId29"/>
    <p:sldLayoutId id="2147483771" r:id="rId30"/>
    <p:sldLayoutId id="2147483772" r:id="rId31"/>
    <p:sldLayoutId id="2147483773" r:id="rId32"/>
    <p:sldLayoutId id="2147483774" r:id="rId33"/>
    <p:sldLayoutId id="2147483775" r:id="rId34"/>
    <p:sldLayoutId id="2147483776" r:id="rId35"/>
    <p:sldLayoutId id="2147483777" r:id="rId36"/>
    <p:sldLayoutId id="2147483778" r:id="rId3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16800" indent="-316800" algn="l" defTabSz="914400" rtl="0" eaLnBrk="1" latinLnBrk="0" hangingPunct="1">
        <a:lnSpc>
          <a:spcPct val="90000"/>
        </a:lnSpc>
        <a:spcBef>
          <a:spcPts val="1200"/>
        </a:spcBef>
        <a:buClr>
          <a:schemeClr val="tx2"/>
        </a:buClr>
        <a:buSzPct val="80000"/>
        <a:buFont typeface="Verdana" panose="020B0604030504040204" pitchFamily="34" charset="0"/>
        <a:buChar char="›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0000" indent="-3168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Verdana" panose="020B060403050404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46800" indent="-3168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0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76800" indent="-316800" algn="l" defTabSz="914400" rtl="0" eaLnBrk="1" latinLnBrk="0" hangingPunct="1">
        <a:lnSpc>
          <a:spcPct val="90000"/>
        </a:lnSpc>
        <a:spcBef>
          <a:spcPts val="600"/>
        </a:spcBef>
        <a:buFont typeface="Verdana" panose="020B0604030504040204" pitchFamily="34" charset="0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890000" indent="-3168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b="1" i="0" kern="1200">
          <a:solidFill>
            <a:schemeClr val="tx2"/>
          </a:solidFill>
          <a:latin typeface="+mn-lt"/>
          <a:ea typeface="+mn-ea"/>
          <a:cs typeface="+mn-cs"/>
        </a:defRPr>
      </a:lvl7pPr>
      <a:lvl8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16000" indent="-1440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Verdana" panose="020B0604030504040204" pitchFamily="34" charset="0"/>
        <a:buChar char="–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281">
          <p15:clr>
            <a:srgbClr val="F26B43"/>
          </p15:clr>
        </p15:guide>
        <p15:guide id="8" orient="horz" pos="3919">
          <p15:clr>
            <a:srgbClr val="F26B43"/>
          </p15:clr>
        </p15:guide>
        <p15:guide id="9" pos="3840">
          <p15:clr>
            <a:srgbClr val="F26B43"/>
          </p15:clr>
        </p15:guide>
        <p15:guide id="10" orient="horz" pos="2159">
          <p15:clr>
            <a:srgbClr val="F26B43"/>
          </p15:clr>
        </p15:guide>
        <p15:guide id="11" pos="400">
          <p15:clr>
            <a:srgbClr val="F26B43"/>
          </p15:clr>
        </p15:guide>
        <p15:guide id="12" pos="4128">
          <p15:clr>
            <a:srgbClr val="F26B43"/>
          </p15:clr>
        </p15:guide>
        <p15:guide id="13" pos="3552">
          <p15:clr>
            <a:srgbClr val="F26B43"/>
          </p15:clr>
        </p15:guide>
        <p15:guide id="14" orient="horz" pos="1275">
          <p15:clr>
            <a:srgbClr val="F26B43"/>
          </p15:clr>
        </p15:guide>
        <p15:guide id="15" orient="horz" pos="1434">
          <p15:clr>
            <a:srgbClr val="F26B43"/>
          </p15:clr>
        </p15:guide>
        <p15:guide id="16" pos="461">
          <p15:clr>
            <a:srgbClr val="F26B43"/>
          </p15:clr>
        </p15:guide>
        <p15:guide id="17" orient="horz" pos="663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94804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0" y="2289485"/>
            <a:ext cx="10923588" cy="3931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  <a:p>
            <a:pPr lvl="5"/>
            <a:r>
              <a:rPr lang="nl-NL"/>
              <a:t>Zesde niveau</a:t>
            </a:r>
          </a:p>
          <a:p>
            <a:pPr lvl="6"/>
            <a:r>
              <a:rPr lang="nl-NL"/>
              <a:t>Zevende niveau</a:t>
            </a:r>
          </a:p>
          <a:p>
            <a:pPr lvl="7"/>
            <a:r>
              <a:rPr lang="nl-NL"/>
              <a:t>Achtste niveau</a:t>
            </a:r>
          </a:p>
          <a:p>
            <a:pPr lvl="8"/>
            <a:r>
              <a:rPr lang="nl-NL"/>
              <a:t>Negende niveau</a:t>
            </a:r>
          </a:p>
          <a:p>
            <a:pPr lvl="8"/>
            <a:endParaRPr lang="nl-NL"/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35000" y="6543488"/>
            <a:ext cx="5003800" cy="264272"/>
          </a:xfrm>
          <a:prstGeom prst="rect">
            <a:avLst/>
          </a:prstGeom>
        </p:spPr>
        <p:txBody>
          <a:bodyPr vert="horz" lIns="91440" tIns="0" rIns="91440" bIns="45720" rtlCol="0" anchor="t" anchorCtr="0"/>
          <a:lstStyle>
            <a:lvl1pPr algn="l"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4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5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199" y="6221413"/>
            <a:ext cx="5005389" cy="322075"/>
          </a:xfrm>
          <a:prstGeom prst="rect">
            <a:avLst/>
          </a:prstGeom>
        </p:spPr>
        <p:txBody>
          <a:bodyPr vert="horz" lIns="91440" tIns="45720" rIns="0" bIns="45720" rtlCol="0" anchor="b" anchorCtr="0"/>
          <a:lstStyle>
            <a:lvl1pPr algn="r"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1A34A4EC-7D06-6644-8C98-B5197760F6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231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  <p:sldLayoutId id="2147483791" r:id="rId12"/>
    <p:sldLayoutId id="2147483792" r:id="rId13"/>
    <p:sldLayoutId id="2147483793" r:id="rId14"/>
    <p:sldLayoutId id="2147483794" r:id="rId15"/>
    <p:sldLayoutId id="2147483795" r:id="rId16"/>
    <p:sldLayoutId id="2147483796" r:id="rId17"/>
    <p:sldLayoutId id="2147483797" r:id="rId18"/>
    <p:sldLayoutId id="2147483798" r:id="rId19"/>
    <p:sldLayoutId id="2147483799" r:id="rId20"/>
    <p:sldLayoutId id="2147483800" r:id="rId21"/>
    <p:sldLayoutId id="2147483801" r:id="rId22"/>
    <p:sldLayoutId id="2147483802" r:id="rId23"/>
    <p:sldLayoutId id="2147483803" r:id="rId24"/>
    <p:sldLayoutId id="2147483804" r:id="rId25"/>
    <p:sldLayoutId id="2147483805" r:id="rId26"/>
    <p:sldLayoutId id="2147483806" r:id="rId27"/>
    <p:sldLayoutId id="2147483807" r:id="rId28"/>
    <p:sldLayoutId id="2147483808" r:id="rId29"/>
    <p:sldLayoutId id="2147483809" r:id="rId30"/>
    <p:sldLayoutId id="2147483810" r:id="rId31"/>
    <p:sldLayoutId id="2147483811" r:id="rId32"/>
    <p:sldLayoutId id="2147483812" r:id="rId33"/>
    <p:sldLayoutId id="2147483813" r:id="rId34"/>
    <p:sldLayoutId id="2147483814" r:id="rId35"/>
    <p:sldLayoutId id="2147483815" r:id="rId36"/>
    <p:sldLayoutId id="2147483816" r:id="rId3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16800" indent="-31680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80000"/>
        <a:buFont typeface="Verdana" panose="020B0604030504040204" pitchFamily="34" charset="0"/>
        <a:buChar char="›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0000" indent="-3168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Verdana" panose="020B060403050404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46800" indent="-3168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0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768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Verdana" panose="020B0604030504040204" pitchFamily="34" charset="0"/>
        <a:buChar char="–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8900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b="1" i="0" kern="1200">
          <a:solidFill>
            <a:schemeClr val="accent1"/>
          </a:solidFill>
          <a:latin typeface="+mn-lt"/>
          <a:ea typeface="+mn-ea"/>
          <a:cs typeface="+mn-cs"/>
        </a:defRPr>
      </a:lvl7pPr>
      <a:lvl8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16000" indent="-1440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Verdana" panose="020B0604030504040204" pitchFamily="34" charset="0"/>
        <a:buChar char="–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281">
          <p15:clr>
            <a:srgbClr val="F26B43"/>
          </p15:clr>
        </p15:guide>
        <p15:guide id="8" orient="horz" pos="3919">
          <p15:clr>
            <a:srgbClr val="F26B43"/>
          </p15:clr>
        </p15:guide>
        <p15:guide id="9" pos="3840">
          <p15:clr>
            <a:srgbClr val="F26B43"/>
          </p15:clr>
        </p15:guide>
        <p15:guide id="10" orient="horz" pos="2159">
          <p15:clr>
            <a:srgbClr val="F26B43"/>
          </p15:clr>
        </p15:guide>
        <p15:guide id="11" pos="400">
          <p15:clr>
            <a:srgbClr val="F26B43"/>
          </p15:clr>
        </p15:guide>
        <p15:guide id="12" pos="4128">
          <p15:clr>
            <a:srgbClr val="F26B43"/>
          </p15:clr>
        </p15:guide>
        <p15:guide id="13" pos="3552">
          <p15:clr>
            <a:srgbClr val="F26B43"/>
          </p15:clr>
        </p15:guide>
        <p15:guide id="14" orient="horz" pos="1275">
          <p15:clr>
            <a:srgbClr val="F26B43"/>
          </p15:clr>
        </p15:guide>
        <p15:guide id="15" orient="horz" pos="1434">
          <p15:clr>
            <a:srgbClr val="F26B43"/>
          </p15:clr>
        </p15:guide>
        <p15:guide id="16" pos="461">
          <p15:clr>
            <a:srgbClr val="F26B43"/>
          </p15:clr>
        </p15:guide>
        <p15:guide id="17" orient="horz" pos="663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94804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0" y="2289485"/>
            <a:ext cx="10923588" cy="3931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  <a:p>
            <a:pPr lvl="5"/>
            <a:r>
              <a:rPr lang="nl-NL"/>
              <a:t>Zesde niveau</a:t>
            </a:r>
          </a:p>
          <a:p>
            <a:pPr lvl="6"/>
            <a:r>
              <a:rPr lang="nl-NL"/>
              <a:t>Zevende niveau</a:t>
            </a:r>
          </a:p>
          <a:p>
            <a:pPr lvl="7"/>
            <a:r>
              <a:rPr lang="nl-NL"/>
              <a:t>Achtste niveau</a:t>
            </a:r>
          </a:p>
          <a:p>
            <a:pPr lvl="8"/>
            <a:r>
              <a:rPr lang="nl-NL"/>
              <a:t>Negende niveau</a:t>
            </a:r>
          </a:p>
          <a:p>
            <a:pPr lvl="8"/>
            <a:endParaRPr lang="nl-NL"/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35000" y="6543488"/>
            <a:ext cx="5003800" cy="264272"/>
          </a:xfrm>
          <a:prstGeom prst="rect">
            <a:avLst/>
          </a:prstGeom>
        </p:spPr>
        <p:txBody>
          <a:bodyPr vert="horz" lIns="91440" tIns="0" rIns="91440" bIns="45720" rtlCol="0" anchor="t" anchorCtr="0"/>
          <a:lstStyle>
            <a:lvl1pPr algn="l"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4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5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199" y="6221413"/>
            <a:ext cx="5005389" cy="322075"/>
          </a:xfrm>
          <a:prstGeom prst="rect">
            <a:avLst/>
          </a:prstGeom>
        </p:spPr>
        <p:txBody>
          <a:bodyPr vert="horz" lIns="91440" tIns="45720" rIns="0" bIns="45720" rtlCol="0" anchor="b" anchorCtr="0"/>
          <a:lstStyle>
            <a:lvl1pPr algn="r"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C4EA48F5-3B2F-264A-80BD-5018481779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860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  <p:sldLayoutId id="2147483829" r:id="rId12"/>
    <p:sldLayoutId id="2147483830" r:id="rId13"/>
    <p:sldLayoutId id="2147483831" r:id="rId14"/>
    <p:sldLayoutId id="2147483832" r:id="rId15"/>
    <p:sldLayoutId id="2147483833" r:id="rId16"/>
    <p:sldLayoutId id="2147483834" r:id="rId17"/>
    <p:sldLayoutId id="2147483835" r:id="rId18"/>
    <p:sldLayoutId id="2147483836" r:id="rId19"/>
    <p:sldLayoutId id="2147483837" r:id="rId20"/>
    <p:sldLayoutId id="2147483838" r:id="rId21"/>
    <p:sldLayoutId id="2147483839" r:id="rId22"/>
    <p:sldLayoutId id="2147483840" r:id="rId23"/>
    <p:sldLayoutId id="2147483841" r:id="rId24"/>
    <p:sldLayoutId id="2147483842" r:id="rId25"/>
    <p:sldLayoutId id="2147483843" r:id="rId26"/>
    <p:sldLayoutId id="2147483844" r:id="rId27"/>
    <p:sldLayoutId id="2147483845" r:id="rId28"/>
    <p:sldLayoutId id="2147483846" r:id="rId29"/>
    <p:sldLayoutId id="2147483847" r:id="rId30"/>
    <p:sldLayoutId id="2147483848" r:id="rId31"/>
    <p:sldLayoutId id="2147483849" r:id="rId32"/>
    <p:sldLayoutId id="2147483850" r:id="rId33"/>
    <p:sldLayoutId id="2147483851" r:id="rId34"/>
    <p:sldLayoutId id="2147483852" r:id="rId35"/>
    <p:sldLayoutId id="2147483853" r:id="rId36"/>
    <p:sldLayoutId id="2147483854" r:id="rId3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16800" indent="-31680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80000"/>
        <a:buFont typeface="Verdana" panose="020B0604030504040204" pitchFamily="34" charset="0"/>
        <a:buChar char="›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0000" indent="-3168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Verdana" panose="020B060403050404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46800" indent="-3168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0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768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Verdana" panose="020B0604030504040204" pitchFamily="34" charset="0"/>
        <a:buChar char="–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8900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b="1" i="0" kern="1200">
          <a:solidFill>
            <a:schemeClr val="accent1"/>
          </a:solidFill>
          <a:latin typeface="+mn-lt"/>
          <a:ea typeface="+mn-ea"/>
          <a:cs typeface="+mn-cs"/>
        </a:defRPr>
      </a:lvl7pPr>
      <a:lvl8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16000" indent="-1440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Verdana" panose="020B0604030504040204" pitchFamily="34" charset="0"/>
        <a:buChar char="–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281">
          <p15:clr>
            <a:srgbClr val="F26B43"/>
          </p15:clr>
        </p15:guide>
        <p15:guide id="8" orient="horz" pos="3919">
          <p15:clr>
            <a:srgbClr val="F26B43"/>
          </p15:clr>
        </p15:guide>
        <p15:guide id="9" pos="3840">
          <p15:clr>
            <a:srgbClr val="F26B43"/>
          </p15:clr>
        </p15:guide>
        <p15:guide id="10" orient="horz" pos="2159">
          <p15:clr>
            <a:srgbClr val="F26B43"/>
          </p15:clr>
        </p15:guide>
        <p15:guide id="11" pos="400">
          <p15:clr>
            <a:srgbClr val="F26B43"/>
          </p15:clr>
        </p15:guide>
        <p15:guide id="12" pos="4128">
          <p15:clr>
            <a:srgbClr val="F26B43"/>
          </p15:clr>
        </p15:guide>
        <p15:guide id="13" pos="3552">
          <p15:clr>
            <a:srgbClr val="F26B43"/>
          </p15:clr>
        </p15:guide>
        <p15:guide id="14" orient="horz" pos="1275">
          <p15:clr>
            <a:srgbClr val="F26B43"/>
          </p15:clr>
        </p15:guide>
        <p15:guide id="15" orient="horz" pos="1434">
          <p15:clr>
            <a:srgbClr val="F26B43"/>
          </p15:clr>
        </p15:guide>
        <p15:guide id="16" pos="461">
          <p15:clr>
            <a:srgbClr val="F26B43"/>
          </p15:clr>
        </p15:guide>
        <p15:guide id="17" orient="horz" pos="663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94804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0" y="2289485"/>
            <a:ext cx="10923588" cy="3931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  <a:p>
            <a:pPr lvl="5"/>
            <a:r>
              <a:rPr lang="nl-NL"/>
              <a:t>Zesde niveau</a:t>
            </a:r>
          </a:p>
          <a:p>
            <a:pPr lvl="6"/>
            <a:r>
              <a:rPr lang="nl-NL"/>
              <a:t>Zevende niveau</a:t>
            </a:r>
          </a:p>
          <a:p>
            <a:pPr lvl="7"/>
            <a:r>
              <a:rPr lang="nl-NL"/>
              <a:t>Achtste niveau</a:t>
            </a:r>
          </a:p>
          <a:p>
            <a:pPr lvl="8"/>
            <a:r>
              <a:rPr lang="nl-NL"/>
              <a:t>Negende niveau</a:t>
            </a:r>
          </a:p>
          <a:p>
            <a:pPr lvl="8"/>
            <a:endParaRPr lang="nl-NL"/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35000" y="6543488"/>
            <a:ext cx="5003800" cy="264272"/>
          </a:xfrm>
          <a:prstGeom prst="rect">
            <a:avLst/>
          </a:prstGeom>
        </p:spPr>
        <p:txBody>
          <a:bodyPr vert="horz" lIns="91440" tIns="0" rIns="91440" bIns="45720" rtlCol="0" anchor="t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4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5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199" y="6221413"/>
            <a:ext cx="5005389" cy="322075"/>
          </a:xfrm>
          <a:prstGeom prst="rect">
            <a:avLst/>
          </a:prstGeom>
        </p:spPr>
        <p:txBody>
          <a:bodyPr vert="horz" lIns="91440" tIns="45720" rIns="0" bIns="45720" rtlCol="0" anchor="b" anchorCtr="0"/>
          <a:lstStyle>
            <a:lvl1pPr algn="r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B7E18EBE-482B-7E48-89D1-039D8F337A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664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  <p:sldLayoutId id="2147483867" r:id="rId12"/>
    <p:sldLayoutId id="2147483868" r:id="rId13"/>
    <p:sldLayoutId id="2147483869" r:id="rId14"/>
    <p:sldLayoutId id="2147483870" r:id="rId15"/>
    <p:sldLayoutId id="2147483871" r:id="rId16"/>
    <p:sldLayoutId id="2147483872" r:id="rId17"/>
    <p:sldLayoutId id="2147483873" r:id="rId18"/>
    <p:sldLayoutId id="2147483874" r:id="rId19"/>
    <p:sldLayoutId id="2147483875" r:id="rId20"/>
    <p:sldLayoutId id="2147483876" r:id="rId21"/>
    <p:sldLayoutId id="2147483877" r:id="rId22"/>
    <p:sldLayoutId id="2147483878" r:id="rId23"/>
    <p:sldLayoutId id="2147483879" r:id="rId24"/>
    <p:sldLayoutId id="2147483880" r:id="rId25"/>
    <p:sldLayoutId id="2147483881" r:id="rId26"/>
    <p:sldLayoutId id="2147483882" r:id="rId27"/>
    <p:sldLayoutId id="2147483883" r:id="rId28"/>
    <p:sldLayoutId id="2147483884" r:id="rId29"/>
    <p:sldLayoutId id="2147483885" r:id="rId30"/>
    <p:sldLayoutId id="2147483886" r:id="rId31"/>
    <p:sldLayoutId id="2147483887" r:id="rId32"/>
    <p:sldLayoutId id="2147483888" r:id="rId33"/>
    <p:sldLayoutId id="2147483889" r:id="rId34"/>
    <p:sldLayoutId id="2147483890" r:id="rId35"/>
    <p:sldLayoutId id="2147483891" r:id="rId36"/>
    <p:sldLayoutId id="2147483892" r:id="rId3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16800" indent="-316800" algn="l" defTabSz="914400" rtl="0" eaLnBrk="1" latinLnBrk="0" hangingPunct="1">
        <a:lnSpc>
          <a:spcPct val="90000"/>
        </a:lnSpc>
        <a:spcBef>
          <a:spcPts val="1200"/>
        </a:spcBef>
        <a:buClr>
          <a:schemeClr val="tx2"/>
        </a:buClr>
        <a:buSzPct val="80000"/>
        <a:buFont typeface="Verdana" panose="020B0604030504040204" pitchFamily="34" charset="0"/>
        <a:buChar char="›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0000" indent="-3168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Verdana" panose="020B060403050404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46800" indent="-3168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0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76800" indent="-316800" algn="l" defTabSz="914400" rtl="0" eaLnBrk="1" latinLnBrk="0" hangingPunct="1">
        <a:lnSpc>
          <a:spcPct val="90000"/>
        </a:lnSpc>
        <a:spcBef>
          <a:spcPts val="600"/>
        </a:spcBef>
        <a:buFont typeface="Verdana" panose="020B0604030504040204" pitchFamily="34" charset="0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890000" indent="-3168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b="1" i="0" kern="1200">
          <a:solidFill>
            <a:schemeClr val="tx2"/>
          </a:solidFill>
          <a:latin typeface="+mn-lt"/>
          <a:ea typeface="+mn-ea"/>
          <a:cs typeface="+mn-cs"/>
        </a:defRPr>
      </a:lvl7pPr>
      <a:lvl8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16000" indent="-1440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Verdana" panose="020B0604030504040204" pitchFamily="34" charset="0"/>
        <a:buChar char="–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281">
          <p15:clr>
            <a:srgbClr val="F26B43"/>
          </p15:clr>
        </p15:guide>
        <p15:guide id="8" orient="horz" pos="3919">
          <p15:clr>
            <a:srgbClr val="F26B43"/>
          </p15:clr>
        </p15:guide>
        <p15:guide id="9" pos="3840">
          <p15:clr>
            <a:srgbClr val="F26B43"/>
          </p15:clr>
        </p15:guide>
        <p15:guide id="10" orient="horz" pos="2159">
          <p15:clr>
            <a:srgbClr val="F26B43"/>
          </p15:clr>
        </p15:guide>
        <p15:guide id="11" pos="400">
          <p15:clr>
            <a:srgbClr val="F26B43"/>
          </p15:clr>
        </p15:guide>
        <p15:guide id="12" pos="4128">
          <p15:clr>
            <a:srgbClr val="F26B43"/>
          </p15:clr>
        </p15:guide>
        <p15:guide id="13" pos="3552">
          <p15:clr>
            <a:srgbClr val="F26B43"/>
          </p15:clr>
        </p15:guide>
        <p15:guide id="14" orient="horz" pos="1275">
          <p15:clr>
            <a:srgbClr val="F26B43"/>
          </p15:clr>
        </p15:guide>
        <p15:guide id="15" orient="horz" pos="1434">
          <p15:clr>
            <a:srgbClr val="F26B43"/>
          </p15:clr>
        </p15:guide>
        <p15:guide id="16" pos="461">
          <p15:clr>
            <a:srgbClr val="F26B43"/>
          </p15:clr>
        </p15:guide>
        <p15:guide id="17" orient="horz" pos="663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94804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0" y="2289485"/>
            <a:ext cx="10923588" cy="3931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  <a:p>
            <a:pPr lvl="5"/>
            <a:r>
              <a:rPr lang="nl-NL"/>
              <a:t>Zesde niveau</a:t>
            </a:r>
          </a:p>
          <a:p>
            <a:pPr lvl="6"/>
            <a:r>
              <a:rPr lang="nl-NL"/>
              <a:t>Zevende niveau</a:t>
            </a:r>
          </a:p>
          <a:p>
            <a:pPr lvl="7"/>
            <a:r>
              <a:rPr lang="nl-NL"/>
              <a:t>Achtste niveau</a:t>
            </a:r>
          </a:p>
          <a:p>
            <a:pPr lvl="8"/>
            <a:r>
              <a:rPr lang="nl-NL"/>
              <a:t>Negende niveau</a:t>
            </a:r>
          </a:p>
          <a:p>
            <a:pPr lvl="8"/>
            <a:endParaRPr lang="nl-NL"/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35000" y="6543488"/>
            <a:ext cx="5003800" cy="264272"/>
          </a:xfrm>
          <a:prstGeom prst="rect">
            <a:avLst/>
          </a:prstGeom>
        </p:spPr>
        <p:txBody>
          <a:bodyPr vert="horz" lIns="91440" tIns="0" rIns="91440" bIns="45720" rtlCol="0" anchor="t" anchorCtr="0"/>
          <a:lstStyle>
            <a:lvl1pPr algn="l"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4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5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199" y="6221413"/>
            <a:ext cx="5005389" cy="322075"/>
          </a:xfrm>
          <a:prstGeom prst="rect">
            <a:avLst/>
          </a:prstGeom>
        </p:spPr>
        <p:txBody>
          <a:bodyPr vert="horz" lIns="91440" tIns="45720" rIns="0" bIns="45720" rtlCol="0" anchor="b" anchorCtr="0"/>
          <a:lstStyle>
            <a:lvl1pPr algn="r"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37" name="Afbeelding 36">
            <a:extLst>
              <a:ext uri="{FF2B5EF4-FFF2-40B4-BE49-F238E27FC236}">
                <a16:creationId xmlns:a16="http://schemas.microsoft.com/office/drawing/2014/main" id="{ED518EBA-44F0-9144-AC57-3270B06A38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825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  <p:sldLayoutId id="2147483905" r:id="rId12"/>
    <p:sldLayoutId id="2147483906" r:id="rId13"/>
    <p:sldLayoutId id="2147483907" r:id="rId14"/>
    <p:sldLayoutId id="2147483908" r:id="rId15"/>
    <p:sldLayoutId id="2147483909" r:id="rId16"/>
    <p:sldLayoutId id="2147483910" r:id="rId17"/>
    <p:sldLayoutId id="2147483911" r:id="rId18"/>
    <p:sldLayoutId id="2147483912" r:id="rId19"/>
    <p:sldLayoutId id="2147483913" r:id="rId20"/>
    <p:sldLayoutId id="2147483914" r:id="rId21"/>
    <p:sldLayoutId id="2147483915" r:id="rId22"/>
    <p:sldLayoutId id="2147483916" r:id="rId23"/>
    <p:sldLayoutId id="2147483917" r:id="rId24"/>
    <p:sldLayoutId id="2147483918" r:id="rId25"/>
    <p:sldLayoutId id="2147483919" r:id="rId26"/>
    <p:sldLayoutId id="2147483920" r:id="rId27"/>
    <p:sldLayoutId id="2147483921" r:id="rId28"/>
    <p:sldLayoutId id="2147483922" r:id="rId29"/>
    <p:sldLayoutId id="2147483923" r:id="rId30"/>
    <p:sldLayoutId id="2147483924" r:id="rId31"/>
    <p:sldLayoutId id="2147483925" r:id="rId32"/>
    <p:sldLayoutId id="2147483926" r:id="rId33"/>
    <p:sldLayoutId id="2147483927" r:id="rId34"/>
    <p:sldLayoutId id="2147483928" r:id="rId35"/>
    <p:sldLayoutId id="2147483929" r:id="rId36"/>
    <p:sldLayoutId id="2147483930" r:id="rId3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16800" indent="-31680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80000"/>
        <a:buFont typeface="Verdana" panose="020B0604030504040204" pitchFamily="34" charset="0"/>
        <a:buChar char="›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0000" indent="-3168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Verdana" panose="020B060403050404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46800" indent="-3168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0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768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Verdana" panose="020B0604030504040204" pitchFamily="34" charset="0"/>
        <a:buChar char="–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8900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b="1" i="0" kern="1200">
          <a:solidFill>
            <a:schemeClr val="accent1"/>
          </a:solidFill>
          <a:latin typeface="+mn-lt"/>
          <a:ea typeface="+mn-ea"/>
          <a:cs typeface="+mn-cs"/>
        </a:defRPr>
      </a:lvl7pPr>
      <a:lvl8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16000" indent="-1440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Verdana" panose="020B0604030504040204" pitchFamily="34" charset="0"/>
        <a:buChar char="–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281">
          <p15:clr>
            <a:srgbClr val="F26B43"/>
          </p15:clr>
        </p15:guide>
        <p15:guide id="8" orient="horz" pos="3919">
          <p15:clr>
            <a:srgbClr val="F26B43"/>
          </p15:clr>
        </p15:guide>
        <p15:guide id="9" pos="3840">
          <p15:clr>
            <a:srgbClr val="F26B43"/>
          </p15:clr>
        </p15:guide>
        <p15:guide id="10" orient="horz" pos="2159">
          <p15:clr>
            <a:srgbClr val="F26B43"/>
          </p15:clr>
        </p15:guide>
        <p15:guide id="11" pos="400">
          <p15:clr>
            <a:srgbClr val="F26B43"/>
          </p15:clr>
        </p15:guide>
        <p15:guide id="12" pos="4128">
          <p15:clr>
            <a:srgbClr val="F26B43"/>
          </p15:clr>
        </p15:guide>
        <p15:guide id="13" pos="3552">
          <p15:clr>
            <a:srgbClr val="F26B43"/>
          </p15:clr>
        </p15:guide>
        <p15:guide id="14" orient="horz" pos="1275">
          <p15:clr>
            <a:srgbClr val="F26B43"/>
          </p15:clr>
        </p15:guide>
        <p15:guide id="15" orient="horz" pos="1434">
          <p15:clr>
            <a:srgbClr val="F26B43"/>
          </p15:clr>
        </p15:guide>
        <p15:guide id="16" pos="461">
          <p15:clr>
            <a:srgbClr val="F26B43"/>
          </p15:clr>
        </p15:guide>
        <p15:guide id="17" orient="horz" pos="663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94804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0" y="2289485"/>
            <a:ext cx="10923588" cy="3931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  <a:p>
            <a:pPr lvl="5"/>
            <a:r>
              <a:rPr lang="nl-NL"/>
              <a:t>Zesde niveau</a:t>
            </a:r>
          </a:p>
          <a:p>
            <a:pPr lvl="6"/>
            <a:r>
              <a:rPr lang="nl-NL"/>
              <a:t>Zevende niveau</a:t>
            </a:r>
          </a:p>
          <a:p>
            <a:pPr lvl="7"/>
            <a:r>
              <a:rPr lang="nl-NL"/>
              <a:t>Achtste niveau</a:t>
            </a:r>
          </a:p>
          <a:p>
            <a:pPr lvl="8"/>
            <a:r>
              <a:rPr lang="nl-NL"/>
              <a:t>Negende niveau</a:t>
            </a:r>
          </a:p>
          <a:p>
            <a:pPr lvl="8"/>
            <a:endParaRPr lang="nl-NL"/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35000" y="6543488"/>
            <a:ext cx="5003800" cy="264272"/>
          </a:xfrm>
          <a:prstGeom prst="rect">
            <a:avLst/>
          </a:prstGeom>
        </p:spPr>
        <p:txBody>
          <a:bodyPr vert="horz" lIns="91440" tIns="0" rIns="91440" bIns="45720" rtlCol="0" anchor="t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4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5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199" y="6221413"/>
            <a:ext cx="5005389" cy="322075"/>
          </a:xfrm>
          <a:prstGeom prst="rect">
            <a:avLst/>
          </a:prstGeom>
        </p:spPr>
        <p:txBody>
          <a:bodyPr vert="horz" lIns="91440" tIns="45720" rIns="0" bIns="45720" rtlCol="0" anchor="b" anchorCtr="0"/>
          <a:lstStyle>
            <a:lvl1pPr algn="r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E9E498AD-2242-094E-9CA5-B0BF635335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376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2" r:id="rId1"/>
    <p:sldLayoutId id="2147483933" r:id="rId2"/>
    <p:sldLayoutId id="2147483934" r:id="rId3"/>
    <p:sldLayoutId id="2147483935" r:id="rId4"/>
    <p:sldLayoutId id="2147483936" r:id="rId5"/>
    <p:sldLayoutId id="2147483937" r:id="rId6"/>
    <p:sldLayoutId id="2147483938" r:id="rId7"/>
    <p:sldLayoutId id="2147483939" r:id="rId8"/>
    <p:sldLayoutId id="2147483940" r:id="rId9"/>
    <p:sldLayoutId id="2147483941" r:id="rId10"/>
    <p:sldLayoutId id="2147483942" r:id="rId11"/>
    <p:sldLayoutId id="2147483943" r:id="rId12"/>
    <p:sldLayoutId id="2147483944" r:id="rId13"/>
    <p:sldLayoutId id="2147483945" r:id="rId14"/>
    <p:sldLayoutId id="2147483946" r:id="rId15"/>
    <p:sldLayoutId id="2147483947" r:id="rId16"/>
    <p:sldLayoutId id="2147483948" r:id="rId17"/>
    <p:sldLayoutId id="2147483949" r:id="rId18"/>
    <p:sldLayoutId id="2147483950" r:id="rId19"/>
    <p:sldLayoutId id="2147483951" r:id="rId20"/>
    <p:sldLayoutId id="2147483952" r:id="rId21"/>
    <p:sldLayoutId id="2147483953" r:id="rId22"/>
    <p:sldLayoutId id="2147483954" r:id="rId23"/>
    <p:sldLayoutId id="2147483955" r:id="rId24"/>
    <p:sldLayoutId id="2147483956" r:id="rId25"/>
    <p:sldLayoutId id="2147483957" r:id="rId26"/>
    <p:sldLayoutId id="2147483958" r:id="rId27"/>
    <p:sldLayoutId id="2147483959" r:id="rId28"/>
    <p:sldLayoutId id="2147483960" r:id="rId29"/>
    <p:sldLayoutId id="2147483961" r:id="rId30"/>
    <p:sldLayoutId id="2147483962" r:id="rId31"/>
    <p:sldLayoutId id="2147483963" r:id="rId32"/>
    <p:sldLayoutId id="2147483964" r:id="rId33"/>
    <p:sldLayoutId id="2147483965" r:id="rId34"/>
    <p:sldLayoutId id="2147483966" r:id="rId35"/>
    <p:sldLayoutId id="2147483967" r:id="rId36"/>
    <p:sldLayoutId id="2147483968" r:id="rId3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16800" indent="-316800" algn="l" defTabSz="914400" rtl="0" eaLnBrk="1" latinLnBrk="0" hangingPunct="1">
        <a:lnSpc>
          <a:spcPct val="90000"/>
        </a:lnSpc>
        <a:spcBef>
          <a:spcPts val="1200"/>
        </a:spcBef>
        <a:buClr>
          <a:schemeClr val="tx2"/>
        </a:buClr>
        <a:buSzPct val="80000"/>
        <a:buFont typeface="Verdana" panose="020B0604030504040204" pitchFamily="34" charset="0"/>
        <a:buChar char="›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0000" indent="-3168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Verdana" panose="020B060403050404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46800" indent="-3168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0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76800" indent="-316800" algn="l" defTabSz="914400" rtl="0" eaLnBrk="1" latinLnBrk="0" hangingPunct="1">
        <a:lnSpc>
          <a:spcPct val="90000"/>
        </a:lnSpc>
        <a:spcBef>
          <a:spcPts val="600"/>
        </a:spcBef>
        <a:buFont typeface="Verdana" panose="020B0604030504040204" pitchFamily="34" charset="0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890000" indent="-3168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b="1" i="0" kern="1200">
          <a:solidFill>
            <a:schemeClr val="tx2"/>
          </a:solidFill>
          <a:latin typeface="+mn-lt"/>
          <a:ea typeface="+mn-ea"/>
          <a:cs typeface="+mn-cs"/>
        </a:defRPr>
      </a:lvl7pPr>
      <a:lvl8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16000" indent="-1440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Verdana" panose="020B0604030504040204" pitchFamily="34" charset="0"/>
        <a:buChar char="–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281">
          <p15:clr>
            <a:srgbClr val="F26B43"/>
          </p15:clr>
        </p15:guide>
        <p15:guide id="8" orient="horz" pos="3919">
          <p15:clr>
            <a:srgbClr val="F26B43"/>
          </p15:clr>
        </p15:guide>
        <p15:guide id="9" pos="3840">
          <p15:clr>
            <a:srgbClr val="F26B43"/>
          </p15:clr>
        </p15:guide>
        <p15:guide id="10" orient="horz" pos="2159">
          <p15:clr>
            <a:srgbClr val="F26B43"/>
          </p15:clr>
        </p15:guide>
        <p15:guide id="11" pos="400">
          <p15:clr>
            <a:srgbClr val="F26B43"/>
          </p15:clr>
        </p15:guide>
        <p15:guide id="12" pos="4128">
          <p15:clr>
            <a:srgbClr val="F26B43"/>
          </p15:clr>
        </p15:guide>
        <p15:guide id="13" pos="3552">
          <p15:clr>
            <a:srgbClr val="F26B43"/>
          </p15:clr>
        </p15:guide>
        <p15:guide id="14" orient="horz" pos="1275">
          <p15:clr>
            <a:srgbClr val="F26B43"/>
          </p15:clr>
        </p15:guide>
        <p15:guide id="15" orient="horz" pos="1434">
          <p15:clr>
            <a:srgbClr val="F26B43"/>
          </p15:clr>
        </p15:guide>
        <p15:guide id="16" pos="461">
          <p15:clr>
            <a:srgbClr val="F26B43"/>
          </p15:clr>
        </p15:guide>
        <p15:guide id="17" orient="horz" pos="663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94804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0" y="2289485"/>
            <a:ext cx="10923588" cy="3931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  <a:p>
            <a:pPr lvl="5"/>
            <a:r>
              <a:rPr lang="nl-NL"/>
              <a:t>Zesde niveau</a:t>
            </a:r>
          </a:p>
          <a:p>
            <a:pPr lvl="6"/>
            <a:r>
              <a:rPr lang="nl-NL"/>
              <a:t>Zevende niveau</a:t>
            </a:r>
          </a:p>
          <a:p>
            <a:pPr lvl="7"/>
            <a:r>
              <a:rPr lang="nl-NL"/>
              <a:t>Achtste niveau</a:t>
            </a:r>
          </a:p>
          <a:p>
            <a:pPr lvl="8"/>
            <a:r>
              <a:rPr lang="nl-NL"/>
              <a:t>Negende niveau</a:t>
            </a:r>
          </a:p>
          <a:p>
            <a:pPr lvl="8"/>
            <a:endParaRPr lang="nl-NL"/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35000" y="6543488"/>
            <a:ext cx="5003800" cy="264272"/>
          </a:xfrm>
          <a:prstGeom prst="rect">
            <a:avLst/>
          </a:prstGeom>
        </p:spPr>
        <p:txBody>
          <a:bodyPr vert="horz" lIns="91440" tIns="0" rIns="91440" bIns="45720" rtlCol="0" anchor="t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4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5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199" y="6221413"/>
            <a:ext cx="5005389" cy="322075"/>
          </a:xfrm>
          <a:prstGeom prst="rect">
            <a:avLst/>
          </a:prstGeom>
        </p:spPr>
        <p:txBody>
          <a:bodyPr vert="horz" lIns="91440" tIns="45720" rIns="0" bIns="45720" rtlCol="0" anchor="b" anchorCtr="0"/>
          <a:lstStyle>
            <a:lvl1pPr algn="r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994C5400-D7ED-1E44-BA9E-5361256F8F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447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0" r:id="rId1"/>
    <p:sldLayoutId id="2147483971" r:id="rId2"/>
    <p:sldLayoutId id="2147483972" r:id="rId3"/>
    <p:sldLayoutId id="2147483973" r:id="rId4"/>
    <p:sldLayoutId id="2147483974" r:id="rId5"/>
    <p:sldLayoutId id="2147483975" r:id="rId6"/>
    <p:sldLayoutId id="2147483976" r:id="rId7"/>
    <p:sldLayoutId id="2147483977" r:id="rId8"/>
    <p:sldLayoutId id="2147483978" r:id="rId9"/>
    <p:sldLayoutId id="2147483979" r:id="rId10"/>
    <p:sldLayoutId id="2147483980" r:id="rId11"/>
    <p:sldLayoutId id="2147483981" r:id="rId12"/>
    <p:sldLayoutId id="2147483982" r:id="rId13"/>
    <p:sldLayoutId id="2147483983" r:id="rId14"/>
    <p:sldLayoutId id="2147483984" r:id="rId15"/>
    <p:sldLayoutId id="2147483985" r:id="rId16"/>
    <p:sldLayoutId id="2147483986" r:id="rId17"/>
    <p:sldLayoutId id="2147483987" r:id="rId18"/>
    <p:sldLayoutId id="2147483988" r:id="rId19"/>
    <p:sldLayoutId id="2147483989" r:id="rId20"/>
    <p:sldLayoutId id="2147483990" r:id="rId21"/>
    <p:sldLayoutId id="2147483991" r:id="rId22"/>
    <p:sldLayoutId id="2147483992" r:id="rId23"/>
    <p:sldLayoutId id="2147483993" r:id="rId24"/>
    <p:sldLayoutId id="2147483994" r:id="rId25"/>
    <p:sldLayoutId id="2147483995" r:id="rId26"/>
    <p:sldLayoutId id="2147483996" r:id="rId27"/>
    <p:sldLayoutId id="2147483997" r:id="rId28"/>
    <p:sldLayoutId id="2147483998" r:id="rId29"/>
    <p:sldLayoutId id="2147483999" r:id="rId30"/>
    <p:sldLayoutId id="2147484000" r:id="rId31"/>
    <p:sldLayoutId id="2147484001" r:id="rId32"/>
    <p:sldLayoutId id="2147484002" r:id="rId33"/>
    <p:sldLayoutId id="2147484003" r:id="rId34"/>
    <p:sldLayoutId id="2147484004" r:id="rId35"/>
    <p:sldLayoutId id="2147484005" r:id="rId36"/>
    <p:sldLayoutId id="2147484006" r:id="rId3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16800" indent="-316800" algn="l" defTabSz="914400" rtl="0" eaLnBrk="1" latinLnBrk="0" hangingPunct="1">
        <a:lnSpc>
          <a:spcPct val="90000"/>
        </a:lnSpc>
        <a:spcBef>
          <a:spcPts val="1200"/>
        </a:spcBef>
        <a:buClr>
          <a:schemeClr val="tx2"/>
        </a:buClr>
        <a:buSzPct val="80000"/>
        <a:buFont typeface="Verdana" panose="020B0604030504040204" pitchFamily="34" charset="0"/>
        <a:buChar char="›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0000" indent="-3168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Verdana" panose="020B060403050404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46800" indent="-3168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0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76800" indent="-316800" algn="l" defTabSz="914400" rtl="0" eaLnBrk="1" latinLnBrk="0" hangingPunct="1">
        <a:lnSpc>
          <a:spcPct val="90000"/>
        </a:lnSpc>
        <a:spcBef>
          <a:spcPts val="600"/>
        </a:spcBef>
        <a:buFont typeface="Verdana" panose="020B0604030504040204" pitchFamily="34" charset="0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890000" indent="-3168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b="1" i="0" kern="1200">
          <a:solidFill>
            <a:schemeClr val="tx2"/>
          </a:solidFill>
          <a:latin typeface="+mn-lt"/>
          <a:ea typeface="+mn-ea"/>
          <a:cs typeface="+mn-cs"/>
        </a:defRPr>
      </a:lvl7pPr>
      <a:lvl8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16000" indent="-1440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Verdana" panose="020B0604030504040204" pitchFamily="34" charset="0"/>
        <a:buChar char="–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281">
          <p15:clr>
            <a:srgbClr val="F26B43"/>
          </p15:clr>
        </p15:guide>
        <p15:guide id="8" orient="horz" pos="3919">
          <p15:clr>
            <a:srgbClr val="F26B43"/>
          </p15:clr>
        </p15:guide>
        <p15:guide id="9" pos="3840">
          <p15:clr>
            <a:srgbClr val="F26B43"/>
          </p15:clr>
        </p15:guide>
        <p15:guide id="10" orient="horz" pos="2159">
          <p15:clr>
            <a:srgbClr val="F26B43"/>
          </p15:clr>
        </p15:guide>
        <p15:guide id="11" pos="400">
          <p15:clr>
            <a:srgbClr val="F26B43"/>
          </p15:clr>
        </p15:guide>
        <p15:guide id="12" pos="4128">
          <p15:clr>
            <a:srgbClr val="F26B43"/>
          </p15:clr>
        </p15:guide>
        <p15:guide id="13" pos="3552">
          <p15:clr>
            <a:srgbClr val="F26B43"/>
          </p15:clr>
        </p15:guide>
        <p15:guide id="14" orient="horz" pos="1275">
          <p15:clr>
            <a:srgbClr val="F26B43"/>
          </p15:clr>
        </p15:guide>
        <p15:guide id="15" orient="horz" pos="1434">
          <p15:clr>
            <a:srgbClr val="F26B43"/>
          </p15:clr>
        </p15:guide>
        <p15:guide id="16" pos="461">
          <p15:clr>
            <a:srgbClr val="F26B43"/>
          </p15:clr>
        </p15:guide>
        <p15:guide id="17" orient="horz" pos="663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94804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0" y="2289485"/>
            <a:ext cx="10923588" cy="3931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  <a:p>
            <a:pPr lvl="5"/>
            <a:r>
              <a:rPr lang="nl-NL"/>
              <a:t>Zesde niveau</a:t>
            </a:r>
          </a:p>
          <a:p>
            <a:pPr lvl="6"/>
            <a:r>
              <a:rPr lang="nl-NL"/>
              <a:t>Zevende niveau</a:t>
            </a:r>
          </a:p>
          <a:p>
            <a:pPr lvl="7"/>
            <a:r>
              <a:rPr lang="nl-NL"/>
              <a:t>Achtste niveau</a:t>
            </a:r>
          </a:p>
          <a:p>
            <a:pPr lvl="8"/>
            <a:r>
              <a:rPr lang="nl-NL"/>
              <a:t>Negende niveau</a:t>
            </a:r>
          </a:p>
          <a:p>
            <a:pPr lvl="8"/>
            <a:endParaRPr lang="nl-NL"/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35000" y="6543488"/>
            <a:ext cx="5003800" cy="264272"/>
          </a:xfrm>
          <a:prstGeom prst="rect">
            <a:avLst/>
          </a:prstGeom>
        </p:spPr>
        <p:txBody>
          <a:bodyPr vert="horz" lIns="91440" tIns="0" rIns="91440" bIns="45720" rtlCol="0" anchor="t" anchorCtr="0"/>
          <a:lstStyle>
            <a:lvl1pPr algn="l"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4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5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199" y="6221413"/>
            <a:ext cx="5005389" cy="322075"/>
          </a:xfrm>
          <a:prstGeom prst="rect">
            <a:avLst/>
          </a:prstGeom>
        </p:spPr>
        <p:txBody>
          <a:bodyPr vert="horz" lIns="91440" tIns="45720" rIns="0" bIns="45720" rtlCol="0" anchor="b" anchorCtr="0"/>
          <a:lstStyle>
            <a:lvl1pPr algn="r"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6075388C-50A2-4345-A1B1-96ADAB6FFC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592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8" r:id="rId1"/>
    <p:sldLayoutId id="2147484009" r:id="rId2"/>
    <p:sldLayoutId id="2147484010" r:id="rId3"/>
    <p:sldLayoutId id="2147484011" r:id="rId4"/>
    <p:sldLayoutId id="2147484012" r:id="rId5"/>
    <p:sldLayoutId id="2147484013" r:id="rId6"/>
    <p:sldLayoutId id="2147484014" r:id="rId7"/>
    <p:sldLayoutId id="2147484015" r:id="rId8"/>
    <p:sldLayoutId id="2147484016" r:id="rId9"/>
    <p:sldLayoutId id="2147484017" r:id="rId10"/>
    <p:sldLayoutId id="2147484018" r:id="rId11"/>
    <p:sldLayoutId id="2147484019" r:id="rId12"/>
    <p:sldLayoutId id="2147484020" r:id="rId13"/>
    <p:sldLayoutId id="2147484021" r:id="rId14"/>
    <p:sldLayoutId id="2147484022" r:id="rId15"/>
    <p:sldLayoutId id="2147484023" r:id="rId16"/>
    <p:sldLayoutId id="2147484024" r:id="rId17"/>
    <p:sldLayoutId id="2147484025" r:id="rId18"/>
    <p:sldLayoutId id="2147484026" r:id="rId19"/>
    <p:sldLayoutId id="2147484027" r:id="rId20"/>
    <p:sldLayoutId id="2147484028" r:id="rId21"/>
    <p:sldLayoutId id="2147484029" r:id="rId22"/>
    <p:sldLayoutId id="2147484030" r:id="rId23"/>
    <p:sldLayoutId id="2147484031" r:id="rId24"/>
    <p:sldLayoutId id="2147484032" r:id="rId25"/>
    <p:sldLayoutId id="2147484033" r:id="rId26"/>
    <p:sldLayoutId id="2147484034" r:id="rId27"/>
    <p:sldLayoutId id="2147484035" r:id="rId28"/>
    <p:sldLayoutId id="2147484036" r:id="rId29"/>
    <p:sldLayoutId id="2147484037" r:id="rId30"/>
    <p:sldLayoutId id="2147484038" r:id="rId31"/>
    <p:sldLayoutId id="2147484039" r:id="rId32"/>
    <p:sldLayoutId id="2147484040" r:id="rId33"/>
    <p:sldLayoutId id="2147484041" r:id="rId34"/>
    <p:sldLayoutId id="2147484042" r:id="rId35"/>
    <p:sldLayoutId id="2147484043" r:id="rId36"/>
    <p:sldLayoutId id="2147484044" r:id="rId3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16800" indent="-31680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80000"/>
        <a:buFont typeface="Verdana" panose="020B0604030504040204" pitchFamily="34" charset="0"/>
        <a:buChar char="›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0000" indent="-3168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Verdana" panose="020B060403050404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46800" indent="-3168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0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768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Verdana" panose="020B0604030504040204" pitchFamily="34" charset="0"/>
        <a:buChar char="–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8900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b="1" i="0" kern="1200">
          <a:solidFill>
            <a:schemeClr val="accent1"/>
          </a:solidFill>
          <a:latin typeface="+mn-lt"/>
          <a:ea typeface="+mn-ea"/>
          <a:cs typeface="+mn-cs"/>
        </a:defRPr>
      </a:lvl7pPr>
      <a:lvl8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16000" indent="-1440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Verdana" panose="020B0604030504040204" pitchFamily="34" charset="0"/>
        <a:buChar char="–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281">
          <p15:clr>
            <a:srgbClr val="F26B43"/>
          </p15:clr>
        </p15:guide>
        <p15:guide id="8" orient="horz" pos="3919">
          <p15:clr>
            <a:srgbClr val="F26B43"/>
          </p15:clr>
        </p15:guide>
        <p15:guide id="9" pos="3840">
          <p15:clr>
            <a:srgbClr val="F26B43"/>
          </p15:clr>
        </p15:guide>
        <p15:guide id="10" orient="horz" pos="2159">
          <p15:clr>
            <a:srgbClr val="F26B43"/>
          </p15:clr>
        </p15:guide>
        <p15:guide id="11" pos="400">
          <p15:clr>
            <a:srgbClr val="F26B43"/>
          </p15:clr>
        </p15:guide>
        <p15:guide id="12" pos="4128">
          <p15:clr>
            <a:srgbClr val="F26B43"/>
          </p15:clr>
        </p15:guide>
        <p15:guide id="13" pos="3552">
          <p15:clr>
            <a:srgbClr val="F26B43"/>
          </p15:clr>
        </p15:guide>
        <p15:guide id="14" orient="horz" pos="1275">
          <p15:clr>
            <a:srgbClr val="F26B43"/>
          </p15:clr>
        </p15:guide>
        <p15:guide id="15" orient="horz" pos="1434">
          <p15:clr>
            <a:srgbClr val="F26B43"/>
          </p15:clr>
        </p15:guide>
        <p15:guide id="16" pos="461">
          <p15:clr>
            <a:srgbClr val="F26B43"/>
          </p15:clr>
        </p15:guide>
        <p15:guide id="17" orient="horz" pos="663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94804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0" y="2289485"/>
            <a:ext cx="10923588" cy="3931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  <a:p>
            <a:pPr lvl="5"/>
            <a:r>
              <a:rPr lang="nl-NL"/>
              <a:t>Zesde niveau</a:t>
            </a:r>
          </a:p>
          <a:p>
            <a:pPr lvl="6"/>
            <a:r>
              <a:rPr lang="nl-NL"/>
              <a:t>Zevende niveau</a:t>
            </a:r>
          </a:p>
          <a:p>
            <a:pPr lvl="7"/>
            <a:r>
              <a:rPr lang="nl-NL"/>
              <a:t>Achtste niveau</a:t>
            </a:r>
          </a:p>
          <a:p>
            <a:pPr lvl="8"/>
            <a:r>
              <a:rPr lang="nl-NL"/>
              <a:t>Negende niveau</a:t>
            </a:r>
          </a:p>
          <a:p>
            <a:pPr lvl="8"/>
            <a:endParaRPr lang="nl-NL"/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35000" y="6543488"/>
            <a:ext cx="5003800" cy="264272"/>
          </a:xfrm>
          <a:prstGeom prst="rect">
            <a:avLst/>
          </a:prstGeom>
        </p:spPr>
        <p:txBody>
          <a:bodyPr vert="horz" lIns="91440" tIns="0" rIns="91440" bIns="45720" rtlCol="0" anchor="t" anchorCtr="0"/>
          <a:lstStyle>
            <a:lvl1pPr algn="l"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4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5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199" y="6221413"/>
            <a:ext cx="5005389" cy="322075"/>
          </a:xfrm>
          <a:prstGeom prst="rect">
            <a:avLst/>
          </a:prstGeom>
        </p:spPr>
        <p:txBody>
          <a:bodyPr vert="horz" lIns="91440" tIns="45720" rIns="0" bIns="45720" rtlCol="0" anchor="b" anchorCtr="0"/>
          <a:lstStyle>
            <a:lvl1pPr algn="r"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3D4649E4-0867-DC49-B255-3BA5E7E7ED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27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6" r:id="rId1"/>
    <p:sldLayoutId id="2147484047" r:id="rId2"/>
    <p:sldLayoutId id="2147484048" r:id="rId3"/>
    <p:sldLayoutId id="2147484049" r:id="rId4"/>
    <p:sldLayoutId id="2147484050" r:id="rId5"/>
    <p:sldLayoutId id="2147484051" r:id="rId6"/>
    <p:sldLayoutId id="2147484052" r:id="rId7"/>
    <p:sldLayoutId id="2147484053" r:id="rId8"/>
    <p:sldLayoutId id="2147484054" r:id="rId9"/>
    <p:sldLayoutId id="2147484055" r:id="rId10"/>
    <p:sldLayoutId id="2147484056" r:id="rId11"/>
    <p:sldLayoutId id="2147484057" r:id="rId12"/>
    <p:sldLayoutId id="2147484058" r:id="rId13"/>
    <p:sldLayoutId id="2147484059" r:id="rId14"/>
    <p:sldLayoutId id="2147484060" r:id="rId15"/>
    <p:sldLayoutId id="2147484061" r:id="rId16"/>
    <p:sldLayoutId id="2147484062" r:id="rId17"/>
    <p:sldLayoutId id="2147484063" r:id="rId18"/>
    <p:sldLayoutId id="2147484064" r:id="rId19"/>
    <p:sldLayoutId id="2147484065" r:id="rId20"/>
    <p:sldLayoutId id="2147484066" r:id="rId21"/>
    <p:sldLayoutId id="2147484067" r:id="rId22"/>
    <p:sldLayoutId id="2147484068" r:id="rId23"/>
    <p:sldLayoutId id="2147484069" r:id="rId24"/>
    <p:sldLayoutId id="2147484070" r:id="rId25"/>
    <p:sldLayoutId id="2147484071" r:id="rId26"/>
    <p:sldLayoutId id="2147484072" r:id="rId27"/>
    <p:sldLayoutId id="2147484073" r:id="rId28"/>
    <p:sldLayoutId id="2147484074" r:id="rId29"/>
    <p:sldLayoutId id="2147484075" r:id="rId30"/>
    <p:sldLayoutId id="2147484076" r:id="rId31"/>
    <p:sldLayoutId id="2147484077" r:id="rId32"/>
    <p:sldLayoutId id="2147484078" r:id="rId33"/>
    <p:sldLayoutId id="2147484079" r:id="rId34"/>
    <p:sldLayoutId id="2147484080" r:id="rId35"/>
    <p:sldLayoutId id="2147484081" r:id="rId36"/>
    <p:sldLayoutId id="2147484082" r:id="rId3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16800" indent="-31680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80000"/>
        <a:buFont typeface="Verdana" panose="020B0604030504040204" pitchFamily="34" charset="0"/>
        <a:buChar char="›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0000" indent="-3168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Verdana" panose="020B060403050404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46800" indent="-3168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0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768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Verdana" panose="020B0604030504040204" pitchFamily="34" charset="0"/>
        <a:buChar char="–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8900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b="1" i="0" kern="1200">
          <a:solidFill>
            <a:schemeClr val="accent1"/>
          </a:solidFill>
          <a:latin typeface="+mn-lt"/>
          <a:ea typeface="+mn-ea"/>
          <a:cs typeface="+mn-cs"/>
        </a:defRPr>
      </a:lvl7pPr>
      <a:lvl8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16000" indent="-1440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Verdana" panose="020B0604030504040204" pitchFamily="34" charset="0"/>
        <a:buChar char="–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281">
          <p15:clr>
            <a:srgbClr val="F26B43"/>
          </p15:clr>
        </p15:guide>
        <p15:guide id="8" orient="horz" pos="3919">
          <p15:clr>
            <a:srgbClr val="F26B43"/>
          </p15:clr>
        </p15:guide>
        <p15:guide id="9" pos="3840">
          <p15:clr>
            <a:srgbClr val="F26B43"/>
          </p15:clr>
        </p15:guide>
        <p15:guide id="10" orient="horz" pos="2159">
          <p15:clr>
            <a:srgbClr val="F26B43"/>
          </p15:clr>
        </p15:guide>
        <p15:guide id="11" pos="400">
          <p15:clr>
            <a:srgbClr val="F26B43"/>
          </p15:clr>
        </p15:guide>
        <p15:guide id="12" pos="4128">
          <p15:clr>
            <a:srgbClr val="F26B43"/>
          </p15:clr>
        </p15:guide>
        <p15:guide id="13" pos="3552">
          <p15:clr>
            <a:srgbClr val="F26B43"/>
          </p15:clr>
        </p15:guide>
        <p15:guide id="14" orient="horz" pos="1275">
          <p15:clr>
            <a:srgbClr val="F26B43"/>
          </p15:clr>
        </p15:guide>
        <p15:guide id="15" orient="horz" pos="1434">
          <p15:clr>
            <a:srgbClr val="F26B43"/>
          </p15:clr>
        </p15:guide>
        <p15:guide id="16" pos="461">
          <p15:clr>
            <a:srgbClr val="F26B43"/>
          </p15:clr>
        </p15:guide>
        <p15:guide id="17" orient="horz" pos="663">
          <p15:clr>
            <a:srgbClr val="F26B43"/>
          </p15:clr>
        </p15:guide>
      </p15:sldGuideLst>
    </p:ext>
  </p:extLst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94804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0" y="2289485"/>
            <a:ext cx="10923588" cy="3931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  <a:p>
            <a:pPr lvl="5"/>
            <a:r>
              <a:rPr lang="nl-NL"/>
              <a:t>Zesde niveau</a:t>
            </a:r>
          </a:p>
          <a:p>
            <a:pPr lvl="6"/>
            <a:r>
              <a:rPr lang="nl-NL"/>
              <a:t>Zevende niveau</a:t>
            </a:r>
          </a:p>
          <a:p>
            <a:pPr lvl="7"/>
            <a:r>
              <a:rPr lang="nl-NL"/>
              <a:t>Achtste niveau</a:t>
            </a:r>
          </a:p>
          <a:p>
            <a:pPr lvl="8"/>
            <a:r>
              <a:rPr lang="nl-NL"/>
              <a:t>Negende niveau</a:t>
            </a:r>
          </a:p>
          <a:p>
            <a:pPr lvl="8"/>
            <a:endParaRPr lang="nl-NL"/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35000" y="6543488"/>
            <a:ext cx="5003800" cy="264272"/>
          </a:xfrm>
          <a:prstGeom prst="rect">
            <a:avLst/>
          </a:prstGeom>
        </p:spPr>
        <p:txBody>
          <a:bodyPr vert="horz" lIns="91440" tIns="0" rIns="91440" bIns="45720" rtlCol="0" anchor="t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4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5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199" y="6221413"/>
            <a:ext cx="5005389" cy="322075"/>
          </a:xfrm>
          <a:prstGeom prst="rect">
            <a:avLst/>
          </a:prstGeom>
        </p:spPr>
        <p:txBody>
          <a:bodyPr vert="horz" lIns="91440" tIns="45720" rIns="0" bIns="45720" rtlCol="0" anchor="b" anchorCtr="0"/>
          <a:lstStyle>
            <a:lvl1pPr algn="r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40047064-45CD-5C4F-944D-FA03356914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915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4" r:id="rId1"/>
    <p:sldLayoutId id="2147484085" r:id="rId2"/>
    <p:sldLayoutId id="2147484086" r:id="rId3"/>
    <p:sldLayoutId id="2147484087" r:id="rId4"/>
    <p:sldLayoutId id="2147484088" r:id="rId5"/>
    <p:sldLayoutId id="2147484089" r:id="rId6"/>
    <p:sldLayoutId id="2147484090" r:id="rId7"/>
    <p:sldLayoutId id="2147484091" r:id="rId8"/>
    <p:sldLayoutId id="2147484092" r:id="rId9"/>
    <p:sldLayoutId id="2147484093" r:id="rId10"/>
    <p:sldLayoutId id="2147484094" r:id="rId11"/>
    <p:sldLayoutId id="2147484095" r:id="rId12"/>
    <p:sldLayoutId id="2147484096" r:id="rId13"/>
    <p:sldLayoutId id="2147484097" r:id="rId14"/>
    <p:sldLayoutId id="2147484098" r:id="rId15"/>
    <p:sldLayoutId id="2147484099" r:id="rId16"/>
    <p:sldLayoutId id="2147484100" r:id="rId17"/>
    <p:sldLayoutId id="2147484101" r:id="rId18"/>
    <p:sldLayoutId id="2147484102" r:id="rId19"/>
    <p:sldLayoutId id="2147484103" r:id="rId20"/>
    <p:sldLayoutId id="2147484104" r:id="rId21"/>
    <p:sldLayoutId id="2147484105" r:id="rId22"/>
    <p:sldLayoutId id="2147484106" r:id="rId23"/>
    <p:sldLayoutId id="2147484107" r:id="rId24"/>
    <p:sldLayoutId id="2147484108" r:id="rId25"/>
    <p:sldLayoutId id="2147484109" r:id="rId26"/>
    <p:sldLayoutId id="2147484110" r:id="rId27"/>
    <p:sldLayoutId id="2147484111" r:id="rId28"/>
    <p:sldLayoutId id="2147484112" r:id="rId29"/>
    <p:sldLayoutId id="2147484113" r:id="rId30"/>
    <p:sldLayoutId id="2147484114" r:id="rId31"/>
    <p:sldLayoutId id="2147484115" r:id="rId32"/>
    <p:sldLayoutId id="2147484116" r:id="rId33"/>
    <p:sldLayoutId id="2147484117" r:id="rId34"/>
    <p:sldLayoutId id="2147484118" r:id="rId35"/>
    <p:sldLayoutId id="2147484119" r:id="rId36"/>
    <p:sldLayoutId id="2147484120" r:id="rId3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16800" indent="-316800" algn="l" defTabSz="914400" rtl="0" eaLnBrk="1" latinLnBrk="0" hangingPunct="1">
        <a:lnSpc>
          <a:spcPct val="90000"/>
        </a:lnSpc>
        <a:spcBef>
          <a:spcPts val="1200"/>
        </a:spcBef>
        <a:buClr>
          <a:schemeClr val="tx2"/>
        </a:buClr>
        <a:buSzPct val="80000"/>
        <a:buFont typeface="Verdana" panose="020B0604030504040204" pitchFamily="34" charset="0"/>
        <a:buChar char="›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0000" indent="-3168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Verdana" panose="020B060403050404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46800" indent="-3168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0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76800" indent="-316800" algn="l" defTabSz="914400" rtl="0" eaLnBrk="1" latinLnBrk="0" hangingPunct="1">
        <a:lnSpc>
          <a:spcPct val="90000"/>
        </a:lnSpc>
        <a:spcBef>
          <a:spcPts val="600"/>
        </a:spcBef>
        <a:buFont typeface="Verdana" panose="020B0604030504040204" pitchFamily="34" charset="0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890000" indent="-3168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b="1" i="0" kern="1200">
          <a:solidFill>
            <a:schemeClr val="tx2"/>
          </a:solidFill>
          <a:latin typeface="+mn-lt"/>
          <a:ea typeface="+mn-ea"/>
          <a:cs typeface="+mn-cs"/>
        </a:defRPr>
      </a:lvl7pPr>
      <a:lvl8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16000" indent="-1440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Verdana" panose="020B0604030504040204" pitchFamily="34" charset="0"/>
        <a:buChar char="–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281">
          <p15:clr>
            <a:srgbClr val="F26B43"/>
          </p15:clr>
        </p15:guide>
        <p15:guide id="8" orient="horz" pos="3919">
          <p15:clr>
            <a:srgbClr val="F26B43"/>
          </p15:clr>
        </p15:guide>
        <p15:guide id="9" pos="3840">
          <p15:clr>
            <a:srgbClr val="F26B43"/>
          </p15:clr>
        </p15:guide>
        <p15:guide id="10" orient="horz" pos="2159">
          <p15:clr>
            <a:srgbClr val="F26B43"/>
          </p15:clr>
        </p15:guide>
        <p15:guide id="11" pos="400">
          <p15:clr>
            <a:srgbClr val="F26B43"/>
          </p15:clr>
        </p15:guide>
        <p15:guide id="12" pos="4128">
          <p15:clr>
            <a:srgbClr val="F26B43"/>
          </p15:clr>
        </p15:guide>
        <p15:guide id="13" pos="3552">
          <p15:clr>
            <a:srgbClr val="F26B43"/>
          </p15:clr>
        </p15:guide>
        <p15:guide id="14" orient="horz" pos="1275">
          <p15:clr>
            <a:srgbClr val="F26B43"/>
          </p15:clr>
        </p15:guide>
        <p15:guide id="15" orient="horz" pos="1434">
          <p15:clr>
            <a:srgbClr val="F26B43"/>
          </p15:clr>
        </p15:guide>
        <p15:guide id="16" pos="461">
          <p15:clr>
            <a:srgbClr val="F26B43"/>
          </p15:clr>
        </p15:guide>
        <p15:guide id="17" orient="horz" pos="663">
          <p15:clr>
            <a:srgbClr val="F26B43"/>
          </p15:clr>
        </p15:guide>
      </p15:sldGuideLst>
    </p:ext>
  </p:extLst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94804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0" y="2289485"/>
            <a:ext cx="10923588" cy="3931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  <a:p>
            <a:pPr lvl="5"/>
            <a:r>
              <a:rPr lang="nl-NL"/>
              <a:t>Zesde niveau</a:t>
            </a:r>
          </a:p>
          <a:p>
            <a:pPr lvl="6"/>
            <a:r>
              <a:rPr lang="nl-NL"/>
              <a:t>Zevende niveau</a:t>
            </a:r>
          </a:p>
          <a:p>
            <a:pPr lvl="7"/>
            <a:r>
              <a:rPr lang="nl-NL"/>
              <a:t>Achtste niveau</a:t>
            </a:r>
          </a:p>
          <a:p>
            <a:pPr lvl="8"/>
            <a:r>
              <a:rPr lang="nl-NL"/>
              <a:t>Negende niveau</a:t>
            </a:r>
          </a:p>
          <a:p>
            <a:pPr lvl="8"/>
            <a:endParaRPr lang="nl-NL"/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35000" y="6543488"/>
            <a:ext cx="5003800" cy="264272"/>
          </a:xfrm>
          <a:prstGeom prst="rect">
            <a:avLst/>
          </a:prstGeom>
        </p:spPr>
        <p:txBody>
          <a:bodyPr vert="horz" lIns="91440" tIns="0" rIns="91440" bIns="45720" rtlCol="0" anchor="t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4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5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199" y="6221413"/>
            <a:ext cx="5005389" cy="322075"/>
          </a:xfrm>
          <a:prstGeom prst="rect">
            <a:avLst/>
          </a:prstGeom>
        </p:spPr>
        <p:txBody>
          <a:bodyPr vert="horz" lIns="91440" tIns="45720" rIns="0" bIns="45720" rtlCol="0" anchor="b" anchorCtr="0"/>
          <a:lstStyle>
            <a:lvl1pPr algn="r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30A165C8-D66E-F946-9F6F-EF11DC08AE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780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2" r:id="rId1"/>
    <p:sldLayoutId id="2147484123" r:id="rId2"/>
    <p:sldLayoutId id="2147484124" r:id="rId3"/>
    <p:sldLayoutId id="2147484125" r:id="rId4"/>
    <p:sldLayoutId id="2147484126" r:id="rId5"/>
    <p:sldLayoutId id="2147484127" r:id="rId6"/>
    <p:sldLayoutId id="2147484128" r:id="rId7"/>
    <p:sldLayoutId id="2147484129" r:id="rId8"/>
    <p:sldLayoutId id="2147484130" r:id="rId9"/>
    <p:sldLayoutId id="2147484131" r:id="rId10"/>
    <p:sldLayoutId id="2147484132" r:id="rId11"/>
    <p:sldLayoutId id="2147484133" r:id="rId12"/>
    <p:sldLayoutId id="2147484134" r:id="rId13"/>
    <p:sldLayoutId id="2147484135" r:id="rId14"/>
    <p:sldLayoutId id="2147484136" r:id="rId15"/>
    <p:sldLayoutId id="2147484137" r:id="rId16"/>
    <p:sldLayoutId id="2147484138" r:id="rId17"/>
    <p:sldLayoutId id="2147484139" r:id="rId18"/>
    <p:sldLayoutId id="2147484140" r:id="rId19"/>
    <p:sldLayoutId id="2147484141" r:id="rId20"/>
    <p:sldLayoutId id="2147484142" r:id="rId21"/>
    <p:sldLayoutId id="2147484143" r:id="rId22"/>
    <p:sldLayoutId id="2147484144" r:id="rId23"/>
    <p:sldLayoutId id="2147484145" r:id="rId24"/>
    <p:sldLayoutId id="2147484146" r:id="rId25"/>
    <p:sldLayoutId id="2147484147" r:id="rId26"/>
    <p:sldLayoutId id="2147484148" r:id="rId27"/>
    <p:sldLayoutId id="2147484149" r:id="rId28"/>
    <p:sldLayoutId id="2147484150" r:id="rId29"/>
    <p:sldLayoutId id="2147484151" r:id="rId30"/>
    <p:sldLayoutId id="2147484152" r:id="rId31"/>
    <p:sldLayoutId id="2147484153" r:id="rId32"/>
    <p:sldLayoutId id="2147484154" r:id="rId33"/>
    <p:sldLayoutId id="2147484155" r:id="rId34"/>
    <p:sldLayoutId id="2147484156" r:id="rId35"/>
    <p:sldLayoutId id="2147484157" r:id="rId36"/>
    <p:sldLayoutId id="2147484158" r:id="rId3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16800" indent="-316800" algn="l" defTabSz="914400" rtl="0" eaLnBrk="1" latinLnBrk="0" hangingPunct="1">
        <a:lnSpc>
          <a:spcPct val="90000"/>
        </a:lnSpc>
        <a:spcBef>
          <a:spcPts val="1200"/>
        </a:spcBef>
        <a:buClr>
          <a:schemeClr val="tx2"/>
        </a:buClr>
        <a:buSzPct val="80000"/>
        <a:buFont typeface="Verdana" panose="020B0604030504040204" pitchFamily="34" charset="0"/>
        <a:buChar char="›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0000" indent="-3168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Verdana" panose="020B060403050404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46800" indent="-3168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0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76800" indent="-316800" algn="l" defTabSz="914400" rtl="0" eaLnBrk="1" latinLnBrk="0" hangingPunct="1">
        <a:lnSpc>
          <a:spcPct val="90000"/>
        </a:lnSpc>
        <a:spcBef>
          <a:spcPts val="600"/>
        </a:spcBef>
        <a:buFont typeface="Verdana" panose="020B0604030504040204" pitchFamily="34" charset="0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890000" indent="-3168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b="1" i="0" kern="1200">
          <a:solidFill>
            <a:schemeClr val="tx2"/>
          </a:solidFill>
          <a:latin typeface="+mn-lt"/>
          <a:ea typeface="+mn-ea"/>
          <a:cs typeface="+mn-cs"/>
        </a:defRPr>
      </a:lvl7pPr>
      <a:lvl8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16000" indent="-1440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Verdana" panose="020B0604030504040204" pitchFamily="34" charset="0"/>
        <a:buChar char="–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281">
          <p15:clr>
            <a:srgbClr val="F26B43"/>
          </p15:clr>
        </p15:guide>
        <p15:guide id="8" orient="horz" pos="3919">
          <p15:clr>
            <a:srgbClr val="F26B43"/>
          </p15:clr>
        </p15:guide>
        <p15:guide id="9" pos="3840">
          <p15:clr>
            <a:srgbClr val="F26B43"/>
          </p15:clr>
        </p15:guide>
        <p15:guide id="10" orient="horz" pos="2159">
          <p15:clr>
            <a:srgbClr val="F26B43"/>
          </p15:clr>
        </p15:guide>
        <p15:guide id="11" pos="400">
          <p15:clr>
            <a:srgbClr val="F26B43"/>
          </p15:clr>
        </p15:guide>
        <p15:guide id="12" pos="4128">
          <p15:clr>
            <a:srgbClr val="F26B43"/>
          </p15:clr>
        </p15:guide>
        <p15:guide id="13" pos="3552">
          <p15:clr>
            <a:srgbClr val="F26B43"/>
          </p15:clr>
        </p15:guide>
        <p15:guide id="14" orient="horz" pos="1275">
          <p15:clr>
            <a:srgbClr val="F26B43"/>
          </p15:clr>
        </p15:guide>
        <p15:guide id="15" orient="horz" pos="1434">
          <p15:clr>
            <a:srgbClr val="F26B43"/>
          </p15:clr>
        </p15:guide>
        <p15:guide id="16" pos="461">
          <p15:clr>
            <a:srgbClr val="F26B43"/>
          </p15:clr>
        </p15:guide>
        <p15:guide id="17" orient="horz" pos="663">
          <p15:clr>
            <a:srgbClr val="F26B43"/>
          </p15:clr>
        </p15:guide>
      </p15:sldGuideLst>
    </p:ext>
  </p:extLst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94804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0" y="2289485"/>
            <a:ext cx="10923588" cy="3931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  <a:p>
            <a:pPr lvl="5"/>
            <a:r>
              <a:rPr lang="nl-NL"/>
              <a:t>Zesde niveau</a:t>
            </a:r>
          </a:p>
          <a:p>
            <a:pPr lvl="6"/>
            <a:r>
              <a:rPr lang="nl-NL"/>
              <a:t>Zevende niveau</a:t>
            </a:r>
          </a:p>
          <a:p>
            <a:pPr lvl="7"/>
            <a:r>
              <a:rPr lang="nl-NL"/>
              <a:t>Achtste niveau</a:t>
            </a:r>
          </a:p>
          <a:p>
            <a:pPr lvl="8"/>
            <a:r>
              <a:rPr lang="nl-NL"/>
              <a:t>Negende niveau</a:t>
            </a:r>
          </a:p>
          <a:p>
            <a:pPr lvl="8"/>
            <a:endParaRPr lang="nl-NL"/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35000" y="6543488"/>
            <a:ext cx="5003800" cy="264272"/>
          </a:xfrm>
          <a:prstGeom prst="rect">
            <a:avLst/>
          </a:prstGeom>
        </p:spPr>
        <p:txBody>
          <a:bodyPr vert="horz" lIns="91440" tIns="0" rIns="91440" bIns="45720" rtlCol="0" anchor="t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4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5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199" y="6221413"/>
            <a:ext cx="5005389" cy="322075"/>
          </a:xfrm>
          <a:prstGeom prst="rect">
            <a:avLst/>
          </a:prstGeom>
        </p:spPr>
        <p:txBody>
          <a:bodyPr vert="horz" lIns="91440" tIns="45720" rIns="0" bIns="45720" rtlCol="0" anchor="b" anchorCtr="0"/>
          <a:lstStyle>
            <a:lvl1pPr algn="r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FD4EBA2F-FD7E-AA41-861E-9C1EB1EEA3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701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0" r:id="rId1"/>
    <p:sldLayoutId id="2147484161" r:id="rId2"/>
    <p:sldLayoutId id="2147484162" r:id="rId3"/>
    <p:sldLayoutId id="2147484163" r:id="rId4"/>
    <p:sldLayoutId id="2147484164" r:id="rId5"/>
    <p:sldLayoutId id="2147484165" r:id="rId6"/>
    <p:sldLayoutId id="2147484166" r:id="rId7"/>
    <p:sldLayoutId id="2147484167" r:id="rId8"/>
    <p:sldLayoutId id="2147484168" r:id="rId9"/>
    <p:sldLayoutId id="2147484169" r:id="rId10"/>
    <p:sldLayoutId id="2147484170" r:id="rId11"/>
    <p:sldLayoutId id="2147484171" r:id="rId12"/>
    <p:sldLayoutId id="2147484172" r:id="rId13"/>
    <p:sldLayoutId id="2147484173" r:id="rId14"/>
    <p:sldLayoutId id="2147484174" r:id="rId15"/>
    <p:sldLayoutId id="2147484175" r:id="rId16"/>
    <p:sldLayoutId id="2147484176" r:id="rId17"/>
    <p:sldLayoutId id="2147484177" r:id="rId18"/>
    <p:sldLayoutId id="2147484178" r:id="rId19"/>
    <p:sldLayoutId id="2147484179" r:id="rId20"/>
    <p:sldLayoutId id="2147484180" r:id="rId21"/>
    <p:sldLayoutId id="2147484181" r:id="rId22"/>
    <p:sldLayoutId id="2147484182" r:id="rId23"/>
    <p:sldLayoutId id="2147484183" r:id="rId24"/>
    <p:sldLayoutId id="2147484184" r:id="rId25"/>
    <p:sldLayoutId id="2147484185" r:id="rId26"/>
    <p:sldLayoutId id="2147484186" r:id="rId27"/>
    <p:sldLayoutId id="2147484187" r:id="rId28"/>
    <p:sldLayoutId id="2147484188" r:id="rId29"/>
    <p:sldLayoutId id="2147484189" r:id="rId30"/>
    <p:sldLayoutId id="2147484190" r:id="rId31"/>
    <p:sldLayoutId id="2147484191" r:id="rId32"/>
    <p:sldLayoutId id="2147484192" r:id="rId33"/>
    <p:sldLayoutId id="2147484193" r:id="rId34"/>
    <p:sldLayoutId id="2147484194" r:id="rId35"/>
    <p:sldLayoutId id="2147484195" r:id="rId36"/>
    <p:sldLayoutId id="2147484196" r:id="rId3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16800" indent="-316800" algn="l" defTabSz="914400" rtl="0" eaLnBrk="1" latinLnBrk="0" hangingPunct="1">
        <a:lnSpc>
          <a:spcPct val="90000"/>
        </a:lnSpc>
        <a:spcBef>
          <a:spcPts val="1200"/>
        </a:spcBef>
        <a:buClr>
          <a:schemeClr val="tx2"/>
        </a:buClr>
        <a:buSzPct val="80000"/>
        <a:buFont typeface="Verdana" panose="020B0604030504040204" pitchFamily="34" charset="0"/>
        <a:buChar char="›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0000" indent="-3168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Verdana" panose="020B060403050404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46800" indent="-3168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0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76800" indent="-316800" algn="l" defTabSz="914400" rtl="0" eaLnBrk="1" latinLnBrk="0" hangingPunct="1">
        <a:lnSpc>
          <a:spcPct val="90000"/>
        </a:lnSpc>
        <a:spcBef>
          <a:spcPts val="600"/>
        </a:spcBef>
        <a:buFont typeface="Verdana" panose="020B0604030504040204" pitchFamily="34" charset="0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890000" indent="-3168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b="1" i="0" kern="1200">
          <a:solidFill>
            <a:schemeClr val="tx2"/>
          </a:solidFill>
          <a:latin typeface="+mn-lt"/>
          <a:ea typeface="+mn-ea"/>
          <a:cs typeface="+mn-cs"/>
        </a:defRPr>
      </a:lvl7pPr>
      <a:lvl8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16000" indent="-1440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Verdana" panose="020B0604030504040204" pitchFamily="34" charset="0"/>
        <a:buChar char="–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281">
          <p15:clr>
            <a:srgbClr val="F26B43"/>
          </p15:clr>
        </p15:guide>
        <p15:guide id="8" orient="horz" pos="3919">
          <p15:clr>
            <a:srgbClr val="F26B43"/>
          </p15:clr>
        </p15:guide>
        <p15:guide id="9" pos="3840">
          <p15:clr>
            <a:srgbClr val="F26B43"/>
          </p15:clr>
        </p15:guide>
        <p15:guide id="10" orient="horz" pos="2159">
          <p15:clr>
            <a:srgbClr val="F26B43"/>
          </p15:clr>
        </p15:guide>
        <p15:guide id="11" pos="400">
          <p15:clr>
            <a:srgbClr val="F26B43"/>
          </p15:clr>
        </p15:guide>
        <p15:guide id="12" pos="4128">
          <p15:clr>
            <a:srgbClr val="F26B43"/>
          </p15:clr>
        </p15:guide>
        <p15:guide id="13" pos="3552">
          <p15:clr>
            <a:srgbClr val="F26B43"/>
          </p15:clr>
        </p15:guide>
        <p15:guide id="14" orient="horz" pos="1275">
          <p15:clr>
            <a:srgbClr val="F26B43"/>
          </p15:clr>
        </p15:guide>
        <p15:guide id="15" orient="horz" pos="1434">
          <p15:clr>
            <a:srgbClr val="F26B43"/>
          </p15:clr>
        </p15:guide>
        <p15:guide id="16" pos="461">
          <p15:clr>
            <a:srgbClr val="F26B43"/>
          </p15:clr>
        </p15:guide>
        <p15:guide id="17" orient="horz" pos="663">
          <p15:clr>
            <a:srgbClr val="F26B43"/>
          </p15:clr>
        </p15:guide>
      </p15:sldGuideLst>
    </p:ext>
  </p:extLst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94804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0" y="2289485"/>
            <a:ext cx="10923588" cy="3931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  <a:p>
            <a:pPr lvl="5"/>
            <a:r>
              <a:rPr lang="nl-NL"/>
              <a:t>Zesde niveau</a:t>
            </a:r>
          </a:p>
          <a:p>
            <a:pPr lvl="6"/>
            <a:r>
              <a:rPr lang="nl-NL"/>
              <a:t>Zevende niveau</a:t>
            </a:r>
          </a:p>
          <a:p>
            <a:pPr lvl="7"/>
            <a:r>
              <a:rPr lang="nl-NL"/>
              <a:t>Achtste niveau</a:t>
            </a:r>
          </a:p>
          <a:p>
            <a:pPr lvl="8"/>
            <a:r>
              <a:rPr lang="nl-NL"/>
              <a:t>Negende niveau</a:t>
            </a:r>
          </a:p>
          <a:p>
            <a:pPr lvl="8"/>
            <a:endParaRPr lang="nl-NL"/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35000" y="6543488"/>
            <a:ext cx="5003800" cy="264272"/>
          </a:xfrm>
          <a:prstGeom prst="rect">
            <a:avLst/>
          </a:prstGeom>
        </p:spPr>
        <p:txBody>
          <a:bodyPr vert="horz" lIns="91440" tIns="0" rIns="91440" bIns="45720" rtlCol="0" anchor="t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4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5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199" y="6221413"/>
            <a:ext cx="5005389" cy="322075"/>
          </a:xfrm>
          <a:prstGeom prst="rect">
            <a:avLst/>
          </a:prstGeom>
        </p:spPr>
        <p:txBody>
          <a:bodyPr vert="horz" lIns="91440" tIns="45720" rIns="0" bIns="45720" rtlCol="0" anchor="b" anchorCtr="0"/>
          <a:lstStyle>
            <a:lvl1pPr algn="r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593EAC62-7F5B-8A44-BC29-CEED6BB809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035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8" r:id="rId1"/>
    <p:sldLayoutId id="2147484199" r:id="rId2"/>
    <p:sldLayoutId id="2147484200" r:id="rId3"/>
    <p:sldLayoutId id="2147484201" r:id="rId4"/>
    <p:sldLayoutId id="2147484202" r:id="rId5"/>
    <p:sldLayoutId id="2147484203" r:id="rId6"/>
    <p:sldLayoutId id="2147484204" r:id="rId7"/>
    <p:sldLayoutId id="2147484205" r:id="rId8"/>
    <p:sldLayoutId id="2147484206" r:id="rId9"/>
    <p:sldLayoutId id="2147484207" r:id="rId10"/>
    <p:sldLayoutId id="2147484208" r:id="rId11"/>
    <p:sldLayoutId id="2147484209" r:id="rId12"/>
    <p:sldLayoutId id="2147484210" r:id="rId13"/>
    <p:sldLayoutId id="2147484211" r:id="rId14"/>
    <p:sldLayoutId id="2147484212" r:id="rId15"/>
    <p:sldLayoutId id="2147484213" r:id="rId16"/>
    <p:sldLayoutId id="2147484214" r:id="rId17"/>
    <p:sldLayoutId id="2147484215" r:id="rId18"/>
    <p:sldLayoutId id="2147484216" r:id="rId19"/>
    <p:sldLayoutId id="2147484217" r:id="rId20"/>
    <p:sldLayoutId id="2147484218" r:id="rId21"/>
    <p:sldLayoutId id="2147484219" r:id="rId22"/>
    <p:sldLayoutId id="2147484220" r:id="rId23"/>
    <p:sldLayoutId id="2147484221" r:id="rId24"/>
    <p:sldLayoutId id="2147484222" r:id="rId25"/>
    <p:sldLayoutId id="2147484223" r:id="rId26"/>
    <p:sldLayoutId id="2147484224" r:id="rId27"/>
    <p:sldLayoutId id="2147484225" r:id="rId28"/>
    <p:sldLayoutId id="2147484226" r:id="rId29"/>
    <p:sldLayoutId id="2147484227" r:id="rId30"/>
    <p:sldLayoutId id="2147484228" r:id="rId31"/>
    <p:sldLayoutId id="2147484229" r:id="rId32"/>
    <p:sldLayoutId id="2147484230" r:id="rId33"/>
    <p:sldLayoutId id="2147484231" r:id="rId34"/>
    <p:sldLayoutId id="2147484232" r:id="rId35"/>
    <p:sldLayoutId id="2147484233" r:id="rId36"/>
    <p:sldLayoutId id="2147484234" r:id="rId3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16800" indent="-316800" algn="l" defTabSz="914400" rtl="0" eaLnBrk="1" latinLnBrk="0" hangingPunct="1">
        <a:lnSpc>
          <a:spcPct val="90000"/>
        </a:lnSpc>
        <a:spcBef>
          <a:spcPts val="1200"/>
        </a:spcBef>
        <a:buClr>
          <a:schemeClr val="tx2"/>
        </a:buClr>
        <a:buSzPct val="80000"/>
        <a:buFont typeface="Verdana" panose="020B0604030504040204" pitchFamily="34" charset="0"/>
        <a:buChar char="›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0000" indent="-3168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Verdana" panose="020B060403050404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46800" indent="-3168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0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76800" indent="-316800" algn="l" defTabSz="914400" rtl="0" eaLnBrk="1" latinLnBrk="0" hangingPunct="1">
        <a:lnSpc>
          <a:spcPct val="90000"/>
        </a:lnSpc>
        <a:spcBef>
          <a:spcPts val="600"/>
        </a:spcBef>
        <a:buFont typeface="Verdana" panose="020B0604030504040204" pitchFamily="34" charset="0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890000" indent="-3168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b="1" i="0" kern="1200">
          <a:solidFill>
            <a:schemeClr val="tx2"/>
          </a:solidFill>
          <a:latin typeface="+mn-lt"/>
          <a:ea typeface="+mn-ea"/>
          <a:cs typeface="+mn-cs"/>
        </a:defRPr>
      </a:lvl7pPr>
      <a:lvl8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16000" indent="-1440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Verdana" panose="020B0604030504040204" pitchFamily="34" charset="0"/>
        <a:buChar char="–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281">
          <p15:clr>
            <a:srgbClr val="F26B43"/>
          </p15:clr>
        </p15:guide>
        <p15:guide id="8" orient="horz" pos="3919">
          <p15:clr>
            <a:srgbClr val="F26B43"/>
          </p15:clr>
        </p15:guide>
        <p15:guide id="9" pos="3840">
          <p15:clr>
            <a:srgbClr val="F26B43"/>
          </p15:clr>
        </p15:guide>
        <p15:guide id="10" orient="horz" pos="2159">
          <p15:clr>
            <a:srgbClr val="F26B43"/>
          </p15:clr>
        </p15:guide>
        <p15:guide id="11" pos="400">
          <p15:clr>
            <a:srgbClr val="F26B43"/>
          </p15:clr>
        </p15:guide>
        <p15:guide id="12" pos="4128">
          <p15:clr>
            <a:srgbClr val="F26B43"/>
          </p15:clr>
        </p15:guide>
        <p15:guide id="13" pos="3552">
          <p15:clr>
            <a:srgbClr val="F26B43"/>
          </p15:clr>
        </p15:guide>
        <p15:guide id="14" orient="horz" pos="1275">
          <p15:clr>
            <a:srgbClr val="F26B43"/>
          </p15:clr>
        </p15:guide>
        <p15:guide id="15" orient="horz" pos="1434">
          <p15:clr>
            <a:srgbClr val="F26B43"/>
          </p15:clr>
        </p15:guide>
        <p15:guide id="16" pos="461">
          <p15:clr>
            <a:srgbClr val="F26B43"/>
          </p15:clr>
        </p15:guide>
        <p15:guide id="17" orient="horz" pos="663">
          <p15:clr>
            <a:srgbClr val="F26B43"/>
          </p15:clr>
        </p15:guide>
      </p15:sldGuideLst>
    </p:ext>
  </p:extLst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94804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0" y="2289485"/>
            <a:ext cx="10923588" cy="3931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  <a:p>
            <a:pPr lvl="5"/>
            <a:r>
              <a:rPr lang="nl-NL"/>
              <a:t>Zesde niveau</a:t>
            </a:r>
          </a:p>
          <a:p>
            <a:pPr lvl="6"/>
            <a:r>
              <a:rPr lang="nl-NL"/>
              <a:t>Zevende niveau</a:t>
            </a:r>
          </a:p>
          <a:p>
            <a:pPr lvl="7"/>
            <a:r>
              <a:rPr lang="nl-NL"/>
              <a:t>Achtste niveau</a:t>
            </a:r>
          </a:p>
          <a:p>
            <a:pPr lvl="8"/>
            <a:r>
              <a:rPr lang="nl-NL"/>
              <a:t>Negende niveau</a:t>
            </a:r>
          </a:p>
          <a:p>
            <a:pPr lvl="8"/>
            <a:endParaRPr lang="nl-NL"/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35000" y="6543488"/>
            <a:ext cx="5003800" cy="264272"/>
          </a:xfrm>
          <a:prstGeom prst="rect">
            <a:avLst/>
          </a:prstGeom>
        </p:spPr>
        <p:txBody>
          <a:bodyPr vert="horz" lIns="91440" tIns="0" rIns="91440" bIns="45720" rtlCol="0" anchor="t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4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5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199" y="6221413"/>
            <a:ext cx="5005389" cy="322075"/>
          </a:xfrm>
          <a:prstGeom prst="rect">
            <a:avLst/>
          </a:prstGeom>
        </p:spPr>
        <p:txBody>
          <a:bodyPr vert="horz" lIns="91440" tIns="45720" rIns="0" bIns="45720" rtlCol="0" anchor="b" anchorCtr="0"/>
          <a:lstStyle>
            <a:lvl1pPr algn="r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511B2933-5997-A34E-B170-A9007385D9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376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6" r:id="rId1"/>
    <p:sldLayoutId id="2147484237" r:id="rId2"/>
    <p:sldLayoutId id="2147484238" r:id="rId3"/>
    <p:sldLayoutId id="2147484239" r:id="rId4"/>
    <p:sldLayoutId id="2147484240" r:id="rId5"/>
    <p:sldLayoutId id="2147484241" r:id="rId6"/>
    <p:sldLayoutId id="2147484242" r:id="rId7"/>
    <p:sldLayoutId id="2147484243" r:id="rId8"/>
    <p:sldLayoutId id="2147484244" r:id="rId9"/>
    <p:sldLayoutId id="2147484245" r:id="rId10"/>
    <p:sldLayoutId id="2147484246" r:id="rId11"/>
    <p:sldLayoutId id="2147484247" r:id="rId12"/>
    <p:sldLayoutId id="2147484248" r:id="rId13"/>
    <p:sldLayoutId id="2147484249" r:id="rId14"/>
    <p:sldLayoutId id="2147484250" r:id="rId15"/>
    <p:sldLayoutId id="2147484251" r:id="rId16"/>
    <p:sldLayoutId id="2147484252" r:id="rId17"/>
    <p:sldLayoutId id="2147484253" r:id="rId18"/>
    <p:sldLayoutId id="2147484254" r:id="rId19"/>
    <p:sldLayoutId id="2147484255" r:id="rId20"/>
    <p:sldLayoutId id="2147484256" r:id="rId21"/>
    <p:sldLayoutId id="2147484257" r:id="rId22"/>
    <p:sldLayoutId id="2147484258" r:id="rId23"/>
    <p:sldLayoutId id="2147484259" r:id="rId24"/>
    <p:sldLayoutId id="2147484260" r:id="rId25"/>
    <p:sldLayoutId id="2147484261" r:id="rId26"/>
    <p:sldLayoutId id="2147484262" r:id="rId27"/>
    <p:sldLayoutId id="2147484263" r:id="rId28"/>
    <p:sldLayoutId id="2147484264" r:id="rId29"/>
    <p:sldLayoutId id="2147484265" r:id="rId30"/>
    <p:sldLayoutId id="2147484266" r:id="rId31"/>
    <p:sldLayoutId id="2147484267" r:id="rId32"/>
    <p:sldLayoutId id="2147484268" r:id="rId33"/>
    <p:sldLayoutId id="2147484269" r:id="rId34"/>
    <p:sldLayoutId id="2147484270" r:id="rId35"/>
    <p:sldLayoutId id="2147484271" r:id="rId36"/>
    <p:sldLayoutId id="2147484272" r:id="rId3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16800" indent="-316800" algn="l" defTabSz="914400" rtl="0" eaLnBrk="1" latinLnBrk="0" hangingPunct="1">
        <a:lnSpc>
          <a:spcPct val="90000"/>
        </a:lnSpc>
        <a:spcBef>
          <a:spcPts val="1200"/>
        </a:spcBef>
        <a:buClr>
          <a:schemeClr val="tx2"/>
        </a:buClr>
        <a:buSzPct val="80000"/>
        <a:buFont typeface="Verdana" panose="020B0604030504040204" pitchFamily="34" charset="0"/>
        <a:buChar char="›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0000" indent="-3168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Verdana" panose="020B060403050404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46800" indent="-3168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0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76800" indent="-316800" algn="l" defTabSz="914400" rtl="0" eaLnBrk="1" latinLnBrk="0" hangingPunct="1">
        <a:lnSpc>
          <a:spcPct val="90000"/>
        </a:lnSpc>
        <a:spcBef>
          <a:spcPts val="600"/>
        </a:spcBef>
        <a:buFont typeface="Verdana" panose="020B0604030504040204" pitchFamily="34" charset="0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890000" indent="-3168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b="1" i="0" kern="1200">
          <a:solidFill>
            <a:schemeClr val="tx2"/>
          </a:solidFill>
          <a:latin typeface="+mn-lt"/>
          <a:ea typeface="+mn-ea"/>
          <a:cs typeface="+mn-cs"/>
        </a:defRPr>
      </a:lvl7pPr>
      <a:lvl8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16000" indent="-1440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Verdana" panose="020B0604030504040204" pitchFamily="34" charset="0"/>
        <a:buChar char="–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281">
          <p15:clr>
            <a:srgbClr val="F26B43"/>
          </p15:clr>
        </p15:guide>
        <p15:guide id="8" orient="horz" pos="3919">
          <p15:clr>
            <a:srgbClr val="F26B43"/>
          </p15:clr>
        </p15:guide>
        <p15:guide id="9" pos="3840">
          <p15:clr>
            <a:srgbClr val="F26B43"/>
          </p15:clr>
        </p15:guide>
        <p15:guide id="10" orient="horz" pos="2159">
          <p15:clr>
            <a:srgbClr val="F26B43"/>
          </p15:clr>
        </p15:guide>
        <p15:guide id="11" pos="400">
          <p15:clr>
            <a:srgbClr val="F26B43"/>
          </p15:clr>
        </p15:guide>
        <p15:guide id="12" pos="4128">
          <p15:clr>
            <a:srgbClr val="F26B43"/>
          </p15:clr>
        </p15:guide>
        <p15:guide id="13" pos="3552">
          <p15:clr>
            <a:srgbClr val="F26B43"/>
          </p15:clr>
        </p15:guide>
        <p15:guide id="14" orient="horz" pos="1275">
          <p15:clr>
            <a:srgbClr val="F26B43"/>
          </p15:clr>
        </p15:guide>
        <p15:guide id="15" orient="horz" pos="1434">
          <p15:clr>
            <a:srgbClr val="F26B43"/>
          </p15:clr>
        </p15:guide>
        <p15:guide id="16" pos="461">
          <p15:clr>
            <a:srgbClr val="F26B43"/>
          </p15:clr>
        </p15:guide>
        <p15:guide id="17" orient="horz" pos="663">
          <p15:clr>
            <a:srgbClr val="F26B43"/>
          </p15:clr>
        </p15:guide>
      </p15:sldGuideLst>
    </p:ext>
  </p:extLst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94804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0" y="2289485"/>
            <a:ext cx="10923588" cy="3931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  <a:p>
            <a:pPr lvl="5"/>
            <a:r>
              <a:rPr lang="nl-NL"/>
              <a:t>Zesde niveau</a:t>
            </a:r>
          </a:p>
          <a:p>
            <a:pPr lvl="6"/>
            <a:r>
              <a:rPr lang="nl-NL"/>
              <a:t>Zevende niveau</a:t>
            </a:r>
          </a:p>
          <a:p>
            <a:pPr lvl="7"/>
            <a:r>
              <a:rPr lang="nl-NL"/>
              <a:t>Achtste niveau</a:t>
            </a:r>
          </a:p>
          <a:p>
            <a:pPr lvl="8"/>
            <a:r>
              <a:rPr lang="nl-NL"/>
              <a:t>Negende niveau</a:t>
            </a:r>
          </a:p>
          <a:p>
            <a:pPr lvl="8"/>
            <a:endParaRPr lang="nl-NL"/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35000" y="6543488"/>
            <a:ext cx="5003800" cy="264272"/>
          </a:xfrm>
          <a:prstGeom prst="rect">
            <a:avLst/>
          </a:prstGeom>
        </p:spPr>
        <p:txBody>
          <a:bodyPr vert="horz" lIns="91440" tIns="0" rIns="91440" bIns="45720" rtlCol="0" anchor="t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4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5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199" y="6221413"/>
            <a:ext cx="5005389" cy="322075"/>
          </a:xfrm>
          <a:prstGeom prst="rect">
            <a:avLst/>
          </a:prstGeom>
        </p:spPr>
        <p:txBody>
          <a:bodyPr vert="horz" lIns="91440" tIns="45720" rIns="0" bIns="45720" rtlCol="0" anchor="b" anchorCtr="0"/>
          <a:lstStyle>
            <a:lvl1pPr algn="r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CE68011D-0CB5-8740-8A5F-B46B5CF3AF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978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4" r:id="rId1"/>
    <p:sldLayoutId id="2147484275" r:id="rId2"/>
    <p:sldLayoutId id="2147484276" r:id="rId3"/>
    <p:sldLayoutId id="2147484277" r:id="rId4"/>
    <p:sldLayoutId id="2147484278" r:id="rId5"/>
    <p:sldLayoutId id="2147484279" r:id="rId6"/>
    <p:sldLayoutId id="2147484280" r:id="rId7"/>
    <p:sldLayoutId id="2147484281" r:id="rId8"/>
    <p:sldLayoutId id="2147484282" r:id="rId9"/>
    <p:sldLayoutId id="2147484283" r:id="rId10"/>
    <p:sldLayoutId id="2147484284" r:id="rId11"/>
    <p:sldLayoutId id="2147484285" r:id="rId12"/>
    <p:sldLayoutId id="2147484286" r:id="rId13"/>
    <p:sldLayoutId id="2147484287" r:id="rId14"/>
    <p:sldLayoutId id="2147484288" r:id="rId15"/>
    <p:sldLayoutId id="2147484289" r:id="rId16"/>
    <p:sldLayoutId id="2147484290" r:id="rId17"/>
    <p:sldLayoutId id="2147484291" r:id="rId18"/>
    <p:sldLayoutId id="2147484292" r:id="rId19"/>
    <p:sldLayoutId id="2147484293" r:id="rId20"/>
    <p:sldLayoutId id="2147484294" r:id="rId21"/>
    <p:sldLayoutId id="2147484295" r:id="rId22"/>
    <p:sldLayoutId id="2147484296" r:id="rId23"/>
    <p:sldLayoutId id="2147484297" r:id="rId24"/>
    <p:sldLayoutId id="2147484298" r:id="rId25"/>
    <p:sldLayoutId id="2147484299" r:id="rId26"/>
    <p:sldLayoutId id="2147484300" r:id="rId27"/>
    <p:sldLayoutId id="2147484301" r:id="rId28"/>
    <p:sldLayoutId id="2147484302" r:id="rId29"/>
    <p:sldLayoutId id="2147484303" r:id="rId30"/>
    <p:sldLayoutId id="2147484304" r:id="rId31"/>
    <p:sldLayoutId id="2147484305" r:id="rId32"/>
    <p:sldLayoutId id="2147484306" r:id="rId33"/>
    <p:sldLayoutId id="2147484307" r:id="rId34"/>
    <p:sldLayoutId id="2147484308" r:id="rId35"/>
    <p:sldLayoutId id="2147484309" r:id="rId36"/>
    <p:sldLayoutId id="2147484310" r:id="rId3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16800" indent="-316800" algn="l" defTabSz="914400" rtl="0" eaLnBrk="1" latinLnBrk="0" hangingPunct="1">
        <a:lnSpc>
          <a:spcPct val="90000"/>
        </a:lnSpc>
        <a:spcBef>
          <a:spcPts val="1200"/>
        </a:spcBef>
        <a:buClr>
          <a:schemeClr val="tx2"/>
        </a:buClr>
        <a:buSzPct val="80000"/>
        <a:buFont typeface="Verdana" panose="020B0604030504040204" pitchFamily="34" charset="0"/>
        <a:buChar char="›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0000" indent="-3168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Verdana" panose="020B060403050404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46800" indent="-3168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0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76800" indent="-316800" algn="l" defTabSz="914400" rtl="0" eaLnBrk="1" latinLnBrk="0" hangingPunct="1">
        <a:lnSpc>
          <a:spcPct val="90000"/>
        </a:lnSpc>
        <a:spcBef>
          <a:spcPts val="600"/>
        </a:spcBef>
        <a:buFont typeface="Verdana" panose="020B0604030504040204" pitchFamily="34" charset="0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890000" indent="-3168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b="1" i="0" kern="1200">
          <a:solidFill>
            <a:schemeClr val="tx2"/>
          </a:solidFill>
          <a:latin typeface="+mn-lt"/>
          <a:ea typeface="+mn-ea"/>
          <a:cs typeface="+mn-cs"/>
        </a:defRPr>
      </a:lvl7pPr>
      <a:lvl8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16000" indent="-1440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Verdana" panose="020B0604030504040204" pitchFamily="34" charset="0"/>
        <a:buChar char="–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281">
          <p15:clr>
            <a:srgbClr val="F26B43"/>
          </p15:clr>
        </p15:guide>
        <p15:guide id="8" orient="horz" pos="3919">
          <p15:clr>
            <a:srgbClr val="F26B43"/>
          </p15:clr>
        </p15:guide>
        <p15:guide id="9" pos="3840">
          <p15:clr>
            <a:srgbClr val="F26B43"/>
          </p15:clr>
        </p15:guide>
        <p15:guide id="10" orient="horz" pos="2159">
          <p15:clr>
            <a:srgbClr val="F26B43"/>
          </p15:clr>
        </p15:guide>
        <p15:guide id="11" pos="400">
          <p15:clr>
            <a:srgbClr val="F26B43"/>
          </p15:clr>
        </p15:guide>
        <p15:guide id="12" pos="4128">
          <p15:clr>
            <a:srgbClr val="F26B43"/>
          </p15:clr>
        </p15:guide>
        <p15:guide id="13" pos="3552">
          <p15:clr>
            <a:srgbClr val="F26B43"/>
          </p15:clr>
        </p15:guide>
        <p15:guide id="14" orient="horz" pos="1275">
          <p15:clr>
            <a:srgbClr val="F26B43"/>
          </p15:clr>
        </p15:guide>
        <p15:guide id="15" orient="horz" pos="1434">
          <p15:clr>
            <a:srgbClr val="F26B43"/>
          </p15:clr>
        </p15:guide>
        <p15:guide id="16" pos="461">
          <p15:clr>
            <a:srgbClr val="F26B43"/>
          </p15:clr>
        </p15:guide>
        <p15:guide id="17" orient="horz" pos="663">
          <p15:clr>
            <a:srgbClr val="F26B43"/>
          </p15:clr>
        </p15:guide>
      </p15:sldGuideLst>
    </p:ext>
  </p:extLst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94804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0" y="2289485"/>
            <a:ext cx="10923588" cy="3931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  <a:p>
            <a:pPr lvl="5"/>
            <a:r>
              <a:rPr lang="nl-NL"/>
              <a:t>Zesde niveau</a:t>
            </a:r>
          </a:p>
          <a:p>
            <a:pPr lvl="6"/>
            <a:r>
              <a:rPr lang="nl-NL"/>
              <a:t>Zevende niveau</a:t>
            </a:r>
          </a:p>
          <a:p>
            <a:pPr lvl="7"/>
            <a:r>
              <a:rPr lang="nl-NL"/>
              <a:t>Achtste niveau</a:t>
            </a:r>
          </a:p>
          <a:p>
            <a:pPr lvl="8"/>
            <a:r>
              <a:rPr lang="nl-NL"/>
              <a:t>Negende niveau</a:t>
            </a:r>
          </a:p>
          <a:p>
            <a:pPr lvl="8"/>
            <a:endParaRPr lang="nl-NL"/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35000" y="6543488"/>
            <a:ext cx="5003800" cy="264272"/>
          </a:xfrm>
          <a:prstGeom prst="rect">
            <a:avLst/>
          </a:prstGeom>
        </p:spPr>
        <p:txBody>
          <a:bodyPr vert="horz" lIns="91440" tIns="0" rIns="91440" bIns="45720" rtlCol="0" anchor="t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4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5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199" y="6221413"/>
            <a:ext cx="5005389" cy="322075"/>
          </a:xfrm>
          <a:prstGeom prst="rect">
            <a:avLst/>
          </a:prstGeom>
        </p:spPr>
        <p:txBody>
          <a:bodyPr vert="horz" lIns="91440" tIns="45720" rIns="0" bIns="45720" rtlCol="0" anchor="b" anchorCtr="0"/>
          <a:lstStyle>
            <a:lvl1pPr algn="r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0CD2E6F4-6638-894F-98A3-CED6AD4A20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269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2" r:id="rId1"/>
    <p:sldLayoutId id="2147484313" r:id="rId2"/>
    <p:sldLayoutId id="2147484314" r:id="rId3"/>
    <p:sldLayoutId id="2147484315" r:id="rId4"/>
    <p:sldLayoutId id="2147484316" r:id="rId5"/>
    <p:sldLayoutId id="2147484317" r:id="rId6"/>
    <p:sldLayoutId id="2147484318" r:id="rId7"/>
    <p:sldLayoutId id="2147484319" r:id="rId8"/>
    <p:sldLayoutId id="2147484320" r:id="rId9"/>
    <p:sldLayoutId id="2147484321" r:id="rId10"/>
    <p:sldLayoutId id="2147484322" r:id="rId11"/>
    <p:sldLayoutId id="2147484323" r:id="rId12"/>
    <p:sldLayoutId id="2147484324" r:id="rId13"/>
    <p:sldLayoutId id="2147484325" r:id="rId14"/>
    <p:sldLayoutId id="2147484326" r:id="rId15"/>
    <p:sldLayoutId id="2147484327" r:id="rId16"/>
    <p:sldLayoutId id="2147484328" r:id="rId17"/>
    <p:sldLayoutId id="2147484329" r:id="rId18"/>
    <p:sldLayoutId id="2147484330" r:id="rId19"/>
    <p:sldLayoutId id="2147484331" r:id="rId20"/>
    <p:sldLayoutId id="2147484332" r:id="rId21"/>
    <p:sldLayoutId id="2147484333" r:id="rId22"/>
    <p:sldLayoutId id="2147484334" r:id="rId23"/>
    <p:sldLayoutId id="2147484335" r:id="rId24"/>
    <p:sldLayoutId id="2147484336" r:id="rId25"/>
    <p:sldLayoutId id="2147484337" r:id="rId26"/>
    <p:sldLayoutId id="2147484338" r:id="rId27"/>
    <p:sldLayoutId id="2147484339" r:id="rId28"/>
    <p:sldLayoutId id="2147484340" r:id="rId29"/>
    <p:sldLayoutId id="2147484341" r:id="rId30"/>
    <p:sldLayoutId id="2147484342" r:id="rId31"/>
    <p:sldLayoutId id="2147484343" r:id="rId32"/>
    <p:sldLayoutId id="2147484344" r:id="rId33"/>
    <p:sldLayoutId id="2147484345" r:id="rId34"/>
    <p:sldLayoutId id="2147484346" r:id="rId35"/>
    <p:sldLayoutId id="2147484347" r:id="rId36"/>
    <p:sldLayoutId id="2147484348" r:id="rId3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16800" indent="-316800" algn="l" defTabSz="914400" rtl="0" eaLnBrk="1" latinLnBrk="0" hangingPunct="1">
        <a:lnSpc>
          <a:spcPct val="90000"/>
        </a:lnSpc>
        <a:spcBef>
          <a:spcPts val="1200"/>
        </a:spcBef>
        <a:buClr>
          <a:schemeClr val="tx2"/>
        </a:buClr>
        <a:buSzPct val="80000"/>
        <a:buFont typeface="Verdana" panose="020B0604030504040204" pitchFamily="34" charset="0"/>
        <a:buChar char="›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0000" indent="-3168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Verdana" panose="020B060403050404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46800" indent="-3168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0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76800" indent="-316800" algn="l" defTabSz="914400" rtl="0" eaLnBrk="1" latinLnBrk="0" hangingPunct="1">
        <a:lnSpc>
          <a:spcPct val="90000"/>
        </a:lnSpc>
        <a:spcBef>
          <a:spcPts val="600"/>
        </a:spcBef>
        <a:buFont typeface="Verdana" panose="020B0604030504040204" pitchFamily="34" charset="0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890000" indent="-3168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b="1" i="0" kern="1200">
          <a:solidFill>
            <a:schemeClr val="tx2"/>
          </a:solidFill>
          <a:latin typeface="+mn-lt"/>
          <a:ea typeface="+mn-ea"/>
          <a:cs typeface="+mn-cs"/>
        </a:defRPr>
      </a:lvl7pPr>
      <a:lvl8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16000" indent="-1440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Verdana" panose="020B0604030504040204" pitchFamily="34" charset="0"/>
        <a:buChar char="–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281">
          <p15:clr>
            <a:srgbClr val="F26B43"/>
          </p15:clr>
        </p15:guide>
        <p15:guide id="8" orient="horz" pos="3919">
          <p15:clr>
            <a:srgbClr val="F26B43"/>
          </p15:clr>
        </p15:guide>
        <p15:guide id="9" pos="3840">
          <p15:clr>
            <a:srgbClr val="F26B43"/>
          </p15:clr>
        </p15:guide>
        <p15:guide id="10" orient="horz" pos="2159">
          <p15:clr>
            <a:srgbClr val="F26B43"/>
          </p15:clr>
        </p15:guide>
        <p15:guide id="11" pos="400">
          <p15:clr>
            <a:srgbClr val="F26B43"/>
          </p15:clr>
        </p15:guide>
        <p15:guide id="12" pos="4128">
          <p15:clr>
            <a:srgbClr val="F26B43"/>
          </p15:clr>
        </p15:guide>
        <p15:guide id="13" pos="3552">
          <p15:clr>
            <a:srgbClr val="F26B43"/>
          </p15:clr>
        </p15:guide>
        <p15:guide id="14" orient="horz" pos="1275">
          <p15:clr>
            <a:srgbClr val="F26B43"/>
          </p15:clr>
        </p15:guide>
        <p15:guide id="15" orient="horz" pos="1434">
          <p15:clr>
            <a:srgbClr val="F26B43"/>
          </p15:clr>
        </p15:guide>
        <p15:guide id="16" pos="461">
          <p15:clr>
            <a:srgbClr val="F26B43"/>
          </p15:clr>
        </p15:guide>
        <p15:guide id="17" orient="horz" pos="66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egiobeeld.nl/onderwerpen/gala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60.svg"/><Relationship Id="rId4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9D963009-9D96-4CF5-8303-561F7786B6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noProof="0" dirty="0"/>
              <a:t>Iedereen in de wijk</a:t>
            </a:r>
          </a:p>
        </p:txBody>
      </p:sp>
      <p:sp>
        <p:nvSpPr>
          <p:cNvPr id="8" name="Ondertitel 7">
            <a:extLst>
              <a:ext uri="{FF2B5EF4-FFF2-40B4-BE49-F238E27FC236}">
                <a16:creationId xmlns:a16="http://schemas.microsoft.com/office/drawing/2014/main" id="{91A7D7D1-8657-4CE1-8012-1E4D21C279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53200" y="4154617"/>
            <a:ext cx="5004000" cy="1613786"/>
          </a:xfrm>
        </p:spPr>
        <p:txBody>
          <a:bodyPr>
            <a:normAutofit/>
          </a:bodyPr>
          <a:lstStyle/>
          <a:p>
            <a:r>
              <a:rPr lang="nl-NL" sz="1800" i="1" noProof="0" dirty="0"/>
              <a:t>Dinsdag 25 nov 2025</a:t>
            </a:r>
          </a:p>
          <a:p>
            <a:endParaRPr lang="nl-NL" sz="1800" i="1" noProof="0" dirty="0"/>
          </a:p>
        </p:txBody>
      </p:sp>
      <p:pic>
        <p:nvPicPr>
          <p:cNvPr id="11" name="Picture Placeholder 10" descr="A hot air balloon in the sky&#10;&#10;AI-generated content may be incorrect.">
            <a:extLst>
              <a:ext uri="{FF2B5EF4-FFF2-40B4-BE49-F238E27FC236}">
                <a16:creationId xmlns:a16="http://schemas.microsoft.com/office/drawing/2014/main" id="{40A4D33C-C03C-BA21-C65E-9CAC25E01AAD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7" r="20377"/>
          <a:stretch>
            <a:fillRect/>
          </a:stretch>
        </p:blipFill>
        <p:spPr/>
      </p:pic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1166CED-050D-B4D4-E30B-49FB20F50D0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nl-NL" noProof="0" dirty="0"/>
              <a:t>Mieke </a:t>
            </a:r>
            <a:r>
              <a:rPr lang="nl-NL" noProof="0" dirty="0" err="1"/>
              <a:t>Reuser</a:t>
            </a:r>
            <a:r>
              <a:rPr lang="nl-NL" noProof="0" dirty="0"/>
              <a:t> &amp; Sophie van Helden</a:t>
            </a:r>
          </a:p>
        </p:txBody>
      </p:sp>
    </p:spTree>
    <p:extLst>
      <p:ext uri="{BB962C8B-B14F-4D97-AF65-F5344CB8AC3E}">
        <p14:creationId xmlns:p14="http://schemas.microsoft.com/office/powerpoint/2010/main" val="2408927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45D4F2A0-CDA0-9ABB-E046-12983DB53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 dirty="0"/>
              <a:t>Agenda</a:t>
            </a:r>
          </a:p>
        </p:txBody>
      </p:sp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id="{2933EF70-F22E-F0B6-5747-08F25BF78C5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NL" noProof="0" dirty="0"/>
              <a:t>Introductie Regiobeeld</a:t>
            </a:r>
          </a:p>
        </p:txBody>
      </p:sp>
      <p:sp>
        <p:nvSpPr>
          <p:cNvPr id="16" name="Tijdelijke aanduiding voor tekst 15">
            <a:extLst>
              <a:ext uri="{FF2B5EF4-FFF2-40B4-BE49-F238E27FC236}">
                <a16:creationId xmlns:a16="http://schemas.microsoft.com/office/drawing/2014/main" id="{FEA69BFA-062B-0802-723A-3B3B0F39282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790145" y="2215787"/>
            <a:ext cx="3766856" cy="817562"/>
          </a:xfrm>
        </p:spPr>
        <p:txBody>
          <a:bodyPr/>
          <a:lstStyle/>
          <a:p>
            <a:r>
              <a:rPr lang="nl-NL" noProof="0" dirty="0"/>
              <a:t>Huidige situatie bevolking</a:t>
            </a:r>
          </a:p>
          <a:p>
            <a:endParaRPr lang="nl-NL" noProof="0" dirty="0"/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E6D26ED0-77DA-A8F6-AB06-9E594F1DA3B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790145" y="3119467"/>
            <a:ext cx="3766856" cy="817562"/>
          </a:xfrm>
        </p:spPr>
        <p:txBody>
          <a:bodyPr/>
          <a:lstStyle/>
          <a:p>
            <a:r>
              <a:rPr lang="nl-NL" noProof="0" dirty="0"/>
              <a:t>Beweging naar de voorkant: vertrekpunt zorg</a:t>
            </a:r>
          </a:p>
        </p:txBody>
      </p:sp>
      <p:sp>
        <p:nvSpPr>
          <p:cNvPr id="18" name="Tijdelijke aanduiding voor tekst 17">
            <a:extLst>
              <a:ext uri="{FF2B5EF4-FFF2-40B4-BE49-F238E27FC236}">
                <a16:creationId xmlns:a16="http://schemas.microsoft.com/office/drawing/2014/main" id="{48A24578-BD14-0256-7AC4-EE71B22F206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790145" y="4706698"/>
            <a:ext cx="3766856" cy="817562"/>
          </a:xfrm>
        </p:spPr>
        <p:txBody>
          <a:bodyPr/>
          <a:lstStyle/>
          <a:p>
            <a:r>
              <a:rPr lang="nl-NL" noProof="0" dirty="0"/>
              <a:t>Beweging naar de voorkant: vertrekpunt sociaal domein</a:t>
            </a:r>
          </a:p>
          <a:p>
            <a:endParaRPr lang="nl-NL" noProof="0" dirty="0"/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9B5F7AAC-E70B-3CD2-EF20-3DCBD5CB2E4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790145" y="5317733"/>
            <a:ext cx="3766856" cy="817562"/>
          </a:xfrm>
        </p:spPr>
        <p:txBody>
          <a:bodyPr/>
          <a:lstStyle/>
          <a:p>
            <a:r>
              <a:rPr lang="nl-NL" noProof="0" dirty="0"/>
              <a:t>Inzicht arbeidsmarkt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1433F910-67A3-0DB4-7A04-28E97B9C99CB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 noProof="0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493F98C-B4EA-57EC-2D6C-DC67EB30ADAB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 noProof="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A7E1C66-08C8-1492-7774-445758F9D2C5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noProof="0" smtClean="0"/>
              <a:pPr/>
              <a:t>2</a:t>
            </a:fld>
            <a:endParaRPr lang="nl-NL" noProof="0" dirty="0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33179651-3F93-4D06-40F4-5A9148825A1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55000" lnSpcReduction="20000"/>
          </a:bodyPr>
          <a:lstStyle/>
          <a:p>
            <a:pPr marL="685800" indent="-685800">
              <a:buFont typeface="Wingdings" panose="05000000000000000000" pitchFamily="2" charset="2"/>
              <a:buChar char="Ø"/>
            </a:pPr>
            <a:endParaRPr lang="nl-NL" noProof="0" dirty="0"/>
          </a:p>
          <a:p>
            <a:pPr marL="685800" indent="-685800">
              <a:buFont typeface="Wingdings" panose="05000000000000000000" pitchFamily="2" charset="2"/>
              <a:buChar char="Ø"/>
            </a:pPr>
            <a:r>
              <a:rPr lang="nl-NL" noProof="0" dirty="0"/>
              <a:t> </a:t>
            </a:r>
          </a:p>
        </p:txBody>
      </p:sp>
      <p:sp>
        <p:nvSpPr>
          <p:cNvPr id="20" name="Tijdelijke aanduiding voor tekst 9">
            <a:extLst>
              <a:ext uri="{FF2B5EF4-FFF2-40B4-BE49-F238E27FC236}">
                <a16:creationId xmlns:a16="http://schemas.microsoft.com/office/drawing/2014/main" id="{D4FA718E-818A-C6FB-BC32-1D6B8C32A1F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17140" y="3005103"/>
            <a:ext cx="1373187" cy="817563"/>
          </a:xfrm>
        </p:spPr>
        <p:txBody>
          <a:bodyPr>
            <a:normAutofit fontScale="55000" lnSpcReduction="20000"/>
          </a:bodyPr>
          <a:lstStyle/>
          <a:p>
            <a:pPr marL="685800" indent="-685800">
              <a:buFont typeface="Wingdings" panose="05000000000000000000" pitchFamily="2" charset="2"/>
              <a:buChar char="Ø"/>
            </a:pPr>
            <a:endParaRPr lang="nl-NL" noProof="0" dirty="0"/>
          </a:p>
          <a:p>
            <a:pPr marL="685800" indent="-685800">
              <a:buFont typeface="Wingdings" panose="05000000000000000000" pitchFamily="2" charset="2"/>
              <a:buChar char="Ø"/>
            </a:pPr>
            <a:r>
              <a:rPr lang="nl-NL" noProof="0" dirty="0"/>
              <a:t> </a:t>
            </a:r>
          </a:p>
        </p:txBody>
      </p:sp>
      <p:sp>
        <p:nvSpPr>
          <p:cNvPr id="23" name="Tijdelijke aanduiding voor tekst 9">
            <a:extLst>
              <a:ext uri="{FF2B5EF4-FFF2-40B4-BE49-F238E27FC236}">
                <a16:creationId xmlns:a16="http://schemas.microsoft.com/office/drawing/2014/main" id="{53A2DF13-A293-64CA-A365-44D2514048B1}"/>
              </a:ext>
            </a:extLst>
          </p:cNvPr>
          <p:cNvSpPr txBox="1">
            <a:spLocks/>
          </p:cNvSpPr>
          <p:nvPr/>
        </p:nvSpPr>
        <p:spPr>
          <a:xfrm>
            <a:off x="6418726" y="1862103"/>
            <a:ext cx="1373005" cy="817563"/>
          </a:xfrm>
          <a:prstGeom prst="rect">
            <a:avLst/>
          </a:prstGeom>
        </p:spPr>
        <p:txBody>
          <a:bodyPr vert="horz" lIns="91440" tIns="45720" rIns="91440" bIns="46800" rtlCol="0" anchor="b" anchorCtr="0">
            <a:normAutofit fontScale="55000" lnSpcReduction="20000"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tx2"/>
              </a:buClr>
              <a:buSzPct val="80000"/>
              <a:buFont typeface="Verdana" panose="020B0604030504040204" pitchFamily="34" charset="0"/>
              <a:buNone/>
              <a:defRPr sz="4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16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Verdana" panose="020B060403050404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6800" indent="-3168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0000" indent="-316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76800" indent="-316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Verdana" panose="020B0604030504040204" pitchFamily="34" charset="0"/>
              <a:buChar char="–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0000" indent="-316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72000" indent="-72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25000"/>
              <a:buFont typeface="Verdana" panose="020B0604030504040204" pitchFamily="34" charset="0"/>
              <a:buChar char=" "/>
              <a:defRPr sz="1200" b="1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72000" indent="-72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25000"/>
              <a:buFont typeface="Verdana" panose="020B0604030504040204" pitchFamily="34" charset="0"/>
              <a:buChar char=" "/>
              <a:defRPr sz="120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16000" indent="-14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Verdana" panose="020B0604030504040204" pitchFamily="34" charset="0"/>
              <a:buChar char="–"/>
              <a:defRPr sz="120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indent="-685800">
              <a:buFont typeface="Wingdings" panose="05000000000000000000" pitchFamily="2" charset="2"/>
              <a:buChar char="Ø"/>
            </a:pPr>
            <a:endParaRPr lang="nl-NL" noProof="0" dirty="0"/>
          </a:p>
          <a:p>
            <a:pPr marL="685800" indent="-685800">
              <a:buFont typeface="Wingdings" panose="05000000000000000000" pitchFamily="2" charset="2"/>
              <a:buChar char="Ø"/>
            </a:pPr>
            <a:r>
              <a:rPr lang="nl-NL" noProof="0" dirty="0"/>
              <a:t> </a:t>
            </a:r>
          </a:p>
        </p:txBody>
      </p:sp>
      <p:sp>
        <p:nvSpPr>
          <p:cNvPr id="24" name="Tijdelijke aanduiding voor tekst 9">
            <a:extLst>
              <a:ext uri="{FF2B5EF4-FFF2-40B4-BE49-F238E27FC236}">
                <a16:creationId xmlns:a16="http://schemas.microsoft.com/office/drawing/2014/main" id="{BD2BD789-DA8E-DABF-3048-6483EF020333}"/>
              </a:ext>
            </a:extLst>
          </p:cNvPr>
          <p:cNvSpPr txBox="1">
            <a:spLocks/>
          </p:cNvSpPr>
          <p:nvPr/>
        </p:nvSpPr>
        <p:spPr>
          <a:xfrm>
            <a:off x="6417140" y="4211798"/>
            <a:ext cx="1373005" cy="817563"/>
          </a:xfrm>
          <a:prstGeom prst="rect">
            <a:avLst/>
          </a:prstGeom>
        </p:spPr>
        <p:txBody>
          <a:bodyPr vert="horz" lIns="91440" tIns="45720" rIns="91440" bIns="46800" rtlCol="0" anchor="b" anchorCtr="0">
            <a:normAutofit fontScale="55000" lnSpcReduction="20000"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tx2"/>
              </a:buClr>
              <a:buSzPct val="80000"/>
              <a:buFont typeface="Verdana" panose="020B0604030504040204" pitchFamily="34" charset="0"/>
              <a:buNone/>
              <a:defRPr sz="4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16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Verdana" panose="020B060403050404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6800" indent="-3168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0000" indent="-316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76800" indent="-316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Verdana" panose="020B0604030504040204" pitchFamily="34" charset="0"/>
              <a:buChar char="–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0000" indent="-316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72000" indent="-72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25000"/>
              <a:buFont typeface="Verdana" panose="020B0604030504040204" pitchFamily="34" charset="0"/>
              <a:buChar char=" "/>
              <a:defRPr sz="1200" b="1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72000" indent="-72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25000"/>
              <a:buFont typeface="Verdana" panose="020B0604030504040204" pitchFamily="34" charset="0"/>
              <a:buChar char=" "/>
              <a:defRPr sz="120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16000" indent="-14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Verdana" panose="020B0604030504040204" pitchFamily="34" charset="0"/>
              <a:buChar char="–"/>
              <a:defRPr sz="120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indent="-685800">
              <a:buFont typeface="Wingdings" panose="05000000000000000000" pitchFamily="2" charset="2"/>
              <a:buChar char="Ø"/>
            </a:pPr>
            <a:endParaRPr lang="nl-NL" noProof="0" dirty="0"/>
          </a:p>
          <a:p>
            <a:pPr marL="685800" indent="-685800">
              <a:buFont typeface="Wingdings" panose="05000000000000000000" pitchFamily="2" charset="2"/>
              <a:buChar char="Ø"/>
            </a:pPr>
            <a:r>
              <a:rPr lang="nl-NL" noProof="0" dirty="0"/>
              <a:t> </a:t>
            </a:r>
          </a:p>
        </p:txBody>
      </p:sp>
      <p:sp>
        <p:nvSpPr>
          <p:cNvPr id="25" name="Tijdelijke aanduiding voor tekst 9">
            <a:extLst>
              <a:ext uri="{FF2B5EF4-FFF2-40B4-BE49-F238E27FC236}">
                <a16:creationId xmlns:a16="http://schemas.microsoft.com/office/drawing/2014/main" id="{ED73C02C-265B-ED00-CE6F-772FF0EA8799}"/>
              </a:ext>
            </a:extLst>
          </p:cNvPr>
          <p:cNvSpPr txBox="1">
            <a:spLocks/>
          </p:cNvSpPr>
          <p:nvPr/>
        </p:nvSpPr>
        <p:spPr>
          <a:xfrm>
            <a:off x="6417140" y="5304130"/>
            <a:ext cx="1373005" cy="817563"/>
          </a:xfrm>
          <a:prstGeom prst="rect">
            <a:avLst/>
          </a:prstGeom>
        </p:spPr>
        <p:txBody>
          <a:bodyPr vert="horz" lIns="91440" tIns="45720" rIns="91440" bIns="46800" rtlCol="0" anchor="b" anchorCtr="0">
            <a:normAutofit fontScale="55000" lnSpcReduction="20000"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tx2"/>
              </a:buClr>
              <a:buSzPct val="80000"/>
              <a:buFont typeface="Verdana" panose="020B0604030504040204" pitchFamily="34" charset="0"/>
              <a:buNone/>
              <a:defRPr sz="4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16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Verdana" panose="020B060403050404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6800" indent="-3168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0000" indent="-316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76800" indent="-316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Verdana" panose="020B0604030504040204" pitchFamily="34" charset="0"/>
              <a:buChar char="–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0000" indent="-316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72000" indent="-72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25000"/>
              <a:buFont typeface="Verdana" panose="020B0604030504040204" pitchFamily="34" charset="0"/>
              <a:buChar char=" "/>
              <a:defRPr sz="1200" b="1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72000" indent="-72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25000"/>
              <a:buFont typeface="Verdana" panose="020B0604030504040204" pitchFamily="34" charset="0"/>
              <a:buChar char=" "/>
              <a:defRPr sz="120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16000" indent="-14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Verdana" panose="020B0604030504040204" pitchFamily="34" charset="0"/>
              <a:buChar char="–"/>
              <a:defRPr sz="120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indent="-685800">
              <a:buFont typeface="Wingdings" panose="05000000000000000000" pitchFamily="2" charset="2"/>
              <a:buChar char="Ø"/>
            </a:pPr>
            <a:endParaRPr lang="nl-NL" noProof="0" dirty="0"/>
          </a:p>
          <a:p>
            <a:pPr marL="685800" indent="-685800">
              <a:buFont typeface="Wingdings" panose="05000000000000000000" pitchFamily="2" charset="2"/>
              <a:buChar char="Ø"/>
            </a:pPr>
            <a:r>
              <a:rPr lang="nl-NL" noProof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50166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C763EA-65C7-E9FB-1281-DE47616B58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6700" y="1676400"/>
            <a:ext cx="5594350" cy="4545013"/>
          </a:xfrm>
        </p:spPr>
        <p:txBody>
          <a:bodyPr>
            <a:noAutofit/>
          </a:bodyPr>
          <a:lstStyle/>
          <a:p>
            <a:r>
              <a:rPr lang="nl-NL" sz="2000" b="1" noProof="0" dirty="0"/>
              <a:t>Openbare</a:t>
            </a:r>
            <a:r>
              <a:rPr lang="nl-NL" sz="2000" noProof="0" dirty="0"/>
              <a:t> data-infrastructuur</a:t>
            </a:r>
          </a:p>
          <a:p>
            <a:endParaRPr lang="nl-NL" sz="2000" noProof="0" dirty="0"/>
          </a:p>
          <a:p>
            <a:r>
              <a:rPr lang="nl-NL" sz="2000" b="1" noProof="0" dirty="0"/>
              <a:t>Integraal </a:t>
            </a:r>
            <a:r>
              <a:rPr lang="nl-NL" sz="2000" noProof="0" dirty="0"/>
              <a:t>over gezondheid, zorg en welzijn (Context, Jeugd, ZVW, WLZ, GGZ, sociaal domein, informele zorg, leefstijl)</a:t>
            </a:r>
          </a:p>
          <a:p>
            <a:endParaRPr lang="nl-NL" sz="2000" noProof="0" dirty="0"/>
          </a:p>
          <a:p>
            <a:r>
              <a:rPr lang="nl-NL" sz="2000" noProof="0" dirty="0"/>
              <a:t>Alle </a:t>
            </a:r>
            <a:r>
              <a:rPr lang="nl-NL" sz="2000" b="1" noProof="0" dirty="0" err="1"/>
              <a:t>regioniveau</a:t>
            </a:r>
            <a:r>
              <a:rPr lang="nl-NL" sz="2000" noProof="0" dirty="0" err="1"/>
              <a:t>’s</a:t>
            </a:r>
            <a:r>
              <a:rPr lang="nl-NL" sz="2000" noProof="0" dirty="0"/>
              <a:t> </a:t>
            </a:r>
            <a:r>
              <a:rPr lang="nl-NL" sz="2000" i="1" noProof="0" dirty="0"/>
              <a:t>(gemeente, GGD, Zorgkantoor-regio, ROAZ...)</a:t>
            </a:r>
          </a:p>
          <a:p>
            <a:endParaRPr lang="nl-NL" sz="2000" noProof="0" dirty="0"/>
          </a:p>
          <a:p>
            <a:r>
              <a:rPr lang="nl-NL" sz="2000" noProof="0" dirty="0"/>
              <a:t>Trends en </a:t>
            </a:r>
            <a:r>
              <a:rPr lang="nl-NL" sz="2000" b="1" noProof="0" dirty="0"/>
              <a:t>projecties</a:t>
            </a:r>
            <a:r>
              <a:rPr lang="nl-NL" sz="2000" noProof="0" dirty="0"/>
              <a:t> t/m 2040</a:t>
            </a:r>
          </a:p>
          <a:p>
            <a:endParaRPr lang="nl-NL" sz="2000" noProof="0" dirty="0"/>
          </a:p>
          <a:p>
            <a:r>
              <a:rPr lang="nl-NL" sz="2000" noProof="0" dirty="0"/>
              <a:t>Kaarten, grafieken en </a:t>
            </a:r>
            <a:r>
              <a:rPr lang="nl-NL" sz="2000" b="1" noProof="0" dirty="0"/>
              <a:t>open data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D99613-47F0-0B4D-A091-996DF2392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948047"/>
          </a:xfrm>
        </p:spPr>
        <p:txBody>
          <a:bodyPr anchor="b">
            <a:normAutofit/>
          </a:bodyPr>
          <a:lstStyle/>
          <a:p>
            <a:r>
              <a:rPr lang="nl-NL" sz="3100" noProof="0" dirty="0"/>
              <a:t>Wat is Regiobeeld.nl? </a:t>
            </a:r>
            <a:br>
              <a:rPr lang="nl-NL" sz="3100" noProof="0" dirty="0"/>
            </a:br>
            <a:endParaRPr lang="nl-NL" sz="3100" noProof="0" dirty="0"/>
          </a:p>
        </p:txBody>
      </p:sp>
      <p:sp>
        <p:nvSpPr>
          <p:cNvPr id="21" name="Footer Placeholder 5">
            <a:extLst>
              <a:ext uri="{FF2B5EF4-FFF2-40B4-BE49-F238E27FC236}">
                <a16:creationId xmlns:a16="http://schemas.microsoft.com/office/drawing/2014/main" id="{CD1D35B8-9480-F20B-A788-F07DE9846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5000" y="6221413"/>
            <a:ext cx="5003800" cy="322075"/>
          </a:xfrm>
        </p:spPr>
        <p:txBody>
          <a:bodyPr/>
          <a:lstStyle/>
          <a:p>
            <a:endParaRPr lang="nl-NL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98D09-6EC5-E025-0E16-2050C1E3C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199" y="6221413"/>
            <a:ext cx="5005389" cy="32207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10A0A6AF-03C5-477E-939A-E28F7E7F05EA}" type="slidenum">
              <a:rPr lang="nl-NL" noProof="0" smtClean="0"/>
              <a:pPr>
                <a:spcAft>
                  <a:spcPts val="600"/>
                </a:spcAft>
              </a:pPr>
              <a:t>3</a:t>
            </a:fld>
            <a:endParaRPr lang="nl-NL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B7CBAA-DC8A-57DF-9B75-3E75C6EEB0EC}"/>
              </a:ext>
            </a:extLst>
          </p:cNvPr>
          <p:cNvSpPr txBox="1"/>
          <p:nvPr/>
        </p:nvSpPr>
        <p:spPr>
          <a:xfrm>
            <a:off x="6887650" y="499525"/>
            <a:ext cx="44849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noProof="0" dirty="0">
                <a:solidFill>
                  <a:schemeClr val="accent6"/>
                </a:solidFill>
              </a:rPr>
              <a:t>Doelgroep</a:t>
            </a:r>
            <a:r>
              <a:rPr lang="nl-NL" noProof="0" dirty="0">
                <a:solidFill>
                  <a:schemeClr val="accent6"/>
                </a:solidFill>
              </a:rPr>
              <a:t>: Bestuurders en beleidsmedewerkers, onderzoekers bij gemeenten, GGD-en, zorgverzekeraars en </a:t>
            </a:r>
            <a:r>
              <a:rPr lang="nl-NL" noProof="0" dirty="0" err="1">
                <a:solidFill>
                  <a:schemeClr val="accent6"/>
                </a:solidFill>
              </a:rPr>
              <a:t>zorg-en</a:t>
            </a:r>
            <a:r>
              <a:rPr lang="nl-NL" noProof="0" dirty="0">
                <a:solidFill>
                  <a:schemeClr val="accent6"/>
                </a:solidFill>
              </a:rPr>
              <a:t> </a:t>
            </a:r>
            <a:r>
              <a:rPr lang="nl-NL" noProof="0" dirty="0" err="1">
                <a:solidFill>
                  <a:schemeClr val="accent6"/>
                </a:solidFill>
              </a:rPr>
              <a:t>welzijnaanbieders</a:t>
            </a:r>
            <a:endParaRPr lang="nl-NL" noProof="0" dirty="0">
              <a:solidFill>
                <a:schemeClr val="accent6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60AD5D8-14EC-7A7A-55A7-4B28BD477E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0764" y="2239732"/>
            <a:ext cx="5457824" cy="3742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2454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8674283E-1307-1809-3284-36A1D4833D07}"/>
              </a:ext>
            </a:extLst>
          </p:cNvPr>
          <p:cNvSpPr txBox="1">
            <a:spLocks/>
          </p:cNvSpPr>
          <p:nvPr/>
        </p:nvSpPr>
        <p:spPr>
          <a:xfrm>
            <a:off x="928263" y="2689038"/>
            <a:ext cx="3592286" cy="337301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000" i="1" noProof="0" dirty="0"/>
              <a:t>Vergrijst de GGD regio Utrecht harder of minder hard dan het gemiddelde % van Nederland?</a:t>
            </a:r>
          </a:p>
          <a:p>
            <a:pPr algn="l"/>
            <a:r>
              <a:rPr lang="nl-NL" sz="2000" i="1" noProof="0" dirty="0"/>
              <a:t>(% 65+)</a:t>
            </a:r>
            <a:endParaRPr lang="nl-NL" sz="2000" i="1" noProof="0" dirty="0">
              <a:ea typeface="Verdana"/>
            </a:endParaRPr>
          </a:p>
          <a:p>
            <a:pPr algn="l"/>
            <a:endParaRPr lang="nl-NL" sz="2000" i="1" noProof="0" dirty="0">
              <a:ea typeface="Verdana"/>
            </a:endParaRPr>
          </a:p>
          <a:p>
            <a:pPr marL="342900" indent="-342900" algn="l">
              <a:buChar char="•"/>
            </a:pPr>
            <a:r>
              <a:rPr lang="nl-NL" sz="2000" i="1" noProof="0" dirty="0">
                <a:ea typeface="Verdana"/>
              </a:rPr>
              <a:t>Harder</a:t>
            </a:r>
          </a:p>
          <a:p>
            <a:pPr marL="342900" indent="-342900" algn="l">
              <a:buChar char="•"/>
            </a:pPr>
            <a:r>
              <a:rPr lang="nl-NL" sz="2000" i="1" noProof="0" dirty="0">
                <a:ea typeface="Verdana"/>
              </a:rPr>
              <a:t>Minder hard</a:t>
            </a:r>
          </a:p>
          <a:p>
            <a:pPr marL="342900" indent="-342900" algn="l">
              <a:buChar char="•"/>
            </a:pPr>
            <a:endParaRPr lang="nl-NL" sz="2000" i="1" noProof="0" dirty="0">
              <a:ea typeface="Verdana"/>
            </a:endParaRPr>
          </a:p>
          <a:p>
            <a:pPr algn="l"/>
            <a:endParaRPr lang="nl-NL" sz="2000" i="1" noProof="0" dirty="0">
              <a:ea typeface="Verdana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822AA672-B847-0F08-E0F8-D03A5C28CC9D}"/>
              </a:ext>
            </a:extLst>
          </p:cNvPr>
          <p:cNvSpPr txBox="1">
            <a:spLocks/>
          </p:cNvSpPr>
          <p:nvPr/>
        </p:nvSpPr>
        <p:spPr>
          <a:xfrm>
            <a:off x="928263" y="1074254"/>
            <a:ext cx="4013718" cy="931506"/>
          </a:xfrm>
          <a:prstGeom prst="rect">
            <a:avLst/>
          </a:prstGeom>
        </p:spPr>
        <p:txBody>
          <a:bodyPr vert="horz" lIns="104400" tIns="90000" rIns="90000" bIns="4680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tx2"/>
              </a:buClr>
              <a:buSzPct val="80000"/>
              <a:buFont typeface="Verdana" panose="020B060403050404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Verdana" panose="020B060403050404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Verdana" panose="020B060403050404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25000"/>
              <a:buFont typeface="Verdana" panose="020B0604030504040204" pitchFamily="34" charset="0"/>
              <a:buNone/>
              <a:defRPr sz="1600" b="1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25000"/>
              <a:buFont typeface="Verdana" panose="020B0604030504040204" pitchFamily="34" charset="0"/>
              <a:buNone/>
              <a:defRPr sz="160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Verdana" panose="020B0604030504040204" pitchFamily="34" charset="0"/>
              <a:buNone/>
              <a:defRPr sz="160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2000" b="1" noProof="0" dirty="0"/>
              <a:t>Vinden van informatie op regiobeeld.nl</a:t>
            </a:r>
          </a:p>
        </p:txBody>
      </p:sp>
      <p:pic>
        <p:nvPicPr>
          <p:cNvPr id="4" name="Afbeelding 3" descr="Afbeelding met tekst, schermopname, lijn, Perceel&#10;&#10;Door AI gegenereerde inhoud is mogelijk onjuist.">
            <a:extLst>
              <a:ext uri="{FF2B5EF4-FFF2-40B4-BE49-F238E27FC236}">
                <a16:creationId xmlns:a16="http://schemas.microsoft.com/office/drawing/2014/main" id="{06B4B17F-712C-24AE-5CCC-89B0705713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4508" y="2273826"/>
            <a:ext cx="5682344" cy="37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913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32A629-06AE-5AA9-38EA-119615FD2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B98AFD6-EF3C-F3B9-CA42-A5231B503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noProof="0" smtClean="0"/>
              <a:pPr/>
              <a:t>5</a:t>
            </a:fld>
            <a:endParaRPr lang="nl-NL" noProof="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15ECDD-AC97-2807-3DCD-5CD7DD13A08E}"/>
              </a:ext>
            </a:extLst>
          </p:cNvPr>
          <p:cNvSpPr txBox="1"/>
          <p:nvPr/>
        </p:nvSpPr>
        <p:spPr>
          <a:xfrm>
            <a:off x="859816" y="2421039"/>
            <a:ext cx="10192772" cy="16866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endParaRPr lang="nl-NL" sz="3200" noProof="0" dirty="0">
              <a:ea typeface="Verdana"/>
            </a:endParaRPr>
          </a:p>
          <a:p>
            <a:pPr algn="ctr">
              <a:lnSpc>
                <a:spcPct val="90000"/>
              </a:lnSpc>
              <a:spcBef>
                <a:spcPts val="1200"/>
              </a:spcBef>
            </a:pPr>
            <a:r>
              <a:rPr lang="nl-NL" sz="3600" dirty="0">
                <a:solidFill>
                  <a:srgbClr val="CA005D"/>
                </a:solidFill>
                <a:ea typeface="Verdana"/>
              </a:rPr>
              <a:t>De t</a:t>
            </a:r>
            <a:r>
              <a:rPr lang="nl-NL" sz="3600" noProof="0" dirty="0" err="1">
                <a:solidFill>
                  <a:srgbClr val="CA005D"/>
                </a:solidFill>
                <a:ea typeface="Verdana"/>
              </a:rPr>
              <a:t>ransformatie</a:t>
            </a:r>
            <a:r>
              <a:rPr lang="nl-NL" sz="3600" noProof="0" dirty="0">
                <a:solidFill>
                  <a:srgbClr val="CA005D"/>
                </a:solidFill>
                <a:ea typeface="Verdana"/>
              </a:rPr>
              <a:t> van zorg naar gezondheid vraagt ook om inzicht in cijfers. </a:t>
            </a:r>
            <a:endParaRPr lang="nl-NL" sz="3600" noProof="0" dirty="0"/>
          </a:p>
        </p:txBody>
      </p:sp>
    </p:spTree>
    <p:extLst>
      <p:ext uri="{BB962C8B-B14F-4D97-AF65-F5344CB8AC3E}">
        <p14:creationId xmlns:p14="http://schemas.microsoft.com/office/powerpoint/2010/main" val="4035763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43323669-3737-4348-6B37-98665BC9D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909711"/>
            <a:ext cx="10923588" cy="948047"/>
          </a:xfrm>
        </p:spPr>
        <p:txBody>
          <a:bodyPr/>
          <a:lstStyle/>
          <a:p>
            <a:r>
              <a:rPr lang="nl-NL" noProof="0" dirty="0"/>
              <a:t>Huidige situatie bevolking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0294DA6-0E2D-1810-B664-0D53DA736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noProof="0" smtClean="0"/>
              <a:pPr/>
              <a:t>6</a:t>
            </a:fld>
            <a:endParaRPr lang="nl-NL" noProof="0" dirty="0"/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B20257C9-2222-9FBC-54AC-95383450F10F}"/>
              </a:ext>
            </a:extLst>
          </p:cNvPr>
          <p:cNvSpPr txBox="1"/>
          <p:nvPr/>
        </p:nvSpPr>
        <p:spPr>
          <a:xfrm>
            <a:off x="585774" y="6221413"/>
            <a:ext cx="57759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noProof="0" dirty="0"/>
              <a:t>De bevolkingsontwikkeling stijgt.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8DD5E368-B4A3-07A7-4718-D3D431E10695}"/>
              </a:ext>
            </a:extLst>
          </p:cNvPr>
          <p:cNvSpPr txBox="1"/>
          <p:nvPr/>
        </p:nvSpPr>
        <p:spPr>
          <a:xfrm>
            <a:off x="6936134" y="5899338"/>
            <a:ext cx="44786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noProof="0" dirty="0"/>
              <a:t>In de gemeente Utrecht zijn er </a:t>
            </a:r>
            <a:r>
              <a:rPr lang="nl-NL" sz="1400" noProof="0" dirty="0">
                <a:ea typeface="Verdana"/>
              </a:rPr>
              <a:t>meer 18 tot 40 jarigen i.v.t. Nederland </a:t>
            </a:r>
            <a:endParaRPr lang="nl-NL" sz="1400" noProof="0" dirty="0"/>
          </a:p>
        </p:txBody>
      </p:sp>
      <p:pic>
        <p:nvPicPr>
          <p:cNvPr id="21" name="Afbeelding 20" descr="Afbeelding met tekst, schermopname, diagram, Lettertype&#10;&#10;Door AI gegenereerde inhoud is mogelijk onjuist.">
            <a:extLst>
              <a:ext uri="{FF2B5EF4-FFF2-40B4-BE49-F238E27FC236}">
                <a16:creationId xmlns:a16="http://schemas.microsoft.com/office/drawing/2014/main" id="{72082D51-55AE-0040-C8A2-0999BC1283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112" y="2853565"/>
            <a:ext cx="5856888" cy="2372040"/>
          </a:xfrm>
          <a:prstGeom prst="rect">
            <a:avLst/>
          </a:prstGeom>
        </p:spPr>
      </p:pic>
      <p:pic>
        <p:nvPicPr>
          <p:cNvPr id="4" name="Afbeelding 3" descr="Afbeelding met tekst, schermopname, lijn, Perceel&#10;&#10;Door AI gegenereerde inhoud is mogelijk onjuist.">
            <a:extLst>
              <a:ext uri="{FF2B5EF4-FFF2-40B4-BE49-F238E27FC236}">
                <a16:creationId xmlns:a16="http://schemas.microsoft.com/office/drawing/2014/main" id="{F9ACFBA8-BEB9-C22C-0A71-1DD4328D4A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08" y="2256355"/>
            <a:ext cx="5856890" cy="3904593"/>
          </a:xfrm>
          <a:prstGeom prst="rect">
            <a:avLst/>
          </a:prstGeom>
        </p:spPr>
      </p:pic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50FBBF62-EC80-9446-70EC-98F3C695E74A}"/>
              </a:ext>
            </a:extLst>
          </p:cNvPr>
          <p:cNvCxnSpPr>
            <a:cxnSpLocks/>
          </p:cNvCxnSpPr>
          <p:nvPr/>
        </p:nvCxnSpPr>
        <p:spPr>
          <a:xfrm>
            <a:off x="4752202" y="2164013"/>
            <a:ext cx="0" cy="321069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Afbeelding 8">
            <a:extLst>
              <a:ext uri="{FF2B5EF4-FFF2-40B4-BE49-F238E27FC236}">
                <a16:creationId xmlns:a16="http://schemas.microsoft.com/office/drawing/2014/main" id="{7F45CEA7-724E-3228-00FD-8AA4A2CC0B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0380" y="1950100"/>
            <a:ext cx="2045607" cy="1458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498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5EF5E2-F381-FD65-6CEC-962CE7BAF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387" y="841080"/>
            <a:ext cx="10923588" cy="948047"/>
          </a:xfrm>
        </p:spPr>
        <p:txBody>
          <a:bodyPr/>
          <a:lstStyle/>
          <a:p>
            <a:r>
              <a:rPr lang="nl-NL" noProof="0" dirty="0"/>
              <a:t>Demografische druk 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49782F5E-4F4B-3573-38A3-CFC79EA5C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noProof="0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D9AE380-F40A-663D-FC46-9AD71ACA6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noProof="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003DC7AA-9F6C-411D-065D-36C631412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noProof="0" smtClean="0"/>
              <a:pPr/>
              <a:t>7</a:t>
            </a:fld>
            <a:endParaRPr lang="nl-NL" noProof="0" dirty="0"/>
          </a:p>
        </p:txBody>
      </p:sp>
      <p:pic>
        <p:nvPicPr>
          <p:cNvPr id="9" name="Afbeelding 8" descr="Afbeelding met tekst, schermopname, lijn, Perceel&#10;&#10;Door AI gegenereerde inhoud is mogelijk onjuist.">
            <a:extLst>
              <a:ext uri="{FF2B5EF4-FFF2-40B4-BE49-F238E27FC236}">
                <a16:creationId xmlns:a16="http://schemas.microsoft.com/office/drawing/2014/main" id="{BC443256-143A-3282-1C81-CBB98BCEFB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545" y="2127119"/>
            <a:ext cx="7096322" cy="4730881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4C5F9200-F2EF-F2DD-37D1-88B5A81636D2}"/>
              </a:ext>
            </a:extLst>
          </p:cNvPr>
          <p:cNvSpPr txBox="1"/>
          <p:nvPr/>
        </p:nvSpPr>
        <p:spPr>
          <a:xfrm>
            <a:off x="845207" y="2731572"/>
            <a:ext cx="265911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noProof="0" dirty="0"/>
              <a:t>Gemeente Bunschoten en </a:t>
            </a:r>
            <a:r>
              <a:rPr lang="nl-NL" noProof="0" dirty="0" err="1"/>
              <a:t>Vijfheerenlanden</a:t>
            </a:r>
            <a:r>
              <a:rPr lang="nl-NL" noProof="0" dirty="0"/>
              <a:t> hebben een hogere demografische druk i.v.t. Nederland dan gemeente Amersfoort en Utrecht. </a:t>
            </a:r>
          </a:p>
        </p:txBody>
      </p: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6CBCA4E1-7929-2CE0-4FD3-1F7773AA4C23}"/>
              </a:ext>
            </a:extLst>
          </p:cNvPr>
          <p:cNvCxnSpPr>
            <a:cxnSpLocks/>
          </p:cNvCxnSpPr>
          <p:nvPr/>
        </p:nvCxnSpPr>
        <p:spPr>
          <a:xfrm>
            <a:off x="10459319" y="2731572"/>
            <a:ext cx="0" cy="321069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1BB23751-2AAE-3876-34A5-6FE30F5379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1836" y="1455798"/>
            <a:ext cx="1872076" cy="1699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412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7D5C95-D1CC-89DF-F7D0-9EB499DE1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CA039D6B-A099-278B-CA11-1B35C6329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03014"/>
            <a:ext cx="10923588" cy="948047"/>
          </a:xfrm>
        </p:spPr>
        <p:txBody>
          <a:bodyPr/>
          <a:lstStyle/>
          <a:p>
            <a:r>
              <a:rPr lang="nl-NL" noProof="0" dirty="0"/>
              <a:t>Overzicht huishoudens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AD6D375-1FB7-FB3C-2FFC-529762956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noProof="0" smtClean="0"/>
              <a:pPr/>
              <a:t>8</a:t>
            </a:fld>
            <a:endParaRPr lang="nl-NL" noProof="0" dirty="0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04BB765C-C822-42B2-C8DF-C5C1DB18C7E2}"/>
              </a:ext>
            </a:extLst>
          </p:cNvPr>
          <p:cNvSpPr txBox="1"/>
          <p:nvPr/>
        </p:nvSpPr>
        <p:spPr>
          <a:xfrm>
            <a:off x="838158" y="5652049"/>
            <a:ext cx="107204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noProof="0" dirty="0"/>
              <a:t>De gemeente Lopik heeft een groter percentage huishoudens van een paar met kinderen i.v.t. Nederland. Utrecht heeft een groter percentage huishoudens van alleenstaanden i.v.t. Nederland en de andere gemeenten. </a:t>
            </a:r>
          </a:p>
        </p:txBody>
      </p:sp>
      <p:pic>
        <p:nvPicPr>
          <p:cNvPr id="5" name="Afbeelding 4" descr="Afbeelding met tekst, schermopname, Lettertype, Kleurrijkheid&#10;&#10;Door AI gegenereerde inhoud is mogelijk onjuist.">
            <a:extLst>
              <a:ext uri="{FF2B5EF4-FFF2-40B4-BE49-F238E27FC236}">
                <a16:creationId xmlns:a16="http://schemas.microsoft.com/office/drawing/2014/main" id="{4D5BE269-BF17-F451-BA07-4706694C13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019" y="1821136"/>
            <a:ext cx="9279321" cy="3843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3955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97577-4623-BA1D-A956-2754C501F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C667F7D-9540-7193-0212-14F2532EF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noProof="0" smtClean="0"/>
              <a:pPr/>
              <a:t>9</a:t>
            </a:fld>
            <a:endParaRPr lang="nl-NL" noProof="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2131951-C601-CE84-2529-406D6F5B6BA5}"/>
              </a:ext>
            </a:extLst>
          </p:cNvPr>
          <p:cNvSpPr txBox="1"/>
          <p:nvPr/>
        </p:nvSpPr>
        <p:spPr>
          <a:xfrm>
            <a:off x="859816" y="2421039"/>
            <a:ext cx="10192772" cy="16866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endParaRPr lang="nl-NL" sz="3200" noProof="0" dirty="0">
              <a:ea typeface="Verdana"/>
            </a:endParaRPr>
          </a:p>
          <a:p>
            <a:pPr algn="ctr">
              <a:lnSpc>
                <a:spcPct val="90000"/>
              </a:lnSpc>
              <a:spcBef>
                <a:spcPts val="1200"/>
              </a:spcBef>
            </a:pPr>
            <a:r>
              <a:rPr lang="nl-NL" sz="3600" dirty="0">
                <a:solidFill>
                  <a:srgbClr val="CA005D"/>
                </a:solidFill>
                <a:ea typeface="Verdana"/>
              </a:rPr>
              <a:t>Beweging naar de voorkant: </a:t>
            </a:r>
            <a:br>
              <a:rPr lang="nl-NL" sz="3600" dirty="0">
                <a:solidFill>
                  <a:srgbClr val="CA005D"/>
                </a:solidFill>
                <a:ea typeface="Verdana"/>
              </a:rPr>
            </a:br>
            <a:r>
              <a:rPr lang="nl-NL" sz="3600" dirty="0">
                <a:solidFill>
                  <a:srgbClr val="CA005D"/>
                </a:solidFill>
                <a:ea typeface="Verdana"/>
              </a:rPr>
              <a:t>vertrekpunt zorg</a:t>
            </a:r>
            <a:endParaRPr lang="nl-NL" sz="3600" noProof="0" dirty="0"/>
          </a:p>
        </p:txBody>
      </p:sp>
    </p:spTree>
    <p:extLst>
      <p:ext uri="{BB962C8B-B14F-4D97-AF65-F5344CB8AC3E}">
        <p14:creationId xmlns:p14="http://schemas.microsoft.com/office/powerpoint/2010/main" val="35064114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1BE0464B-8A61-DA31-53A5-A522677C8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526" y="826867"/>
            <a:ext cx="10923588" cy="948047"/>
          </a:xfrm>
        </p:spPr>
        <p:txBody>
          <a:bodyPr>
            <a:noAutofit/>
          </a:bodyPr>
          <a:lstStyle/>
          <a:p>
            <a:br>
              <a:rPr lang="nl-NL" noProof="0" dirty="0"/>
            </a:br>
            <a:r>
              <a:rPr lang="nl-NL" noProof="0" dirty="0"/>
              <a:t>Verpleging en verzorging WLZ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642A462-6B18-E118-BCFF-E7AFCB877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noProof="0" smtClean="0"/>
              <a:pPr/>
              <a:t>10</a:t>
            </a:fld>
            <a:endParaRPr lang="nl-NL" noProof="0" dirty="0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46AFA6E0-27F9-654B-A6B9-2B22B0080B7D}"/>
              </a:ext>
            </a:extLst>
          </p:cNvPr>
          <p:cNvSpPr txBox="1"/>
          <p:nvPr/>
        </p:nvSpPr>
        <p:spPr>
          <a:xfrm>
            <a:off x="328849" y="6202669"/>
            <a:ext cx="6224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noProof="0" dirty="0"/>
              <a:t>Het aantal cliënten in de langdurige zorg stijgt. </a:t>
            </a:r>
          </a:p>
        </p:txBody>
      </p:sp>
      <p:pic>
        <p:nvPicPr>
          <p:cNvPr id="15" name="Afbeelding 14" descr="Afbeelding met tekst, kaart&#10;&#10;Door AI gegenereerde inhoud is mogelijk onjuist.">
            <a:extLst>
              <a:ext uri="{FF2B5EF4-FFF2-40B4-BE49-F238E27FC236}">
                <a16:creationId xmlns:a16="http://schemas.microsoft.com/office/drawing/2014/main" id="{D13F1F8D-B1D9-AE42-141A-FC63873D0D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806"/>
          <a:stretch>
            <a:fillRect/>
          </a:stretch>
        </p:blipFill>
        <p:spPr>
          <a:xfrm>
            <a:off x="7043003" y="2202319"/>
            <a:ext cx="4932075" cy="4000349"/>
          </a:xfrm>
          <a:prstGeom prst="rect">
            <a:avLst/>
          </a:prstGeom>
        </p:spPr>
      </p:pic>
      <p:pic>
        <p:nvPicPr>
          <p:cNvPr id="9" name="Afbeelding 8" descr="Afbeelding met tekst, schermopname, lijn, Perceel&#10;&#10;Door AI gegenereerde inhoud is mogelijk onjuist.">
            <a:extLst>
              <a:ext uri="{FF2B5EF4-FFF2-40B4-BE49-F238E27FC236}">
                <a16:creationId xmlns:a16="http://schemas.microsoft.com/office/drawing/2014/main" id="{DE6031A0-2CA5-2F64-7C28-94EDDA4C56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849" y="2043729"/>
            <a:ext cx="6224350" cy="4149567"/>
          </a:xfrm>
          <a:prstGeom prst="rect">
            <a:avLst/>
          </a:prstGeom>
        </p:spPr>
      </p:pic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75F3511F-4D61-30AB-B30B-C8662DACCBF0}"/>
              </a:ext>
            </a:extLst>
          </p:cNvPr>
          <p:cNvCxnSpPr>
            <a:cxnSpLocks/>
          </p:cNvCxnSpPr>
          <p:nvPr/>
        </p:nvCxnSpPr>
        <p:spPr>
          <a:xfrm>
            <a:off x="5274754" y="2554014"/>
            <a:ext cx="0" cy="2767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FAC5A343-A8CF-9736-08B5-B5A403FAB2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7242" y="4202493"/>
            <a:ext cx="2187379" cy="111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0443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1BE0464B-8A61-DA31-53A5-A522677C8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094" y="728952"/>
            <a:ext cx="10923588" cy="948047"/>
          </a:xfrm>
        </p:spPr>
        <p:txBody>
          <a:bodyPr/>
          <a:lstStyle/>
          <a:p>
            <a:r>
              <a:rPr lang="nl-NL" noProof="0" dirty="0"/>
              <a:t>Gehandicaptenzorg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642A462-6B18-E118-BCFF-E7AFCB877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noProof="0" smtClean="0"/>
              <a:pPr/>
              <a:t>11</a:t>
            </a:fld>
            <a:endParaRPr lang="nl-NL" noProof="0" dirty="0"/>
          </a:p>
        </p:txBody>
      </p:sp>
      <p:grpSp>
        <p:nvGrpSpPr>
          <p:cNvPr id="13" name="Groep 12">
            <a:extLst>
              <a:ext uri="{FF2B5EF4-FFF2-40B4-BE49-F238E27FC236}">
                <a16:creationId xmlns:a16="http://schemas.microsoft.com/office/drawing/2014/main" id="{994EE4F8-0372-A1E2-F637-0C0D8E4B29C7}"/>
              </a:ext>
            </a:extLst>
          </p:cNvPr>
          <p:cNvGrpSpPr/>
          <p:nvPr/>
        </p:nvGrpSpPr>
        <p:grpSpPr>
          <a:xfrm>
            <a:off x="4041513" y="1669406"/>
            <a:ext cx="7099878" cy="5188594"/>
            <a:chOff x="4535499" y="1513216"/>
            <a:chExt cx="7099878" cy="5188594"/>
          </a:xfrm>
        </p:grpSpPr>
        <p:pic>
          <p:nvPicPr>
            <p:cNvPr id="4" name="Afbeelding 3" descr="Afbeelding met tekst, schermopname, Perceel, lijn&#10;&#10;Door AI gegenereerde inhoud is mogelijk onjuist.">
              <a:extLst>
                <a:ext uri="{FF2B5EF4-FFF2-40B4-BE49-F238E27FC236}">
                  <a16:creationId xmlns:a16="http://schemas.microsoft.com/office/drawing/2014/main" id="{D6CDB81E-9D98-2939-4046-B8692187CD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35499" y="2151022"/>
              <a:ext cx="6826183" cy="4550788"/>
            </a:xfrm>
            <a:prstGeom prst="rect">
              <a:avLst/>
            </a:prstGeom>
          </p:spPr>
        </p:pic>
        <p:cxnSp>
          <p:nvCxnSpPr>
            <p:cNvPr id="10" name="Rechte verbindingslijn 9">
              <a:extLst>
                <a:ext uri="{FF2B5EF4-FFF2-40B4-BE49-F238E27FC236}">
                  <a16:creationId xmlns:a16="http://schemas.microsoft.com/office/drawing/2014/main" id="{36CEEC7A-BE80-960C-592D-F04AF26E6DAD}"/>
                </a:ext>
              </a:extLst>
            </p:cNvPr>
            <p:cNvCxnSpPr>
              <a:cxnSpLocks/>
            </p:cNvCxnSpPr>
            <p:nvPr/>
          </p:nvCxnSpPr>
          <p:spPr>
            <a:xfrm>
              <a:off x="9960298" y="2749782"/>
              <a:ext cx="0" cy="3037995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" name="Afbeelding 8">
              <a:extLst>
                <a:ext uri="{FF2B5EF4-FFF2-40B4-BE49-F238E27FC236}">
                  <a16:creationId xmlns:a16="http://schemas.microsoft.com/office/drawing/2014/main" id="{72E6BC9A-B1DB-A52D-7190-A8A74C1FB8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469809" y="1513216"/>
              <a:ext cx="2165568" cy="1427491"/>
            </a:xfrm>
            <a:prstGeom prst="rect">
              <a:avLst/>
            </a:prstGeom>
          </p:spPr>
        </p:pic>
      </p:grpSp>
      <p:sp>
        <p:nvSpPr>
          <p:cNvPr id="12" name="Tekstvak 11">
            <a:extLst>
              <a:ext uri="{FF2B5EF4-FFF2-40B4-BE49-F238E27FC236}">
                <a16:creationId xmlns:a16="http://schemas.microsoft.com/office/drawing/2014/main" id="{A570ECFA-FFBE-E176-ACDF-D117975D0434}"/>
              </a:ext>
            </a:extLst>
          </p:cNvPr>
          <p:cNvSpPr txBox="1"/>
          <p:nvPr/>
        </p:nvSpPr>
        <p:spPr>
          <a:xfrm>
            <a:off x="893379" y="2543503"/>
            <a:ext cx="260656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Er zijn </a:t>
            </a:r>
            <a:r>
              <a:rPr lang="en-US" dirty="0" err="1"/>
              <a:t>meer</a:t>
            </a:r>
            <a:r>
              <a:rPr lang="en-US" dirty="0"/>
              <a:t> </a:t>
            </a:r>
            <a:r>
              <a:rPr lang="en-US" dirty="0" err="1"/>
              <a:t>cliënten</a:t>
            </a:r>
            <a:r>
              <a:rPr lang="en-US" dirty="0"/>
              <a:t> in de </a:t>
            </a:r>
            <a:r>
              <a:rPr lang="en-US" dirty="0" err="1"/>
              <a:t>gehandicaptenzorg</a:t>
            </a:r>
            <a:r>
              <a:rPr lang="en-US" dirty="0"/>
              <a:t> in Amersfoort </a:t>
            </a:r>
            <a:r>
              <a:rPr lang="en-US" dirty="0" err="1"/>
              <a:t>en</a:t>
            </a:r>
            <a:r>
              <a:rPr lang="en-US" dirty="0"/>
              <a:t> Utrecht i.v.t Nederland. </a:t>
            </a:r>
          </a:p>
        </p:txBody>
      </p:sp>
    </p:spTree>
    <p:extLst>
      <p:ext uri="{BB962C8B-B14F-4D97-AF65-F5344CB8AC3E}">
        <p14:creationId xmlns:p14="http://schemas.microsoft.com/office/powerpoint/2010/main" val="41362202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642A462-6B18-E118-BCFF-E7AFCB877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noProof="0" smtClean="0"/>
              <a:pPr/>
              <a:t>12</a:t>
            </a:fld>
            <a:endParaRPr lang="nl-NL" noProof="0" dirty="0"/>
          </a:p>
        </p:txBody>
      </p:sp>
      <p:sp>
        <p:nvSpPr>
          <p:cNvPr id="19" name="Titel 18">
            <a:extLst>
              <a:ext uri="{FF2B5EF4-FFF2-40B4-BE49-F238E27FC236}">
                <a16:creationId xmlns:a16="http://schemas.microsoft.com/office/drawing/2014/main" id="{5782A61B-050B-09C9-76F1-46C8B617D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439" y="743620"/>
            <a:ext cx="6605898" cy="948047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Geestelijke</a:t>
            </a:r>
            <a:r>
              <a:rPr lang="en-US" dirty="0"/>
              <a:t> </a:t>
            </a:r>
            <a:r>
              <a:rPr lang="en-US" dirty="0" err="1"/>
              <a:t>gezondheidszorg</a:t>
            </a:r>
            <a:endParaRPr lang="en-US" dirty="0"/>
          </a:p>
        </p:txBody>
      </p:sp>
      <p:pic>
        <p:nvPicPr>
          <p:cNvPr id="6" name="Afbeelding 5" descr="Afbeelding met tekst, diagram, kaart&#10;&#10;Door AI gegenereerde inhoud is mogelijk onjuist.">
            <a:extLst>
              <a:ext uri="{FF2B5EF4-FFF2-40B4-BE49-F238E27FC236}">
                <a16:creationId xmlns:a16="http://schemas.microsoft.com/office/drawing/2014/main" id="{E8CD80E9-5D41-4FFB-21CF-D6F893750E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961"/>
          <a:stretch>
            <a:fillRect/>
          </a:stretch>
        </p:blipFill>
        <p:spPr>
          <a:xfrm>
            <a:off x="6947337" y="1983724"/>
            <a:ext cx="4776953" cy="3929777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79DEBC81-E9B5-8AF7-889E-80C12154347C}"/>
              </a:ext>
            </a:extLst>
          </p:cNvPr>
          <p:cNvSpPr txBox="1"/>
          <p:nvPr/>
        </p:nvSpPr>
        <p:spPr>
          <a:xfrm>
            <a:off x="8698542" y="5913501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noProof="0" dirty="0"/>
              <a:t>GGD regio Utrecht</a:t>
            </a:r>
          </a:p>
        </p:txBody>
      </p:sp>
      <p:pic>
        <p:nvPicPr>
          <p:cNvPr id="3" name="Afbeelding 2" descr="Afbeelding met tekst, schermopname, lijn, Perceel&#10;&#10;Door AI gegenereerde inhoud is mogelijk onjuist.">
            <a:extLst>
              <a:ext uri="{FF2B5EF4-FFF2-40B4-BE49-F238E27FC236}">
                <a16:creationId xmlns:a16="http://schemas.microsoft.com/office/drawing/2014/main" id="{25D9F51F-7AE3-6789-533B-4C8F55968B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39" y="2625688"/>
            <a:ext cx="5876700" cy="3917800"/>
          </a:xfrm>
          <a:prstGeom prst="rect">
            <a:avLst/>
          </a:prstGeom>
        </p:spPr>
      </p:pic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8ADB6D1A-23ED-8D21-0324-94BBFE51B3C7}"/>
              </a:ext>
            </a:extLst>
          </p:cNvPr>
          <p:cNvCxnSpPr>
            <a:cxnSpLocks/>
          </p:cNvCxnSpPr>
          <p:nvPr/>
        </p:nvCxnSpPr>
        <p:spPr>
          <a:xfrm>
            <a:off x="5966367" y="2730254"/>
            <a:ext cx="0" cy="303799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Afbeelding 6">
            <a:extLst>
              <a:ext uri="{FF2B5EF4-FFF2-40B4-BE49-F238E27FC236}">
                <a16:creationId xmlns:a16="http://schemas.microsoft.com/office/drawing/2014/main" id="{7237B2A9-2856-DFD8-16F4-0B5B214E5E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4131" y="2119236"/>
            <a:ext cx="2021869" cy="1309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599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1BE0464B-8A61-DA31-53A5-A522677C8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080" y="678656"/>
            <a:ext cx="10923588" cy="948047"/>
          </a:xfrm>
        </p:spPr>
        <p:txBody>
          <a:bodyPr/>
          <a:lstStyle/>
          <a:p>
            <a:r>
              <a:rPr lang="nl-NL" noProof="0" dirty="0"/>
              <a:t>Wijkverpleging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642A462-6B18-E118-BCFF-E7AFCB877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noProof="0" smtClean="0"/>
              <a:pPr/>
              <a:t>13</a:t>
            </a:fld>
            <a:endParaRPr lang="nl-NL" noProof="0" dirty="0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EEC7F031-ACA1-CEC8-0AB5-C80A1F45B69E}"/>
              </a:ext>
            </a:extLst>
          </p:cNvPr>
          <p:cNvSpPr txBox="1"/>
          <p:nvPr/>
        </p:nvSpPr>
        <p:spPr>
          <a:xfrm>
            <a:off x="8759321" y="6327283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noProof="0" dirty="0"/>
              <a:t>GGD regio Utrecht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DC2DFF32-58D7-AE87-FC88-5AE5D660BA78}"/>
              </a:ext>
            </a:extLst>
          </p:cNvPr>
          <p:cNvSpPr txBox="1"/>
          <p:nvPr/>
        </p:nvSpPr>
        <p:spPr>
          <a:xfrm>
            <a:off x="943069" y="6054413"/>
            <a:ext cx="50318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Het </a:t>
            </a:r>
            <a:r>
              <a:rPr lang="en-US" dirty="0" err="1"/>
              <a:t>aantal</a:t>
            </a:r>
            <a:r>
              <a:rPr lang="en-US" dirty="0"/>
              <a:t> </a:t>
            </a:r>
            <a:r>
              <a:rPr lang="en-US" dirty="0" err="1"/>
              <a:t>cliënten</a:t>
            </a:r>
            <a:r>
              <a:rPr lang="en-US" dirty="0"/>
              <a:t> </a:t>
            </a:r>
            <a:r>
              <a:rPr lang="en-US" dirty="0" err="1"/>
              <a:t>wijkverpleging</a:t>
            </a:r>
            <a:r>
              <a:rPr lang="en-US" dirty="0"/>
              <a:t> </a:t>
            </a:r>
            <a:r>
              <a:rPr lang="en-US" dirty="0" err="1"/>
              <a:t>neemt</a:t>
            </a:r>
            <a:r>
              <a:rPr lang="en-US" dirty="0"/>
              <a:t> toe in alle </a:t>
            </a:r>
            <a:r>
              <a:rPr lang="en-US" dirty="0" err="1"/>
              <a:t>getoonde</a:t>
            </a:r>
            <a:r>
              <a:rPr lang="en-US" dirty="0"/>
              <a:t> </a:t>
            </a:r>
            <a:r>
              <a:rPr lang="en-US" dirty="0" err="1"/>
              <a:t>gemeenten</a:t>
            </a:r>
            <a:r>
              <a:rPr lang="en-US" dirty="0"/>
              <a:t>. </a:t>
            </a:r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062B42FE-53A2-11CE-7327-38FF36B321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7635" y="1467311"/>
            <a:ext cx="3600953" cy="4934639"/>
          </a:xfrm>
          <a:prstGeom prst="rect">
            <a:avLst/>
          </a:prstGeom>
        </p:spPr>
      </p:pic>
      <p:pic>
        <p:nvPicPr>
          <p:cNvPr id="20" name="Afbeelding 19" descr="Afbeelding met tekst, schermopname, Perceel, lijn&#10;&#10;Door AI gegenereerde inhoud is mogelijk onjuist.">
            <a:extLst>
              <a:ext uri="{FF2B5EF4-FFF2-40B4-BE49-F238E27FC236}">
                <a16:creationId xmlns:a16="http://schemas.microsoft.com/office/drawing/2014/main" id="{1F897A20-D8E0-99CA-B89C-F75232EF1A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080" y="2097885"/>
            <a:ext cx="5478518" cy="3652345"/>
          </a:xfrm>
          <a:prstGeom prst="rect">
            <a:avLst/>
          </a:prstGeom>
        </p:spPr>
      </p:pic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515BFCC3-9563-0878-7368-368D594614C1}"/>
              </a:ext>
            </a:extLst>
          </p:cNvPr>
          <p:cNvCxnSpPr>
            <a:cxnSpLocks/>
          </p:cNvCxnSpPr>
          <p:nvPr/>
        </p:nvCxnSpPr>
        <p:spPr>
          <a:xfrm>
            <a:off x="4862779" y="2142600"/>
            <a:ext cx="0" cy="284488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Afbeelding 21">
            <a:extLst>
              <a:ext uri="{FF2B5EF4-FFF2-40B4-BE49-F238E27FC236}">
                <a16:creationId xmlns:a16="http://schemas.microsoft.com/office/drawing/2014/main" id="{C321D145-6905-E6B4-C926-3B3E1861DF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0866" y="1270884"/>
            <a:ext cx="1962175" cy="137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5369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7808DA06-56FA-3F15-99F7-C33A2A8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765" y="488891"/>
            <a:ext cx="10923588" cy="948047"/>
          </a:xfrm>
        </p:spPr>
        <p:txBody>
          <a:bodyPr/>
          <a:lstStyle/>
          <a:p>
            <a:r>
              <a:rPr lang="nl-NL" noProof="0" dirty="0"/>
              <a:t>Huisartsenzorg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E8DB1B7-BE1B-01EE-A3FC-802531FCC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noProof="0" smtClean="0"/>
              <a:pPr/>
              <a:t>14</a:t>
            </a:fld>
            <a:endParaRPr lang="nl-NL" noProof="0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99E3905-712B-9B11-F698-B8A408302A01}"/>
              </a:ext>
            </a:extLst>
          </p:cNvPr>
          <p:cNvSpPr txBox="1"/>
          <p:nvPr/>
        </p:nvSpPr>
        <p:spPr>
          <a:xfrm>
            <a:off x="7242424" y="6174156"/>
            <a:ext cx="4655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noProof="0" dirty="0"/>
              <a:t>IJsselstein</a:t>
            </a:r>
            <a:r>
              <a:rPr lang="nl-NL" dirty="0"/>
              <a:t> op </a:t>
            </a:r>
            <a:r>
              <a:rPr lang="nl-NL" dirty="0" err="1"/>
              <a:t>buurt-niveau</a:t>
            </a:r>
            <a:r>
              <a:rPr lang="nl-NL" dirty="0"/>
              <a:t> </a:t>
            </a:r>
            <a:endParaRPr lang="nl-NL" noProof="0" dirty="0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98CB12C8-ABFF-C1A3-1639-339443E7C8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8235" y="1638671"/>
            <a:ext cx="3161902" cy="4286496"/>
          </a:xfrm>
          <a:prstGeom prst="rect">
            <a:avLst/>
          </a:prstGeom>
        </p:spPr>
      </p:pic>
      <p:sp>
        <p:nvSpPr>
          <p:cNvPr id="15" name="Tekstvak 14">
            <a:extLst>
              <a:ext uri="{FF2B5EF4-FFF2-40B4-BE49-F238E27FC236}">
                <a16:creationId xmlns:a16="http://schemas.microsoft.com/office/drawing/2014/main" id="{563B7408-4768-A986-2278-78371CE9AE3C}"/>
              </a:ext>
            </a:extLst>
          </p:cNvPr>
          <p:cNvSpPr txBox="1"/>
          <p:nvPr/>
        </p:nvSpPr>
        <p:spPr>
          <a:xfrm>
            <a:off x="1670200" y="6210271"/>
            <a:ext cx="3968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Utrecht op </a:t>
            </a:r>
            <a:r>
              <a:rPr lang="nl-NL" dirty="0" err="1"/>
              <a:t>buurt-niveau</a:t>
            </a:r>
            <a:r>
              <a:rPr lang="nl-NL" dirty="0"/>
              <a:t> </a:t>
            </a:r>
            <a:endParaRPr lang="nl-NL" noProof="0" dirty="0"/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E9AD02A3-B084-A485-9CE1-A68C360C88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3887" y="1490492"/>
            <a:ext cx="3639824" cy="4683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9478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7CBAE3EF-A833-3FE4-90CD-FCEBA2648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206" y="856229"/>
            <a:ext cx="10923588" cy="948047"/>
          </a:xfrm>
        </p:spPr>
        <p:txBody>
          <a:bodyPr/>
          <a:lstStyle/>
          <a:p>
            <a:r>
              <a:rPr lang="nl-NL" noProof="0" dirty="0"/>
              <a:t>Gecombineerde leefstijlinterventie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43232EB-BD6B-3F99-2BF6-40C3282E7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noProof="0" smtClean="0"/>
              <a:pPr/>
              <a:t>15</a:t>
            </a:fld>
            <a:endParaRPr lang="nl-NL" noProof="0" dirty="0"/>
          </a:p>
        </p:txBody>
      </p:sp>
      <p:pic>
        <p:nvPicPr>
          <p:cNvPr id="15" name="Tijdelijke aanduiding voor inhoud 14" descr="Afbeelding met tekst, schermopname, lijn, Perceel&#10;&#10;Door AI gegenereerde inhoud is mogelijk onjuist.">
            <a:extLst>
              <a:ext uri="{FF2B5EF4-FFF2-40B4-BE49-F238E27FC236}">
                <a16:creationId xmlns:a16="http://schemas.microsoft.com/office/drawing/2014/main" id="{A7552635-AB7C-49BC-00ED-7B0F5CA88C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763" y="2550077"/>
            <a:ext cx="6366445" cy="4244297"/>
          </a:xfrm>
        </p:spPr>
      </p:pic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486AB99C-2512-7EB7-6987-86F3B699E84A}"/>
              </a:ext>
            </a:extLst>
          </p:cNvPr>
          <p:cNvCxnSpPr>
            <a:cxnSpLocks/>
          </p:cNvCxnSpPr>
          <p:nvPr/>
        </p:nvCxnSpPr>
        <p:spPr>
          <a:xfrm>
            <a:off x="11081243" y="3042892"/>
            <a:ext cx="0" cy="284488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E3FC7BC0-3FD2-6437-A004-1A46C066F7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332" y="1702676"/>
            <a:ext cx="2278342" cy="1504290"/>
          </a:xfrm>
          <a:prstGeom prst="rect">
            <a:avLst/>
          </a:prstGeom>
        </p:spPr>
      </p:pic>
      <p:sp>
        <p:nvSpPr>
          <p:cNvPr id="19" name="TextBox 8">
            <a:extLst>
              <a:ext uri="{FF2B5EF4-FFF2-40B4-BE49-F238E27FC236}">
                <a16:creationId xmlns:a16="http://schemas.microsoft.com/office/drawing/2014/main" id="{894AD50F-B6DC-A20C-BF35-E23CCF8A89AE}"/>
              </a:ext>
            </a:extLst>
          </p:cNvPr>
          <p:cNvSpPr txBox="1"/>
          <p:nvPr/>
        </p:nvSpPr>
        <p:spPr>
          <a:xfrm>
            <a:off x="851588" y="3194897"/>
            <a:ext cx="3247219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noProof="0" dirty="0">
                <a:ea typeface="Verdana"/>
              </a:rPr>
              <a:t>Het aantal deelnemers aan de GLI stijgt voor bijna iedere gemeente.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12846118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0A7BD-6B98-CF64-740D-E11ED234AF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D10A92A-EB6B-0F4A-3683-2A3B74B51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noProof="0" smtClean="0"/>
              <a:pPr/>
              <a:t>16</a:t>
            </a:fld>
            <a:endParaRPr lang="nl-NL" noProof="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2AB0FD-6556-AC30-9462-34771427630D}"/>
              </a:ext>
            </a:extLst>
          </p:cNvPr>
          <p:cNvSpPr txBox="1"/>
          <p:nvPr/>
        </p:nvSpPr>
        <p:spPr>
          <a:xfrm>
            <a:off x="-831334" y="2483799"/>
            <a:ext cx="13854667" cy="17420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endParaRPr lang="nl-NL" sz="3600" noProof="0" dirty="0">
              <a:ea typeface="Verdana"/>
            </a:endParaRPr>
          </a:p>
          <a:p>
            <a:pPr algn="ctr">
              <a:lnSpc>
                <a:spcPct val="90000"/>
              </a:lnSpc>
              <a:spcBef>
                <a:spcPts val="1200"/>
              </a:spcBef>
            </a:pPr>
            <a:r>
              <a:rPr lang="nl-NL" sz="3600" dirty="0">
                <a:solidFill>
                  <a:srgbClr val="CA005D"/>
                </a:solidFill>
                <a:ea typeface="Verdana"/>
              </a:rPr>
              <a:t>Beweging naar de voorkant: </a:t>
            </a:r>
            <a:br>
              <a:rPr lang="nl-NL" sz="3600" dirty="0">
                <a:solidFill>
                  <a:srgbClr val="CA005D"/>
                </a:solidFill>
                <a:ea typeface="Verdana"/>
              </a:rPr>
            </a:br>
            <a:r>
              <a:rPr lang="nl-NL" sz="3600" dirty="0">
                <a:solidFill>
                  <a:srgbClr val="CA005D"/>
                </a:solidFill>
                <a:ea typeface="Verdana"/>
              </a:rPr>
              <a:t>vertrekpunt sociaal domein</a:t>
            </a:r>
          </a:p>
        </p:txBody>
      </p:sp>
    </p:spTree>
    <p:extLst>
      <p:ext uri="{BB962C8B-B14F-4D97-AF65-F5344CB8AC3E}">
        <p14:creationId xmlns:p14="http://schemas.microsoft.com/office/powerpoint/2010/main" val="34046894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DB64D4B1-ADB8-CBFF-9BDE-690F5FFFF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1052513"/>
            <a:ext cx="11469914" cy="948047"/>
          </a:xfrm>
        </p:spPr>
        <p:txBody>
          <a:bodyPr>
            <a:noAutofit/>
          </a:bodyPr>
          <a:lstStyle/>
          <a:p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B49F213-A258-6DF1-2737-690D8B2BB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2CE51A9-F2D2-EF61-06DC-DCA58F80C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noProof="0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E99A7DE-4000-B46A-ED20-F5AAB484D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noProof="0" smtClean="0"/>
              <a:pPr/>
              <a:t>17</a:t>
            </a:fld>
            <a:endParaRPr lang="nl-NL" noProof="0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7363BE93-3214-BB37-EBA1-928DE2124CA1}"/>
              </a:ext>
            </a:extLst>
          </p:cNvPr>
          <p:cNvSpPr txBox="1"/>
          <p:nvPr/>
        </p:nvSpPr>
        <p:spPr>
          <a:xfrm>
            <a:off x="3136900" y="3999993"/>
            <a:ext cx="100671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noProof="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GALA &amp; sociaal verwijzen</a:t>
            </a:r>
            <a:endParaRPr lang="nl-NL" sz="3200" noProof="0" dirty="0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C116DCB0-F846-23F0-8168-E1A2FBB66A04}"/>
              </a:ext>
            </a:extLst>
          </p:cNvPr>
          <p:cNvSpPr/>
          <p:nvPr/>
        </p:nvSpPr>
        <p:spPr>
          <a:xfrm>
            <a:off x="2794520" y="2858007"/>
            <a:ext cx="607173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sz="7200" b="1" cap="none" spc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DEMO</a:t>
            </a:r>
            <a:endParaRPr lang="nl-NL" sz="5400" b="1" cap="none" spc="0" noProof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134662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A599DFC3-877C-CD32-9DB6-C95D7278E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 dirty="0" err="1"/>
              <a:t>Wmo</a:t>
            </a:r>
            <a:r>
              <a:rPr lang="nl-NL" noProof="0" dirty="0"/>
              <a:t> maatwerk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78EF7C4-2E8F-7A27-29AC-237A4F715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noProof="0" smtClean="0"/>
              <a:pPr/>
              <a:t>18</a:t>
            </a:fld>
            <a:endParaRPr lang="nl-NL" noProof="0" dirty="0"/>
          </a:p>
        </p:txBody>
      </p:sp>
      <p:grpSp>
        <p:nvGrpSpPr>
          <p:cNvPr id="10" name="Groep 9">
            <a:extLst>
              <a:ext uri="{FF2B5EF4-FFF2-40B4-BE49-F238E27FC236}">
                <a16:creationId xmlns:a16="http://schemas.microsoft.com/office/drawing/2014/main" id="{8CFF4E23-172A-3678-F3D9-022240ECA48C}"/>
              </a:ext>
            </a:extLst>
          </p:cNvPr>
          <p:cNvGrpSpPr/>
          <p:nvPr/>
        </p:nvGrpSpPr>
        <p:grpSpPr>
          <a:xfrm>
            <a:off x="2571021" y="1526536"/>
            <a:ext cx="8832453" cy="5368123"/>
            <a:chOff x="2816678" y="1370133"/>
            <a:chExt cx="8832453" cy="5368123"/>
          </a:xfrm>
        </p:grpSpPr>
        <p:pic>
          <p:nvPicPr>
            <p:cNvPr id="4" name="Afbeelding 3" descr="Afbeelding met tekst, schermopname, lijn, Perceel&#10;&#10;Door AI gegenereerde inhoud is mogelijk onjuist.">
              <a:extLst>
                <a:ext uri="{FF2B5EF4-FFF2-40B4-BE49-F238E27FC236}">
                  <a16:creationId xmlns:a16="http://schemas.microsoft.com/office/drawing/2014/main" id="{BC26530C-0D6F-4EE6-D57C-DD9A7B515B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6678" y="2365827"/>
              <a:ext cx="6558643" cy="4372429"/>
            </a:xfrm>
            <a:prstGeom prst="rect">
              <a:avLst/>
            </a:prstGeom>
          </p:spPr>
        </p:pic>
        <p:pic>
          <p:nvPicPr>
            <p:cNvPr id="7" name="Afbeelding 6">
              <a:extLst>
                <a:ext uri="{FF2B5EF4-FFF2-40B4-BE49-F238E27FC236}">
                  <a16:creationId xmlns:a16="http://schemas.microsoft.com/office/drawing/2014/main" id="{9465E2C6-53FE-C59A-5B33-A9340ADCFDF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055893" y="1370133"/>
              <a:ext cx="2593238" cy="1630718"/>
            </a:xfrm>
            <a:prstGeom prst="rect">
              <a:avLst/>
            </a:prstGeom>
          </p:spPr>
        </p:pic>
        <p:cxnSp>
          <p:nvCxnSpPr>
            <p:cNvPr id="8" name="Rechte verbindingslijn 7">
              <a:extLst>
                <a:ext uri="{FF2B5EF4-FFF2-40B4-BE49-F238E27FC236}">
                  <a16:creationId xmlns:a16="http://schemas.microsoft.com/office/drawing/2014/main" id="{FEEBBB61-7D35-2BB2-EA2E-B342B7BF1409}"/>
                </a:ext>
              </a:extLst>
            </p:cNvPr>
            <p:cNvCxnSpPr>
              <a:cxnSpLocks/>
            </p:cNvCxnSpPr>
            <p:nvPr/>
          </p:nvCxnSpPr>
          <p:spPr>
            <a:xfrm>
              <a:off x="9157850" y="3000851"/>
              <a:ext cx="0" cy="284488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8">
            <a:extLst>
              <a:ext uri="{FF2B5EF4-FFF2-40B4-BE49-F238E27FC236}">
                <a16:creationId xmlns:a16="http://schemas.microsoft.com/office/drawing/2014/main" id="{49D20821-0734-EB0F-101F-1B9231013C6F}"/>
              </a:ext>
            </a:extLst>
          </p:cNvPr>
          <p:cNvSpPr txBox="1"/>
          <p:nvPr/>
        </p:nvSpPr>
        <p:spPr>
          <a:xfrm>
            <a:off x="788526" y="3310511"/>
            <a:ext cx="1912633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noProof="0" dirty="0">
                <a:ea typeface="Verdana"/>
              </a:rPr>
              <a:t>Het aantal deelnemers aan de GLI stijgt voor bijna iedere gemeente.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5619138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7FEEE4E7-6CF4-048B-2CB0-03D3AB6D0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957" y="961922"/>
            <a:ext cx="10923588" cy="948047"/>
          </a:xfrm>
        </p:spPr>
        <p:txBody>
          <a:bodyPr>
            <a:noAutofit/>
          </a:bodyPr>
          <a:lstStyle/>
          <a:p>
            <a:r>
              <a:rPr lang="nl-NL" noProof="0" dirty="0"/>
              <a:t>Breder kijken naar gezondheid: </a:t>
            </a:r>
            <a:br>
              <a:rPr lang="nl-NL" noProof="0" dirty="0"/>
            </a:br>
            <a:r>
              <a:rPr lang="nl-NL" noProof="0" dirty="0"/>
              <a:t>kwaliteit van leven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23D913D-8DBF-ABC9-0E64-7D4962EE6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29609" y="6323101"/>
            <a:ext cx="5005389" cy="322075"/>
          </a:xfrm>
        </p:spPr>
        <p:txBody>
          <a:bodyPr/>
          <a:lstStyle/>
          <a:p>
            <a:fld id="{10A0A6AF-03C5-477E-939A-E28F7E7F05EA}" type="slidenum">
              <a:rPr lang="nl-NL" noProof="0" smtClean="0"/>
              <a:pPr/>
              <a:t>19</a:t>
            </a:fld>
            <a:endParaRPr lang="nl-NL" noProof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B106C30-5BC0-2C71-0C43-EF15CF74B2B7}"/>
              </a:ext>
            </a:extLst>
          </p:cNvPr>
          <p:cNvSpPr txBox="1"/>
          <p:nvPr/>
        </p:nvSpPr>
        <p:spPr>
          <a:xfrm>
            <a:off x="6707735" y="6061839"/>
            <a:ext cx="628996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noProof="0" dirty="0">
                <a:ea typeface="Verdana"/>
              </a:rPr>
              <a:t>Het gevoel van eenzaamheid is gestegen.</a:t>
            </a:r>
            <a:endParaRPr lang="nl-NL" noProof="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5AAE77-24D1-D759-76EE-4040F4A8DB56}"/>
              </a:ext>
            </a:extLst>
          </p:cNvPr>
          <p:cNvSpPr txBox="1"/>
          <p:nvPr/>
        </p:nvSpPr>
        <p:spPr>
          <a:xfrm>
            <a:off x="1213690" y="5998845"/>
            <a:ext cx="313112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noProof="0" dirty="0">
                <a:ea typeface="Verdana"/>
              </a:rPr>
              <a:t>De ervaren gezondheid is afgelopen jaren gedaald.</a:t>
            </a:r>
          </a:p>
        </p:txBody>
      </p:sp>
      <p:pic>
        <p:nvPicPr>
          <p:cNvPr id="7" name="Afbeelding 6" descr="Afbeelding met tekst, schermopname, lijn, Perceel&#10;&#10;Door AI gegenereerde inhoud is mogelijk onjuist.">
            <a:extLst>
              <a:ext uri="{FF2B5EF4-FFF2-40B4-BE49-F238E27FC236}">
                <a16:creationId xmlns:a16="http://schemas.microsoft.com/office/drawing/2014/main" id="{CACD3BAA-79E4-9865-9D86-3EC68C8E9D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972" y="2241216"/>
            <a:ext cx="5380974" cy="3587316"/>
          </a:xfrm>
          <a:prstGeom prst="rect">
            <a:avLst/>
          </a:prstGeom>
        </p:spPr>
      </p:pic>
      <p:pic>
        <p:nvPicPr>
          <p:cNvPr id="12" name="Afbeelding 11" descr="Afbeelding met tekst, schermopname, lijn, Perceel&#10;&#10;Door AI gegenereerde inhoud is mogelijk onjuist.">
            <a:extLst>
              <a:ext uri="{FF2B5EF4-FFF2-40B4-BE49-F238E27FC236}">
                <a16:creationId xmlns:a16="http://schemas.microsoft.com/office/drawing/2014/main" id="{481D4F1E-FB92-BA65-5558-19771F0975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309" y="2110952"/>
            <a:ext cx="5677689" cy="3785126"/>
          </a:xfrm>
          <a:prstGeom prst="rect">
            <a:avLst/>
          </a:prstGeom>
        </p:spPr>
      </p:pic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BE4D65FD-4889-E31C-D755-6FAB55BC5F4A}"/>
              </a:ext>
            </a:extLst>
          </p:cNvPr>
          <p:cNvCxnSpPr>
            <a:cxnSpLocks/>
          </p:cNvCxnSpPr>
          <p:nvPr/>
        </p:nvCxnSpPr>
        <p:spPr>
          <a:xfrm>
            <a:off x="5600123" y="2701159"/>
            <a:ext cx="0" cy="243544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echte verbindingslijn 15">
            <a:extLst>
              <a:ext uri="{FF2B5EF4-FFF2-40B4-BE49-F238E27FC236}">
                <a16:creationId xmlns:a16="http://schemas.microsoft.com/office/drawing/2014/main" id="{EC24911D-2300-50E3-369C-EB69573F9C1C}"/>
              </a:ext>
            </a:extLst>
          </p:cNvPr>
          <p:cNvCxnSpPr>
            <a:cxnSpLocks/>
          </p:cNvCxnSpPr>
          <p:nvPr/>
        </p:nvCxnSpPr>
        <p:spPr>
          <a:xfrm>
            <a:off x="11734834" y="2606566"/>
            <a:ext cx="0" cy="253003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10DB6A4D-6DEB-90BF-8A29-26E3F1BDC7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34093" y="3631714"/>
            <a:ext cx="1500905" cy="1280392"/>
          </a:xfrm>
          <a:prstGeom prst="rect">
            <a:avLst/>
          </a:prstGeom>
        </p:spPr>
      </p:pic>
      <p:pic>
        <p:nvPicPr>
          <p:cNvPr id="26" name="Afbeelding 25">
            <a:extLst>
              <a:ext uri="{FF2B5EF4-FFF2-40B4-BE49-F238E27FC236}">
                <a16:creationId xmlns:a16="http://schemas.microsoft.com/office/drawing/2014/main" id="{F3F74E4C-61F1-2BE7-23BC-B7D9327816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4112" y="3735955"/>
            <a:ext cx="1513834" cy="1280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6130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map of the netherlands with blue squares&#10;&#10;AI-generated content may be incorrect.">
            <a:extLst>
              <a:ext uri="{FF2B5EF4-FFF2-40B4-BE49-F238E27FC236}">
                <a16:creationId xmlns:a16="http://schemas.microsoft.com/office/drawing/2014/main" id="{F92DE8FE-831A-852C-BD9F-BB53AA281E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19381" y="1888027"/>
            <a:ext cx="5366877" cy="400985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20D8FBA-A7E8-F55F-231D-2DAF98D41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noProof="0" dirty="0">
                <a:ea typeface="Verdana"/>
              </a:rPr>
              <a:t>Kwaliteit van leven: regie over eigen leven</a:t>
            </a:r>
            <a:endParaRPr lang="nl-NL" noProof="0" dirty="0">
              <a:solidFill>
                <a:srgbClr val="000000"/>
              </a:solidFill>
              <a:ea typeface="Verdana"/>
            </a:endParaRPr>
          </a:p>
          <a:p>
            <a:endParaRPr lang="nl-NL" noProof="0" dirty="0">
              <a:ea typeface="Verdana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86939-C3AD-5E68-7710-824776705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BA06B4-780E-B0F0-BD59-A6CBFB840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27BB0-BF54-D2D7-1104-865CB9AF0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noProof="0" smtClean="0"/>
              <a:pPr/>
              <a:t>20</a:t>
            </a:fld>
            <a:endParaRPr lang="nl-NL" noProof="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012DD1-9794-B472-9B0F-D9A338928939}"/>
              </a:ext>
            </a:extLst>
          </p:cNvPr>
          <p:cNvSpPr txBox="1"/>
          <p:nvPr/>
        </p:nvSpPr>
        <p:spPr>
          <a:xfrm>
            <a:off x="955963" y="1939636"/>
            <a:ext cx="4946072" cy="31393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nl-NL" noProof="0" dirty="0">
              <a:ea typeface="Verdana"/>
            </a:endParaRPr>
          </a:p>
          <a:p>
            <a:endParaRPr lang="nl-NL" noProof="0" dirty="0">
              <a:ea typeface="Verdana"/>
            </a:endParaRPr>
          </a:p>
          <a:p>
            <a:endParaRPr lang="nl-NL" noProof="0" dirty="0">
              <a:ea typeface="Verdana"/>
            </a:endParaRPr>
          </a:p>
          <a:p>
            <a:r>
              <a:rPr lang="nl-NL" noProof="0" dirty="0">
                <a:ea typeface="Verdana"/>
              </a:rPr>
              <a:t>In de GGD regio Utrecht schommelt het percentage ervaren van matig/veel regie onder personen van 18 jaar en ouder in alle gemeenten rond de 90%.</a:t>
            </a:r>
          </a:p>
          <a:p>
            <a:endParaRPr lang="nl-NL" noProof="0" dirty="0">
              <a:ea typeface="Verdana"/>
            </a:endParaRPr>
          </a:p>
          <a:p>
            <a:endParaRPr lang="nl-NL" noProof="0" dirty="0">
              <a:ea typeface="Verdana"/>
            </a:endParaRPr>
          </a:p>
          <a:p>
            <a:endParaRPr lang="nl-NL" noProof="0" dirty="0">
              <a:ea typeface="Verdana"/>
            </a:endParaRPr>
          </a:p>
          <a:p>
            <a:endParaRPr lang="nl-NL" noProof="0" dirty="0">
              <a:ea typeface="Verdana"/>
            </a:endParaRP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45CD6289-F04E-6685-6DEF-8E7BC0A3C3FC}"/>
              </a:ext>
            </a:extLst>
          </p:cNvPr>
          <p:cNvSpPr txBox="1"/>
          <p:nvPr/>
        </p:nvSpPr>
        <p:spPr>
          <a:xfrm>
            <a:off x="8128700" y="6174156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noProof="0" dirty="0"/>
              <a:t>GGD regio Utrecht</a:t>
            </a:r>
          </a:p>
        </p:txBody>
      </p:sp>
    </p:spTree>
    <p:extLst>
      <p:ext uri="{BB962C8B-B14F-4D97-AF65-F5344CB8AC3E}">
        <p14:creationId xmlns:p14="http://schemas.microsoft.com/office/powerpoint/2010/main" val="28566356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33EFBE7-E40B-0FB3-45AD-C12770DD3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206" y="911317"/>
            <a:ext cx="10923588" cy="948047"/>
          </a:xfrm>
        </p:spPr>
        <p:txBody>
          <a:bodyPr>
            <a:normAutofit/>
          </a:bodyPr>
          <a:lstStyle/>
          <a:p>
            <a:r>
              <a:rPr lang="nl-NL" dirty="0">
                <a:ea typeface="Verdana"/>
              </a:rPr>
              <a:t>L</a:t>
            </a:r>
            <a:r>
              <a:rPr lang="nl-NL" noProof="0" dirty="0" err="1">
                <a:ea typeface="Verdana"/>
              </a:rPr>
              <a:t>eefomgeving</a:t>
            </a:r>
            <a:r>
              <a:rPr lang="nl-NL" noProof="0" dirty="0">
                <a:ea typeface="Verdana"/>
              </a:rPr>
              <a:t> </a:t>
            </a:r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10C8771-970B-5ACB-8D50-A0B8AA554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2C02815-1A8A-78B3-82F7-28B2B01A6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noProof="0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0A28A9A-DEB1-97B0-74ED-43B74D3ED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noProof="0" smtClean="0"/>
              <a:pPr/>
              <a:t>21</a:t>
            </a:fld>
            <a:endParaRPr lang="nl-NL" noProof="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82D7D56-8067-144E-41B5-96DD378C9A07}"/>
              </a:ext>
            </a:extLst>
          </p:cNvPr>
          <p:cNvSpPr txBox="1"/>
          <p:nvPr/>
        </p:nvSpPr>
        <p:spPr>
          <a:xfrm>
            <a:off x="809336" y="2389167"/>
            <a:ext cx="4655127" cy="34163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noProof="0" dirty="0">
                <a:ea typeface="Verdana"/>
              </a:rPr>
              <a:t>In 2024 kwamen er in totaal voor de GGD regio Utrecht 11.520 meldingen van overlast door een verward persoon binnen (30,4%).</a:t>
            </a:r>
          </a:p>
          <a:p>
            <a:endParaRPr lang="nl-NL" noProof="0" dirty="0">
              <a:ea typeface="Verdana"/>
            </a:endParaRPr>
          </a:p>
          <a:p>
            <a:r>
              <a:rPr lang="nl-NL" noProof="0" dirty="0">
                <a:ea typeface="Verdana"/>
              </a:rPr>
              <a:t>Voor de gemeente Utrecht waren dit er 3.970 </a:t>
            </a:r>
            <a:r>
              <a:rPr lang="nl-NL" dirty="0">
                <a:ea typeface="Verdana"/>
              </a:rPr>
              <a:t>(25,6%).</a:t>
            </a:r>
            <a:endParaRPr lang="nl-NL" noProof="0" dirty="0">
              <a:ea typeface="Verdana"/>
            </a:endParaRPr>
          </a:p>
          <a:p>
            <a:endParaRPr lang="nl-NL" noProof="0" dirty="0">
              <a:ea typeface="Verdana"/>
            </a:endParaRPr>
          </a:p>
          <a:p>
            <a:r>
              <a:rPr lang="nl-NL" noProof="0" dirty="0">
                <a:ea typeface="Verdana"/>
              </a:rPr>
              <a:t>Voor de gemeente Leusden waren dit er 100 (23,9%).</a:t>
            </a:r>
          </a:p>
          <a:p>
            <a:endParaRPr lang="nl-NL" noProof="0" dirty="0">
              <a:ea typeface="Verdana"/>
            </a:endParaRPr>
          </a:p>
          <a:p>
            <a:endParaRPr lang="nl-NL" noProof="0" dirty="0">
              <a:ea typeface="Verdana"/>
            </a:endParaRPr>
          </a:p>
        </p:txBody>
      </p:sp>
      <p:pic>
        <p:nvPicPr>
          <p:cNvPr id="10" name="Afbeelding 9" descr="Afbeelding met tekst, kaart, schermopname, Lettertype&#10;&#10;Door AI gegenereerde inhoud is mogelijk onjuist.">
            <a:extLst>
              <a:ext uri="{FF2B5EF4-FFF2-40B4-BE49-F238E27FC236}">
                <a16:creationId xmlns:a16="http://schemas.microsoft.com/office/drawing/2014/main" id="{FBA6DF20-57A9-07CE-B5F2-315F9357D4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639" y="2280745"/>
            <a:ext cx="6078341" cy="4052227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4E150055-7281-3DF3-B18C-29CB7136539C}"/>
              </a:ext>
            </a:extLst>
          </p:cNvPr>
          <p:cNvSpPr txBox="1"/>
          <p:nvPr/>
        </p:nvSpPr>
        <p:spPr>
          <a:xfrm>
            <a:off x="7603183" y="6332972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noProof="0" dirty="0"/>
              <a:t>GGD regio Utrecht</a:t>
            </a:r>
          </a:p>
        </p:txBody>
      </p:sp>
    </p:spTree>
    <p:extLst>
      <p:ext uri="{BB962C8B-B14F-4D97-AF65-F5344CB8AC3E}">
        <p14:creationId xmlns:p14="http://schemas.microsoft.com/office/powerpoint/2010/main" val="34556921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7DF24CC-057A-F919-BC1B-BD0C684E22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8667" y="3802919"/>
            <a:ext cx="3514344" cy="122894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l-NL" sz="1900" noProof="0" dirty="0">
                <a:ea typeface="Verdana"/>
              </a:rPr>
              <a:t>Op </a:t>
            </a:r>
            <a:r>
              <a:rPr lang="nl-NL" sz="1900" dirty="0">
                <a:ea typeface="Verdana"/>
              </a:rPr>
              <a:t>buurt-</a:t>
            </a:r>
            <a:r>
              <a:rPr lang="nl-NL" sz="1900" noProof="0" dirty="0">
                <a:ea typeface="Verdana"/>
              </a:rPr>
              <a:t>niveau: veel variatie</a:t>
            </a:r>
          </a:p>
          <a:p>
            <a:pPr marL="0" indent="0">
              <a:buNone/>
            </a:pPr>
            <a:endParaRPr lang="nl-NL" noProof="0" dirty="0">
              <a:ea typeface="Verdana"/>
            </a:endParaRPr>
          </a:p>
          <a:p>
            <a:pPr marL="0" indent="0">
              <a:buNone/>
            </a:pPr>
            <a:endParaRPr lang="nl-NL" noProof="0" dirty="0">
              <a:ea typeface="Verdana"/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94CCA1E9-2FD8-3275-0AF3-9E674AF43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680" y="988067"/>
            <a:ext cx="10923588" cy="948047"/>
          </a:xfrm>
        </p:spPr>
        <p:txBody>
          <a:bodyPr>
            <a:normAutofit fontScale="90000"/>
          </a:bodyPr>
          <a:lstStyle/>
          <a:p>
            <a:r>
              <a:rPr lang="nl-NL" sz="3200" noProof="0" dirty="0"/>
              <a:t>SES-WOA</a:t>
            </a:r>
            <a:br>
              <a:rPr lang="nl-NL" sz="3200" noProof="0" dirty="0"/>
            </a:br>
            <a:endParaRPr lang="nl-NL" sz="3200" noProof="0" dirty="0">
              <a:ea typeface="Verdana"/>
            </a:endParaRP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926640A-357F-4B89-0A4C-C93FD9D28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noProof="0" smtClean="0"/>
              <a:pPr/>
              <a:t>22</a:t>
            </a:fld>
            <a:endParaRPr lang="nl-NL" noProof="0" dirty="0"/>
          </a:p>
        </p:txBody>
      </p:sp>
      <p:pic>
        <p:nvPicPr>
          <p:cNvPr id="8" name="Picture 7" descr="A map of a city&#10;&#10;AI-generated content may be incorrect.">
            <a:extLst>
              <a:ext uri="{FF2B5EF4-FFF2-40B4-BE49-F238E27FC236}">
                <a16:creationId xmlns:a16="http://schemas.microsoft.com/office/drawing/2014/main" id="{343629F9-E5B0-7752-48E1-B46D97A2F9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0997" y="1651940"/>
            <a:ext cx="3596188" cy="473051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0F43717B-6BD4-2DA6-6404-9ABBCEA41E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3192" y="1854939"/>
            <a:ext cx="4659056" cy="4447650"/>
          </a:xfrm>
          <a:prstGeom prst="rect">
            <a:avLst/>
          </a:prstGeom>
        </p:spPr>
      </p:pic>
      <p:sp>
        <p:nvSpPr>
          <p:cNvPr id="14" name="Tekstvak 13">
            <a:extLst>
              <a:ext uri="{FF2B5EF4-FFF2-40B4-BE49-F238E27FC236}">
                <a16:creationId xmlns:a16="http://schemas.microsoft.com/office/drawing/2014/main" id="{8CC589B2-0E80-FF04-4027-0240AFF89D1A}"/>
              </a:ext>
            </a:extLst>
          </p:cNvPr>
          <p:cNvSpPr txBox="1"/>
          <p:nvPr/>
        </p:nvSpPr>
        <p:spPr>
          <a:xfrm>
            <a:off x="4155790" y="6358822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noProof="0" dirty="0"/>
              <a:t>Gemeente Utrecht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5E140F97-8693-61F6-BEEB-B88AB9829B90}"/>
              </a:ext>
            </a:extLst>
          </p:cNvPr>
          <p:cNvSpPr txBox="1"/>
          <p:nvPr/>
        </p:nvSpPr>
        <p:spPr>
          <a:xfrm>
            <a:off x="8553392" y="6312387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Gemeente Zeist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20425998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3E02992-831D-3488-204E-A65CCB69E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23</a:t>
            </a:fld>
            <a:endParaRPr lang="nl-NL"/>
          </a:p>
        </p:txBody>
      </p:sp>
      <p:pic>
        <p:nvPicPr>
          <p:cNvPr id="12" name="Afbeelding 11" descr="Afbeelding met tekst, kaart&#10;&#10;Door AI gegenereerde inhoud is mogelijk onjuist.">
            <a:extLst>
              <a:ext uri="{FF2B5EF4-FFF2-40B4-BE49-F238E27FC236}">
                <a16:creationId xmlns:a16="http://schemas.microsoft.com/office/drawing/2014/main" id="{60A8B2F3-91EE-8E06-A525-FB7DCFF565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760" y="1678195"/>
            <a:ext cx="7056383" cy="4704255"/>
          </a:xfrm>
          <a:prstGeom prst="rect">
            <a:avLst/>
          </a:prstGeom>
        </p:spPr>
      </p:pic>
      <p:sp>
        <p:nvSpPr>
          <p:cNvPr id="13" name="Tijdelijke aanduiding voor inhoud 1">
            <a:extLst>
              <a:ext uri="{FF2B5EF4-FFF2-40B4-BE49-F238E27FC236}">
                <a16:creationId xmlns:a16="http://schemas.microsoft.com/office/drawing/2014/main" id="{5FAD46EB-0E47-1E97-8D14-BFBA9A4194ED}"/>
              </a:ext>
            </a:extLst>
          </p:cNvPr>
          <p:cNvSpPr txBox="1">
            <a:spLocks/>
          </p:cNvSpPr>
          <p:nvPr/>
        </p:nvSpPr>
        <p:spPr>
          <a:xfrm>
            <a:off x="444763" y="2108906"/>
            <a:ext cx="4577080" cy="446265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316800" indent="-3168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tx2"/>
              </a:buClr>
              <a:buSzPct val="80000"/>
              <a:buFont typeface="Verdana" panose="020B0604030504040204" pitchFamily="34" charset="0"/>
              <a:buChar char="›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0000" indent="-316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Verdana" panose="020B060403050404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6800" indent="-3168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0000" indent="-316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76800" indent="-316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Verdana" panose="020B0604030504040204" pitchFamily="34" charset="0"/>
              <a:buChar char="–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0000" indent="-316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72000" indent="-72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25000"/>
              <a:buFont typeface="Verdana" panose="020B0604030504040204" pitchFamily="34" charset="0"/>
              <a:buChar char=" "/>
              <a:defRPr sz="1200" b="1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72000" indent="-72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25000"/>
              <a:buFont typeface="Verdana" panose="020B0604030504040204" pitchFamily="34" charset="0"/>
              <a:buChar char=" "/>
              <a:defRPr sz="120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16000" indent="-14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Verdana" panose="020B0604030504040204" pitchFamily="34" charset="0"/>
              <a:buChar char="–"/>
              <a:defRPr sz="120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Verdana" panose="020B0604030504040204" pitchFamily="34" charset="0"/>
              <a:buNone/>
            </a:pPr>
            <a:r>
              <a:rPr lang="nl-NL" sz="2100" dirty="0">
                <a:ea typeface="Verdana"/>
              </a:rPr>
              <a:t>14.230 huishoudens in Utrecht hadden in 2023 </a:t>
            </a:r>
            <a:r>
              <a:rPr lang="nl-NL" sz="2100" dirty="0"/>
              <a:t>geregistreerde</a:t>
            </a:r>
            <a:r>
              <a:rPr lang="nl-NL" sz="2100" dirty="0">
                <a:ea typeface="Verdana"/>
              </a:rPr>
              <a:t> problematische schulden</a:t>
            </a:r>
          </a:p>
          <a:p>
            <a:pPr marL="0" indent="0">
              <a:buFont typeface="Verdana" panose="020B0604030504040204" pitchFamily="34" charset="0"/>
              <a:buNone/>
            </a:pPr>
            <a:endParaRPr lang="nl-NL" sz="2100" dirty="0">
              <a:ea typeface="Verdana"/>
            </a:endParaRPr>
          </a:p>
          <a:p>
            <a:pPr marL="0" indent="0">
              <a:buFont typeface="Verdana" panose="020B0604030504040204" pitchFamily="34" charset="0"/>
              <a:buNone/>
            </a:pPr>
            <a:r>
              <a:rPr lang="nl-NL" sz="2100" dirty="0">
                <a:ea typeface="Verdana"/>
              </a:rPr>
              <a:t>1.970 huishoudens in </a:t>
            </a:r>
            <a:r>
              <a:rPr lang="nl-NL" sz="2100" dirty="0" err="1">
                <a:ea typeface="Verdana"/>
              </a:rPr>
              <a:t>Vijfheerenlanden</a:t>
            </a:r>
            <a:r>
              <a:rPr lang="nl-NL" sz="2100" dirty="0">
                <a:ea typeface="Verdana"/>
              </a:rPr>
              <a:t> hadden in 2023 </a:t>
            </a:r>
            <a:r>
              <a:rPr lang="nl-NL" sz="2100" dirty="0"/>
              <a:t>geregistreerde </a:t>
            </a:r>
            <a:r>
              <a:rPr lang="nl-NL" sz="2100" dirty="0">
                <a:ea typeface="Verdana"/>
              </a:rPr>
              <a:t>problematische schulden</a:t>
            </a:r>
          </a:p>
          <a:p>
            <a:pPr marL="0" indent="0">
              <a:buFont typeface="Verdana" panose="020B0604030504040204" pitchFamily="34" charset="0"/>
              <a:buNone/>
            </a:pPr>
            <a:endParaRPr lang="nl-NL" sz="2100" dirty="0">
              <a:ea typeface="Verdana"/>
            </a:endParaRPr>
          </a:p>
          <a:p>
            <a:pPr marL="0" indent="0">
              <a:buFont typeface="Verdana" panose="020B0604030504040204" pitchFamily="34" charset="0"/>
              <a:buNone/>
            </a:pPr>
            <a:r>
              <a:rPr lang="nl-NL" sz="2100" dirty="0">
                <a:ea typeface="Verdana"/>
              </a:rPr>
              <a:t>Minder huishoudens i.v.t. Nederland (726.360 huishoudens in 2023 met </a:t>
            </a:r>
            <a:r>
              <a:rPr lang="nl-NL" sz="2100" dirty="0"/>
              <a:t>geregistreerde </a:t>
            </a:r>
            <a:r>
              <a:rPr lang="nl-NL" sz="2100" dirty="0">
                <a:ea typeface="Verdana"/>
              </a:rPr>
              <a:t>problematische schulden)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FDDF076A-C3E6-7408-09C1-5CB174ECE0E0}"/>
              </a:ext>
            </a:extLst>
          </p:cNvPr>
          <p:cNvSpPr txBox="1"/>
          <p:nvPr/>
        </p:nvSpPr>
        <p:spPr>
          <a:xfrm>
            <a:off x="7655735" y="6358822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noProof="0" dirty="0"/>
              <a:t>GGD regio Utrecht</a:t>
            </a:r>
          </a:p>
        </p:txBody>
      </p:sp>
      <p:sp>
        <p:nvSpPr>
          <p:cNvPr id="15" name="Titel 2">
            <a:extLst>
              <a:ext uri="{FF2B5EF4-FFF2-40B4-BE49-F238E27FC236}">
                <a16:creationId xmlns:a16="http://schemas.microsoft.com/office/drawing/2014/main" id="{4027C70E-564C-9F1B-7A73-08E2DCCF6EB1}"/>
              </a:ext>
            </a:extLst>
          </p:cNvPr>
          <p:cNvSpPr txBox="1">
            <a:spLocks/>
          </p:cNvSpPr>
          <p:nvPr/>
        </p:nvSpPr>
        <p:spPr>
          <a:xfrm>
            <a:off x="360680" y="988067"/>
            <a:ext cx="10923588" cy="948047"/>
          </a:xfrm>
          <a:prstGeom prst="rect">
            <a:avLst/>
          </a:prstGeom>
        </p:spPr>
        <p:txBody>
          <a:bodyPr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4400" dirty="0"/>
              <a:t>Schuldenproblematiek</a:t>
            </a:r>
          </a:p>
          <a:p>
            <a:br>
              <a:rPr lang="nl-NL" sz="3200" dirty="0"/>
            </a:br>
            <a:endParaRPr lang="nl-NL" sz="3200" dirty="0"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848632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54C25B9-CE75-0F6C-A026-EDD167953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noProof="0" smtClean="0"/>
              <a:pPr/>
              <a:t>24</a:t>
            </a:fld>
            <a:endParaRPr lang="nl-NL" noProof="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89583D-626C-8774-2406-816101A635B9}"/>
              </a:ext>
            </a:extLst>
          </p:cNvPr>
          <p:cNvSpPr txBox="1"/>
          <p:nvPr/>
        </p:nvSpPr>
        <p:spPr>
          <a:xfrm>
            <a:off x="859816" y="2421039"/>
            <a:ext cx="10192772" cy="201901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endParaRPr lang="nl-NL" sz="3200" noProof="0" dirty="0">
              <a:ea typeface="Verdana"/>
            </a:endParaRPr>
          </a:p>
          <a:p>
            <a:pPr algn="ctr">
              <a:lnSpc>
                <a:spcPct val="90000"/>
              </a:lnSpc>
              <a:spcBef>
                <a:spcPts val="1200"/>
              </a:spcBef>
            </a:pPr>
            <a:r>
              <a:rPr lang="nl-NL" sz="3200" noProof="0" dirty="0">
                <a:solidFill>
                  <a:srgbClr val="CA005D"/>
                </a:solidFill>
                <a:ea typeface="Verdana"/>
              </a:rPr>
              <a:t>Al deze ontwikkelingen vragen ook inzicht in de arbeidsmarkt en de (informele)zorg voor nu en de toekomst.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22350351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81D8420-E36C-BDEC-79FE-F405F19CD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206" y="798684"/>
            <a:ext cx="10923588" cy="948047"/>
          </a:xfrm>
        </p:spPr>
        <p:txBody>
          <a:bodyPr/>
          <a:lstStyle/>
          <a:p>
            <a:r>
              <a:rPr lang="nl-NL" noProof="0" dirty="0">
                <a:ea typeface="Verdana"/>
              </a:rPr>
              <a:t>Arbeidsmarkt Huisartsenzorg </a:t>
            </a:r>
            <a:endParaRPr lang="nl-NL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E3F655-2C00-A712-2A3D-748A8105E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noProof="0" smtClean="0"/>
              <a:pPr/>
              <a:t>25</a:t>
            </a:fld>
            <a:endParaRPr lang="nl-NL" noProof="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22D66E9-7469-9C35-AC1E-03AD95174C05}"/>
              </a:ext>
            </a:extLst>
          </p:cNvPr>
          <p:cNvSpPr txBox="1"/>
          <p:nvPr/>
        </p:nvSpPr>
        <p:spPr>
          <a:xfrm>
            <a:off x="721466" y="2785873"/>
            <a:ext cx="2964872" cy="34163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noProof="0" dirty="0">
                <a:ea typeface="Verdana"/>
              </a:rPr>
              <a:t>In de Regio-Plus arbeidsmarktregio Utrecht en omgeving en Amersfoort en omgeving zijn er in 2024 7,7 huisartsen per 10.000 inwoners</a:t>
            </a:r>
            <a:r>
              <a:rPr lang="nl-NL" dirty="0">
                <a:ea typeface="Verdana"/>
              </a:rPr>
              <a:t>. </a:t>
            </a:r>
          </a:p>
          <a:p>
            <a:endParaRPr lang="nl-NL" dirty="0">
              <a:ea typeface="Verdana"/>
            </a:endParaRPr>
          </a:p>
          <a:p>
            <a:r>
              <a:rPr lang="nl-NL" dirty="0">
                <a:ea typeface="Verdana"/>
              </a:rPr>
              <a:t>I</a:t>
            </a:r>
            <a:r>
              <a:rPr lang="nl-NL" noProof="0" dirty="0">
                <a:ea typeface="Verdana"/>
              </a:rPr>
              <a:t>n Nederland is het aantal huisartsen per 10.000 inwoners 6,8.  </a:t>
            </a:r>
          </a:p>
          <a:p>
            <a:endParaRPr lang="nl-NL" noProof="0" dirty="0">
              <a:ea typeface="Verdana"/>
            </a:endParaRPr>
          </a:p>
        </p:txBody>
      </p:sp>
      <p:pic>
        <p:nvPicPr>
          <p:cNvPr id="7" name="Afbeelding 6" descr="Afbeelding met tekst, schermopname, lijn, Perceel&#10;&#10;Door AI gegenereerde inhoud is mogelijk onjuist.">
            <a:extLst>
              <a:ext uri="{FF2B5EF4-FFF2-40B4-BE49-F238E27FC236}">
                <a16:creationId xmlns:a16="http://schemas.microsoft.com/office/drawing/2014/main" id="{1F46C7DC-DBCC-4ACF-F609-813963861F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093" y="2231640"/>
            <a:ext cx="6665976" cy="4443984"/>
          </a:xfrm>
          <a:prstGeom prst="rect">
            <a:avLst/>
          </a:prstGeom>
        </p:spPr>
      </p:pic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3C93E6E8-FD9B-8EDC-EA55-312860657226}"/>
              </a:ext>
            </a:extLst>
          </p:cNvPr>
          <p:cNvCxnSpPr/>
          <p:nvPr/>
        </p:nvCxnSpPr>
        <p:spPr>
          <a:xfrm>
            <a:off x="9765792" y="2097163"/>
            <a:ext cx="0" cy="375818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Afbeelding 8">
            <a:extLst>
              <a:ext uri="{FF2B5EF4-FFF2-40B4-BE49-F238E27FC236}">
                <a16:creationId xmlns:a16="http://schemas.microsoft.com/office/drawing/2014/main" id="{1759C531-03A8-3C02-9F44-371AB364035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85" t="4148"/>
          <a:stretch>
            <a:fillRect/>
          </a:stretch>
        </p:blipFill>
        <p:spPr>
          <a:xfrm>
            <a:off x="8961495" y="965393"/>
            <a:ext cx="3102489" cy="1244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4506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31F2693-E943-B17C-800D-5519D2E30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132" y="877872"/>
            <a:ext cx="10923588" cy="948047"/>
          </a:xfrm>
        </p:spPr>
        <p:txBody>
          <a:bodyPr>
            <a:noAutofit/>
          </a:bodyPr>
          <a:lstStyle/>
          <a:p>
            <a:r>
              <a:rPr lang="nl-NL" noProof="0" dirty="0">
                <a:ea typeface="Verdana"/>
              </a:rPr>
              <a:t>Arbeidsmarkt </a:t>
            </a:r>
            <a:br>
              <a:rPr lang="nl-NL" noProof="0" dirty="0">
                <a:ea typeface="Verdana"/>
              </a:rPr>
            </a:br>
            <a:r>
              <a:rPr lang="nl-NL" noProof="0" dirty="0">
                <a:ea typeface="Verdana"/>
              </a:rPr>
              <a:t>Geestelijke gezondheidszorg</a:t>
            </a:r>
            <a:endParaRPr lang="nl-NL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E628B9-CA29-76A2-34C7-B4E82659F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noProof="0" smtClean="0"/>
              <a:pPr/>
              <a:t>26</a:t>
            </a:fld>
            <a:endParaRPr lang="nl-NL" noProof="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BBFBE23-AB32-01DE-4DAE-E1BDE99647A1}"/>
              </a:ext>
            </a:extLst>
          </p:cNvPr>
          <p:cNvSpPr txBox="1"/>
          <p:nvPr/>
        </p:nvSpPr>
        <p:spPr>
          <a:xfrm>
            <a:off x="637310" y="3020290"/>
            <a:ext cx="4031672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noProof="0" dirty="0">
                <a:ea typeface="Verdana"/>
              </a:rPr>
              <a:t>In 2032:</a:t>
            </a:r>
          </a:p>
          <a:p>
            <a:endParaRPr lang="nl-NL" noProof="0" dirty="0">
              <a:ea typeface="Verdana"/>
            </a:endParaRPr>
          </a:p>
          <a:p>
            <a:r>
              <a:rPr lang="nl-NL" noProof="0" dirty="0">
                <a:ea typeface="Verdana"/>
              </a:rPr>
              <a:t>Arbeidsmarkttekort in de GGZ: 1200 personen in de Regio-Plus arbeidsmarktregio Utrecht en omgeving. Dit is hoger i.v.t. Nederland</a:t>
            </a:r>
          </a:p>
        </p:txBody>
      </p:sp>
      <p:pic>
        <p:nvPicPr>
          <p:cNvPr id="7" name="Afbeelding 6" descr="Afbeelding met tekst, schermopname, lijn, Perceel&#10;&#10;Door AI gegenereerde inhoud is mogelijk onjuist.">
            <a:extLst>
              <a:ext uri="{FF2B5EF4-FFF2-40B4-BE49-F238E27FC236}">
                <a16:creationId xmlns:a16="http://schemas.microsoft.com/office/drawing/2014/main" id="{3FC2C34F-8607-B3E8-036C-9B423CFA20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8326" y="2231136"/>
            <a:ext cx="6693408" cy="4462272"/>
          </a:xfrm>
          <a:prstGeom prst="rect">
            <a:avLst/>
          </a:prstGeom>
        </p:spPr>
      </p:pic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EA385931-3F67-514A-5EA4-70A408705081}"/>
              </a:ext>
            </a:extLst>
          </p:cNvPr>
          <p:cNvCxnSpPr/>
          <p:nvPr/>
        </p:nvCxnSpPr>
        <p:spPr>
          <a:xfrm>
            <a:off x="9875520" y="2093976"/>
            <a:ext cx="0" cy="375818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29B6BBC0-0547-EFE0-2C65-315071EB12A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1" t="5435"/>
          <a:stretch>
            <a:fillRect/>
          </a:stretch>
        </p:blipFill>
        <p:spPr>
          <a:xfrm>
            <a:off x="8139392" y="815263"/>
            <a:ext cx="3336328" cy="1300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0263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2730A08-9927-4E43-A981-777355B20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997" y="808478"/>
            <a:ext cx="10923588" cy="948047"/>
          </a:xfrm>
        </p:spPr>
        <p:txBody>
          <a:bodyPr/>
          <a:lstStyle/>
          <a:p>
            <a:r>
              <a:rPr lang="nl-NL" noProof="0" dirty="0">
                <a:ea typeface="Verdana"/>
              </a:rPr>
              <a:t>Arbeidsmarkt gehandicaptenzorg</a:t>
            </a:r>
            <a:endParaRPr lang="nl-NL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7E8AFB-C728-4A03-9791-8323E9A08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932F8D-4B80-BBEC-FC4F-22C6281A7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9D3F0-5A8E-6A35-364E-51D63708F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noProof="0" smtClean="0"/>
              <a:pPr/>
              <a:t>27</a:t>
            </a:fld>
            <a:endParaRPr lang="nl-NL" noProof="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2ACB2C-246E-F12D-CFD5-E1E319F25F1E}"/>
              </a:ext>
            </a:extLst>
          </p:cNvPr>
          <p:cNvSpPr txBox="1"/>
          <p:nvPr/>
        </p:nvSpPr>
        <p:spPr>
          <a:xfrm>
            <a:off x="635000" y="2674150"/>
            <a:ext cx="3117272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noProof="0" dirty="0">
                <a:ea typeface="Verdana"/>
              </a:rPr>
              <a:t>In 2032 is er een arbeidsmarkt tekort van 1300 personen in de Regio-Plus arbeidsmarktregio Utrecht en omgeving. </a:t>
            </a:r>
            <a:endParaRPr lang="nl-NL" noProof="0" dirty="0"/>
          </a:p>
          <a:p>
            <a:endParaRPr lang="nl-NL" noProof="0" dirty="0">
              <a:ea typeface="Verdana"/>
            </a:endParaRPr>
          </a:p>
          <a:p>
            <a:r>
              <a:rPr lang="nl-NL" noProof="0" dirty="0">
                <a:ea typeface="Verdana"/>
              </a:rPr>
              <a:t>Dat is minder dan i.v.t. Nederland</a:t>
            </a:r>
          </a:p>
        </p:txBody>
      </p:sp>
      <p:pic>
        <p:nvPicPr>
          <p:cNvPr id="11" name="Tijdelijke aanduiding voor inhoud 10" descr="Afbeelding met tekst, schermopname, lijn, Perceel&#10;&#10;Door AI gegenereerde inhoud is mogelijk onjuist.">
            <a:extLst>
              <a:ext uri="{FF2B5EF4-FFF2-40B4-BE49-F238E27FC236}">
                <a16:creationId xmlns:a16="http://schemas.microsoft.com/office/drawing/2014/main" id="{2E4344D2-2C90-AB27-8103-F9E5600329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7394" y="2104673"/>
            <a:ext cx="7054630" cy="4703087"/>
          </a:xfrm>
        </p:spPr>
      </p:pic>
      <p:cxnSp>
        <p:nvCxnSpPr>
          <p:cNvPr id="17" name="Rechte verbindingslijn 16">
            <a:extLst>
              <a:ext uri="{FF2B5EF4-FFF2-40B4-BE49-F238E27FC236}">
                <a16:creationId xmlns:a16="http://schemas.microsoft.com/office/drawing/2014/main" id="{6C87FE51-8955-8DB7-D511-C061719AAFB2}"/>
              </a:ext>
            </a:extLst>
          </p:cNvPr>
          <p:cNvCxnSpPr/>
          <p:nvPr/>
        </p:nvCxnSpPr>
        <p:spPr>
          <a:xfrm>
            <a:off x="10168128" y="2276856"/>
            <a:ext cx="0" cy="375818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AEB0A4B7-3835-428F-751C-C5675188376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68" t="5701" r="2768"/>
          <a:stretch>
            <a:fillRect/>
          </a:stretch>
        </p:blipFill>
        <p:spPr>
          <a:xfrm>
            <a:off x="8887969" y="1282502"/>
            <a:ext cx="2964034" cy="1251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5896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C77F3B6-32FD-E481-D9FB-B77422A8E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206" y="842046"/>
            <a:ext cx="10923588" cy="948047"/>
          </a:xfrm>
        </p:spPr>
        <p:txBody>
          <a:bodyPr/>
          <a:lstStyle/>
          <a:p>
            <a:r>
              <a:rPr lang="nl-NL" noProof="0" dirty="0">
                <a:ea typeface="Verdana"/>
              </a:rPr>
              <a:t>Mantelzorgpotentieel </a:t>
            </a:r>
            <a:endParaRPr lang="nl-NL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F42359-5637-8A9C-D7E6-9CB110090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noProof="0" smtClean="0"/>
              <a:pPr/>
              <a:t>28</a:t>
            </a:fld>
            <a:endParaRPr lang="nl-NL" noProof="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D97F00-7575-AF94-B0FF-2343C3940872}"/>
              </a:ext>
            </a:extLst>
          </p:cNvPr>
          <p:cNvSpPr txBox="1"/>
          <p:nvPr/>
        </p:nvSpPr>
        <p:spPr>
          <a:xfrm>
            <a:off x="470920" y="2722028"/>
            <a:ext cx="3380509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noProof="0" dirty="0">
                <a:ea typeface="Verdana"/>
              </a:rPr>
              <a:t>De beweging van zorg naar gezondheid vraagt ook iets van de gemeenschap:</a:t>
            </a:r>
          </a:p>
          <a:p>
            <a:endParaRPr lang="nl-NL" noProof="0" dirty="0">
              <a:ea typeface="Verdana"/>
            </a:endParaRPr>
          </a:p>
          <a:p>
            <a:r>
              <a:rPr lang="nl-NL" noProof="0" dirty="0">
                <a:ea typeface="Verdana"/>
              </a:rPr>
              <a:t>Het mantelzorgpotentieel daalt. </a:t>
            </a:r>
          </a:p>
        </p:txBody>
      </p:sp>
      <p:pic>
        <p:nvPicPr>
          <p:cNvPr id="4" name="Afbeelding 3" descr="Afbeelding met tekst, schermopname, Perceel, lijn&#10;&#10;Door AI gegenereerde inhoud is mogelijk onjuist.">
            <a:extLst>
              <a:ext uri="{FF2B5EF4-FFF2-40B4-BE49-F238E27FC236}">
                <a16:creationId xmlns:a16="http://schemas.microsoft.com/office/drawing/2014/main" id="{67EFB660-22DF-1613-AC1A-98C419FB7F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2656" y="1877792"/>
            <a:ext cx="7329654" cy="4886436"/>
          </a:xfrm>
          <a:prstGeom prst="rect">
            <a:avLst/>
          </a:prstGeom>
        </p:spPr>
      </p:pic>
      <p:cxnSp>
        <p:nvCxnSpPr>
          <p:cNvPr id="16" name="Rechte verbindingslijn 15">
            <a:extLst>
              <a:ext uri="{FF2B5EF4-FFF2-40B4-BE49-F238E27FC236}">
                <a16:creationId xmlns:a16="http://schemas.microsoft.com/office/drawing/2014/main" id="{374C2B2E-B4DC-2636-2C66-4E5636C62EF0}"/>
              </a:ext>
            </a:extLst>
          </p:cNvPr>
          <p:cNvCxnSpPr/>
          <p:nvPr/>
        </p:nvCxnSpPr>
        <p:spPr>
          <a:xfrm>
            <a:off x="9853764" y="2051626"/>
            <a:ext cx="0" cy="375818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Afbeelding 6">
            <a:extLst>
              <a:ext uri="{FF2B5EF4-FFF2-40B4-BE49-F238E27FC236}">
                <a16:creationId xmlns:a16="http://schemas.microsoft.com/office/drawing/2014/main" id="{C825E746-5047-399C-49D8-0110AD3589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5030" y="1324303"/>
            <a:ext cx="3084559" cy="1683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0123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Infinite question marks in 3D rendering">
            <a:extLst>
              <a:ext uri="{FF2B5EF4-FFF2-40B4-BE49-F238E27FC236}">
                <a16:creationId xmlns:a16="http://schemas.microsoft.com/office/drawing/2014/main" id="{C95C889B-4737-12C8-8557-494BFB5AF1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11" b="21174"/>
          <a:stretch>
            <a:fillRect/>
          </a:stretch>
        </p:blipFill>
        <p:spPr>
          <a:xfrm>
            <a:off x="20" y="10"/>
            <a:ext cx="12191980" cy="342740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C111F8-5BC4-EDBD-923D-66163BF3405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6553199" y="6221413"/>
            <a:ext cx="5005389" cy="322075"/>
          </a:xfrm>
        </p:spPr>
        <p:txBody>
          <a:bodyPr vert="horz" lIns="91440" tIns="45720" rIns="0" bIns="45720" rtlCol="0" anchor="b" anchorCtr="0">
            <a:normAutofit/>
          </a:bodyPr>
          <a:lstStyle/>
          <a:p>
            <a:pPr>
              <a:spcAft>
                <a:spcPts val="600"/>
              </a:spcAft>
            </a:pPr>
            <a:fld id="{10A0A6AF-03C5-477E-939A-E28F7E7F05EA}" type="slidenum">
              <a:rPr lang="nl-NL" noProof="0" smtClean="0"/>
              <a:pPr>
                <a:spcAft>
                  <a:spcPts val="600"/>
                </a:spcAft>
              </a:pPr>
              <a:t>29</a:t>
            </a:fld>
            <a:endParaRPr lang="nl-NL" noProof="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1496ECF-16B4-91DE-EE95-C293EA66153F}"/>
              </a:ext>
            </a:extLst>
          </p:cNvPr>
          <p:cNvSpPr txBox="1"/>
          <p:nvPr/>
        </p:nvSpPr>
        <p:spPr>
          <a:xfrm>
            <a:off x="5116286" y="4267200"/>
            <a:ext cx="21227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noProof="0" dirty="0"/>
              <a:t>VRAGEN?</a:t>
            </a:r>
          </a:p>
          <a:p>
            <a:endParaRPr lang="nl-NL" noProof="0" dirty="0"/>
          </a:p>
          <a:p>
            <a:r>
              <a:rPr lang="nl-NL" noProof="0" dirty="0"/>
              <a:t>OPMERKINGEN?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A685B5-D364-787E-923E-CB30D59E0291}"/>
              </a:ext>
            </a:extLst>
          </p:cNvPr>
          <p:cNvSpPr txBox="1"/>
          <p:nvPr/>
        </p:nvSpPr>
        <p:spPr>
          <a:xfrm>
            <a:off x="4754594" y="6059284"/>
            <a:ext cx="3997005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noProof="0" dirty="0"/>
              <a:t>sophie.van.helden@rivm.nl</a:t>
            </a:r>
          </a:p>
          <a:p>
            <a:endParaRPr lang="nl-NL" noProof="0" dirty="0"/>
          </a:p>
        </p:txBody>
      </p:sp>
      <p:pic>
        <p:nvPicPr>
          <p:cNvPr id="5" name="Graphic 4" descr="Email with solid fill">
            <a:extLst>
              <a:ext uri="{FF2B5EF4-FFF2-40B4-BE49-F238E27FC236}">
                <a16:creationId xmlns:a16="http://schemas.microsoft.com/office/drawing/2014/main" id="{23D61DDD-1998-EAE5-4660-B2145535B1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93822" y="6058902"/>
            <a:ext cx="369332" cy="369332"/>
          </a:xfrm>
          <a:prstGeom prst="rect">
            <a:avLst/>
          </a:prstGeom>
        </p:spPr>
      </p:pic>
      <p:pic>
        <p:nvPicPr>
          <p:cNvPr id="4" name="Graphic 3" descr="Email with solid fill">
            <a:extLst>
              <a:ext uri="{FF2B5EF4-FFF2-40B4-BE49-F238E27FC236}">
                <a16:creationId xmlns:a16="http://schemas.microsoft.com/office/drawing/2014/main" id="{9706533C-2B1E-17BF-77A8-1D75AD1563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93822" y="5551070"/>
            <a:ext cx="369332" cy="369332"/>
          </a:xfrm>
          <a:prstGeom prst="rect">
            <a:avLst/>
          </a:prstGeom>
        </p:spPr>
      </p:pic>
      <p:sp>
        <p:nvSpPr>
          <p:cNvPr id="7" name="TextBox 2">
            <a:extLst>
              <a:ext uri="{FF2B5EF4-FFF2-40B4-BE49-F238E27FC236}">
                <a16:creationId xmlns:a16="http://schemas.microsoft.com/office/drawing/2014/main" id="{4D1AAC22-47D3-6A20-164A-81330AE84806}"/>
              </a:ext>
            </a:extLst>
          </p:cNvPr>
          <p:cNvSpPr txBox="1"/>
          <p:nvPr/>
        </p:nvSpPr>
        <p:spPr>
          <a:xfrm>
            <a:off x="4754594" y="5609997"/>
            <a:ext cx="3997005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noProof="0" dirty="0"/>
              <a:t>mieke.reuser@rivm.nl</a:t>
            </a:r>
          </a:p>
          <a:p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1943077403"/>
      </p:ext>
    </p:extLst>
  </p:cSld>
  <p:clrMapOvr>
    <a:masterClrMapping/>
  </p:clrMapOvr>
</p:sld>
</file>

<file path=ppt/theme/theme1.xml><?xml version="1.0" encoding="utf-8"?>
<a:theme xmlns:a="http://schemas.openxmlformats.org/drawingml/2006/main" name="Rijkshuisstijl Robijnrood">
  <a:themeElements>
    <a:clrScheme name="Aangepast 56">
      <a:dk1>
        <a:srgbClr val="000000"/>
      </a:dk1>
      <a:lt1>
        <a:srgbClr val="FFFFFF"/>
      </a:lt1>
      <a:dk2>
        <a:srgbClr val="CA005D"/>
      </a:dk2>
      <a:lt2>
        <a:srgbClr val="F6D8E6"/>
      </a:lt2>
      <a:accent1>
        <a:srgbClr val="F9E11E"/>
      </a:accent1>
      <a:accent2>
        <a:srgbClr val="FFB612"/>
      </a:accent2>
      <a:accent3>
        <a:srgbClr val="777C00"/>
      </a:accent3>
      <a:accent4>
        <a:srgbClr val="75D1B5"/>
      </a:accent4>
      <a:accent5>
        <a:srgbClr val="8EC9E7"/>
      </a:accent5>
      <a:accent6>
        <a:srgbClr val="017BC6"/>
      </a:accent6>
      <a:hlink>
        <a:srgbClr val="CA205D"/>
      </a:hlink>
      <a:folHlink>
        <a:srgbClr val="F6D8E6"/>
      </a:folHlink>
    </a:clrScheme>
    <a:fontScheme name="Rijkshuisstij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Paars">
      <a:srgbClr val="42145F"/>
    </a:custClr>
    <a:custClr name="Donkerblauw">
      <a:srgbClr val="01689B"/>
    </a:custClr>
    <a:custClr name="Hemelblauw">
      <a:srgbClr val="007BC7"/>
    </a:custClr>
    <a:custClr name="Violet">
      <a:srgbClr val="A90061"/>
    </a:custClr>
    <a:custClr name="Robijnrood">
      <a:srgbClr val="CA005D"/>
    </a:custClr>
    <a:custClr name="Rood">
      <a:srgbClr val="D52B1E"/>
    </a:custClr>
    <a:custClr name="Donkergroen">
      <a:srgbClr val="275937"/>
    </a:custClr>
    <a:custClr name="Groen">
      <a:srgbClr val="39870C"/>
    </a:custClr>
    <a:custClr name="Mosgroen">
      <a:srgbClr val="777C00"/>
    </a:custClr>
    <a:custClr name="Donkerbruin">
      <a:srgbClr val="673327"/>
    </a:custClr>
    <a:custClr name="Licht Paars">
      <a:srgbClr val="C6B8CF"/>
    </a:custClr>
    <a:custClr name="Licht Donkerblauw">
      <a:srgbClr val="CCE0F1"/>
    </a:custClr>
    <a:custClr name="Licht Hemelblauw">
      <a:srgbClr val="DDEFF8"/>
    </a:custClr>
    <a:custClr name="Licht Violet">
      <a:srgbClr val="E5B2CF"/>
    </a:custClr>
    <a:custClr name="Licht Robijnrood">
      <a:srgbClr val="EFB2CE"/>
    </a:custClr>
    <a:custClr name="Licht Rood">
      <a:srgbClr val="F2BFBB"/>
    </a:custClr>
    <a:custClr name="Licht Donkergroen">
      <a:srgbClr val="BECDC3"/>
    </a:custClr>
    <a:custClr name="Licht Groen">
      <a:srgbClr val="C3DBB6"/>
    </a:custClr>
    <a:custClr name="Licht Mosgroen">
      <a:srgbClr val="D6D7B2"/>
    </a:custClr>
    <a:custClr name="Licht Donkerbruin">
      <a:srgbClr val="D1C1BE"/>
    </a:custClr>
    <a:custClr name="Bruin">
      <a:srgbClr val="94710A"/>
    </a:custClr>
    <a:custClr name="Geel">
      <a:srgbClr val="F9E11E"/>
    </a:custClr>
    <a:custClr name="Donkergeel">
      <a:srgbClr val="FFB612"/>
    </a:custClr>
    <a:custClr name="Oranje">
      <a:srgbClr val="E17000"/>
    </a:custClr>
    <a:custClr name="Roze">
      <a:srgbClr val="F092CD"/>
    </a:custClr>
    <a:custClr name="Lichtblauw">
      <a:srgbClr val="8FCAE7"/>
    </a:custClr>
    <a:custClr name="Mintgroen">
      <a:srgbClr val="76D2B6"/>
    </a:custClr>
    <a:custClr name="Grijs 7">
      <a:srgbClr val="535353"/>
    </a:custClr>
    <a:custClr name="Grijs 6">
      <a:srgbClr val="696969"/>
    </a:custClr>
    <a:custClr name="Grijs 5">
      <a:srgbClr val="999999"/>
    </a:custClr>
    <a:custClr name="Licht Bruin">
      <a:srgbClr val="DFD4B5"/>
    </a:custClr>
    <a:custClr name="Licht Geel">
      <a:srgbClr val="FDF6BB"/>
    </a:custClr>
    <a:custClr name="Licht Donkergeel">
      <a:srgbClr val="FFE9B7"/>
    </a:custClr>
    <a:custClr name="Licht Oranje">
      <a:srgbClr val="F6D4B2"/>
    </a:custClr>
    <a:custClr name="Licht Roze">
      <a:srgbClr val="FADEF0"/>
    </a:custClr>
    <a:custClr name="Licht Lichtblauw">
      <a:srgbClr val="DDEFF8"/>
    </a:custClr>
    <a:custClr name="Licht Mintgroen">
      <a:srgbClr val="D6F1E9"/>
    </a:custClr>
    <a:custClr name="Grijs 4">
      <a:srgbClr val="B4B4B4"/>
    </a:custClr>
    <a:custClr name="Grijs 3">
      <a:srgbClr val="CCCCCC"/>
    </a:custClr>
    <a:custClr name="Grijs 2">
      <a:srgbClr val="E6E6E6"/>
    </a:custClr>
  </a:custClrLst>
  <a:extLst>
    <a:ext uri="{05A4C25C-085E-4340-85A3-A5531E510DB2}">
      <thm15:themeFamily xmlns:thm15="http://schemas.microsoft.com/office/thememl/2012/main" name="RIJK PPT_RIVM- final versie_format_docgen  -  Alleen-lezen" id="{51EB010B-5F44-4104-9502-ED66FD5B2186}" vid="{0808B3F3-159F-4EDB-8FF3-42411BE8ABCD}"/>
    </a:ext>
  </a:extLst>
</a:theme>
</file>

<file path=ppt/theme/theme2.xml><?xml version="1.0" encoding="utf-8"?>
<a:theme xmlns:a="http://schemas.openxmlformats.org/drawingml/2006/main" name="Rijkshuisstijl Rood">
  <a:themeElements>
    <a:clrScheme name="Rijks Rood">
      <a:dk1>
        <a:srgbClr val="000000"/>
      </a:dk1>
      <a:lt1>
        <a:srgbClr val="FFFFFF"/>
      </a:lt1>
      <a:dk2>
        <a:srgbClr val="D52A1C"/>
      </a:dk2>
      <a:lt2>
        <a:srgbClr val="F8DFDC"/>
      </a:lt2>
      <a:accent1>
        <a:srgbClr val="38870D"/>
      </a:accent1>
      <a:accent2>
        <a:srgbClr val="42145F"/>
      </a:accent2>
      <a:accent3>
        <a:srgbClr val="E17000"/>
      </a:accent3>
      <a:accent4>
        <a:srgbClr val="777C00"/>
      </a:accent4>
      <a:accent5>
        <a:srgbClr val="75D1B5"/>
      </a:accent5>
      <a:accent6>
        <a:srgbClr val="F9E11E"/>
      </a:accent6>
      <a:hlink>
        <a:srgbClr val="D52A1C"/>
      </a:hlink>
      <a:folHlink>
        <a:srgbClr val="F2BEBA"/>
      </a:folHlink>
    </a:clrScheme>
    <a:fontScheme name="Rijkshuisstij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Paars">
      <a:srgbClr val="42145F"/>
    </a:custClr>
    <a:custClr name="Donkerblauw">
      <a:srgbClr val="01689B"/>
    </a:custClr>
    <a:custClr name="Hemelblauw">
      <a:srgbClr val="007BC7"/>
    </a:custClr>
    <a:custClr name="Violet">
      <a:srgbClr val="A90061"/>
    </a:custClr>
    <a:custClr name="Robijnrood">
      <a:srgbClr val="CA005D"/>
    </a:custClr>
    <a:custClr name="Rood">
      <a:srgbClr val="D52B1E"/>
    </a:custClr>
    <a:custClr name="Donkergroen">
      <a:srgbClr val="275937"/>
    </a:custClr>
    <a:custClr name="Groen">
      <a:srgbClr val="39870C"/>
    </a:custClr>
    <a:custClr name="Mosgroen">
      <a:srgbClr val="777C00"/>
    </a:custClr>
    <a:custClr name="Donkerbruin">
      <a:srgbClr val="673327"/>
    </a:custClr>
    <a:custClr name="Licht Paars">
      <a:srgbClr val="C6B8CF"/>
    </a:custClr>
    <a:custClr name="Licht Donkerblauw">
      <a:srgbClr val="CCE0F1"/>
    </a:custClr>
    <a:custClr name="Licht Hemelblauw">
      <a:srgbClr val="DDEFF8"/>
    </a:custClr>
    <a:custClr name="Licht Violet">
      <a:srgbClr val="E5B2CF"/>
    </a:custClr>
    <a:custClr name="Licht Robijnrood">
      <a:srgbClr val="EFB2CE"/>
    </a:custClr>
    <a:custClr name="Licht Rood">
      <a:srgbClr val="F2BFBB"/>
    </a:custClr>
    <a:custClr name="Licht Donkergroen">
      <a:srgbClr val="BECDC3"/>
    </a:custClr>
    <a:custClr name="Licht Groen">
      <a:srgbClr val="C3DBB6"/>
    </a:custClr>
    <a:custClr name="Licht Mosgroen">
      <a:srgbClr val="D6D7B2"/>
    </a:custClr>
    <a:custClr name="Licht Donkerbruin">
      <a:srgbClr val="D1C1BE"/>
    </a:custClr>
    <a:custClr name="Bruin">
      <a:srgbClr val="94710A"/>
    </a:custClr>
    <a:custClr name="Geel">
      <a:srgbClr val="F9E11E"/>
    </a:custClr>
    <a:custClr name="Donkergeel">
      <a:srgbClr val="FFB612"/>
    </a:custClr>
    <a:custClr name="Oranje">
      <a:srgbClr val="E17000"/>
    </a:custClr>
    <a:custClr name="Roze">
      <a:srgbClr val="F092CD"/>
    </a:custClr>
    <a:custClr name="Lichtblauw">
      <a:srgbClr val="8FCAE7"/>
    </a:custClr>
    <a:custClr name="Mintgroen">
      <a:srgbClr val="76D2B6"/>
    </a:custClr>
    <a:custClr name="Grijs 7">
      <a:srgbClr val="535353"/>
    </a:custClr>
    <a:custClr name="Grijs 6">
      <a:srgbClr val="696969"/>
    </a:custClr>
    <a:custClr name="Grijs 5">
      <a:srgbClr val="999999"/>
    </a:custClr>
    <a:custClr name="Licht Bruin">
      <a:srgbClr val="DFD4B5"/>
    </a:custClr>
    <a:custClr name="Licht Geel">
      <a:srgbClr val="FDF6BB"/>
    </a:custClr>
    <a:custClr name="Licht Donkergeel">
      <a:srgbClr val="FFE9B7"/>
    </a:custClr>
    <a:custClr name="Licht Oranje">
      <a:srgbClr val="F6D4B2"/>
    </a:custClr>
    <a:custClr name="Licht Roze">
      <a:srgbClr val="FADEF0"/>
    </a:custClr>
    <a:custClr name="Licht Lichtblauw">
      <a:srgbClr val="DDEFF8"/>
    </a:custClr>
    <a:custClr name="Licht Mintgroen">
      <a:srgbClr val="D6F1E9"/>
    </a:custClr>
    <a:custClr name="Grijs 4">
      <a:srgbClr val="B4B4B4"/>
    </a:custClr>
    <a:custClr name="Grijs 3">
      <a:srgbClr val="CCCCCC"/>
    </a:custClr>
    <a:custClr name="Grijs 2">
      <a:srgbClr val="E6E6E6"/>
    </a:custClr>
  </a:custClrLst>
  <a:extLst>
    <a:ext uri="{05A4C25C-085E-4340-85A3-A5531E510DB2}">
      <thm15:themeFamily xmlns:thm15="http://schemas.microsoft.com/office/thememl/2012/main" name="RIJK PPT_RIVM- final versie_format_docgen  -  Alleen-lezen" id="{51EB010B-5F44-4104-9502-ED66FD5B2186}" vid="{792B163A-032B-4717-A9BB-FF90A839D9E4}"/>
    </a:ext>
  </a:extLst>
</a:theme>
</file>

<file path=ppt/theme/theme3.xml><?xml version="1.0" encoding="utf-8"?>
<a:theme xmlns:a="http://schemas.openxmlformats.org/drawingml/2006/main" name="Rijkshuisstijl Roze">
  <a:themeElements>
    <a:clrScheme name="Aangepast 57">
      <a:dk1>
        <a:srgbClr val="000000"/>
      </a:dk1>
      <a:lt1>
        <a:srgbClr val="FFFFFF"/>
      </a:lt1>
      <a:dk2>
        <a:srgbClr val="F092CD"/>
      </a:dk2>
      <a:lt2>
        <a:srgbClr val="FCEEF7"/>
      </a:lt2>
      <a:accent1>
        <a:srgbClr val="CA005D"/>
      </a:accent1>
      <a:accent2>
        <a:srgbClr val="42145F"/>
      </a:accent2>
      <a:accent3>
        <a:srgbClr val="00689A"/>
      </a:accent3>
      <a:accent4>
        <a:srgbClr val="663227"/>
      </a:accent4>
      <a:accent5>
        <a:srgbClr val="275837"/>
      </a:accent5>
      <a:accent6>
        <a:srgbClr val="75D1B5"/>
      </a:accent6>
      <a:hlink>
        <a:srgbClr val="F092CD"/>
      </a:hlink>
      <a:folHlink>
        <a:srgbClr val="F6D8E6"/>
      </a:folHlink>
    </a:clrScheme>
    <a:fontScheme name="Rijkshuisstij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Paars">
      <a:srgbClr val="42145F"/>
    </a:custClr>
    <a:custClr name="Donkerblauw">
      <a:srgbClr val="01689B"/>
    </a:custClr>
    <a:custClr name="Hemelblauw">
      <a:srgbClr val="007BC7"/>
    </a:custClr>
    <a:custClr name="Violet">
      <a:srgbClr val="A90061"/>
    </a:custClr>
    <a:custClr name="Robijnrood">
      <a:srgbClr val="CA005D"/>
    </a:custClr>
    <a:custClr name="Rood">
      <a:srgbClr val="D52B1E"/>
    </a:custClr>
    <a:custClr name="Donkergroen">
      <a:srgbClr val="275937"/>
    </a:custClr>
    <a:custClr name="Groen">
      <a:srgbClr val="39870C"/>
    </a:custClr>
    <a:custClr name="Mosgroen">
      <a:srgbClr val="777C00"/>
    </a:custClr>
    <a:custClr name="Donkerbruin">
      <a:srgbClr val="673327"/>
    </a:custClr>
    <a:custClr name="Licht Paars">
      <a:srgbClr val="C6B8CF"/>
    </a:custClr>
    <a:custClr name="Licht Donkerblauw">
      <a:srgbClr val="CCE0F1"/>
    </a:custClr>
    <a:custClr name="Licht Hemelblauw">
      <a:srgbClr val="DDEFF8"/>
    </a:custClr>
    <a:custClr name="Licht Violet">
      <a:srgbClr val="E5B2CF"/>
    </a:custClr>
    <a:custClr name="Licht Robijnrood">
      <a:srgbClr val="EFB2CE"/>
    </a:custClr>
    <a:custClr name="Licht Rood">
      <a:srgbClr val="F2BFBB"/>
    </a:custClr>
    <a:custClr name="Licht Donkergroen">
      <a:srgbClr val="BECDC3"/>
    </a:custClr>
    <a:custClr name="Licht Groen">
      <a:srgbClr val="C3DBB6"/>
    </a:custClr>
    <a:custClr name="Licht Mosgroen">
      <a:srgbClr val="D6D7B2"/>
    </a:custClr>
    <a:custClr name="Licht Donkerbruin">
      <a:srgbClr val="D1C1BE"/>
    </a:custClr>
    <a:custClr name="Bruin">
      <a:srgbClr val="94710A"/>
    </a:custClr>
    <a:custClr name="Geel">
      <a:srgbClr val="F9E11E"/>
    </a:custClr>
    <a:custClr name="Donkergeel">
      <a:srgbClr val="FFB612"/>
    </a:custClr>
    <a:custClr name="Oranje">
      <a:srgbClr val="E17000"/>
    </a:custClr>
    <a:custClr name="Roze">
      <a:srgbClr val="F092CD"/>
    </a:custClr>
    <a:custClr name="Lichtblauw">
      <a:srgbClr val="8FCAE7"/>
    </a:custClr>
    <a:custClr name="Mintgroen">
      <a:srgbClr val="76D2B6"/>
    </a:custClr>
    <a:custClr name="Grijs 7">
      <a:srgbClr val="535353"/>
    </a:custClr>
    <a:custClr name="Grijs 6">
      <a:srgbClr val="696969"/>
    </a:custClr>
    <a:custClr name="Grijs 5">
      <a:srgbClr val="999999"/>
    </a:custClr>
    <a:custClr name="Licht Bruin">
      <a:srgbClr val="DFD4B5"/>
    </a:custClr>
    <a:custClr name="Licht Geel">
      <a:srgbClr val="FDF6BB"/>
    </a:custClr>
    <a:custClr name="Licht Donkergeel">
      <a:srgbClr val="FFE9B7"/>
    </a:custClr>
    <a:custClr name="Licht Oranje">
      <a:srgbClr val="F6D4B2"/>
    </a:custClr>
    <a:custClr name="Licht Roze">
      <a:srgbClr val="FADEF0"/>
    </a:custClr>
    <a:custClr name="Licht Lichtblauw">
      <a:srgbClr val="DDEFF8"/>
    </a:custClr>
    <a:custClr name="Licht Mintgroen">
      <a:srgbClr val="D6F1E9"/>
    </a:custClr>
    <a:custClr name="Grijs 4">
      <a:srgbClr val="B4B4B4"/>
    </a:custClr>
    <a:custClr name="Grijs 3">
      <a:srgbClr val="CCCCCC"/>
    </a:custClr>
    <a:custClr name="Grijs 2">
      <a:srgbClr val="E6E6E6"/>
    </a:custClr>
  </a:custClrLst>
  <a:extLst>
    <a:ext uri="{05A4C25C-085E-4340-85A3-A5531E510DB2}">
      <thm15:themeFamily xmlns:thm15="http://schemas.microsoft.com/office/thememl/2012/main" name="RIJK PPT_RIVM- final versie_format_docgen  -  Alleen-lezen" id="{51EB010B-5F44-4104-9502-ED66FD5B2186}" vid="{3C3B0D02-137B-495E-9C4F-224C08F46BDB}"/>
    </a:ext>
  </a:extLst>
</a:theme>
</file>

<file path=ppt/theme/theme4.xml><?xml version="1.0" encoding="utf-8"?>
<a:theme xmlns:a="http://schemas.openxmlformats.org/drawingml/2006/main" name="Rijkshuisstijl Donkergeel">
  <a:themeElements>
    <a:clrScheme name="Rijks Donkergeel">
      <a:dk1>
        <a:srgbClr val="000000"/>
      </a:dk1>
      <a:lt1>
        <a:srgbClr val="FFFFFF"/>
      </a:lt1>
      <a:dk2>
        <a:srgbClr val="FFB612"/>
      </a:dk2>
      <a:lt2>
        <a:srgbClr val="FEE8B7"/>
      </a:lt2>
      <a:accent1>
        <a:srgbClr val="E17000"/>
      </a:accent1>
      <a:accent2>
        <a:srgbClr val="42145F"/>
      </a:accent2>
      <a:accent3>
        <a:srgbClr val="00689A"/>
      </a:accent3>
      <a:accent4>
        <a:srgbClr val="A90061"/>
      </a:accent4>
      <a:accent5>
        <a:srgbClr val="663227"/>
      </a:accent5>
      <a:accent6>
        <a:srgbClr val="275837"/>
      </a:accent6>
      <a:hlink>
        <a:srgbClr val="FFB612"/>
      </a:hlink>
      <a:folHlink>
        <a:srgbClr val="F6D4B2"/>
      </a:folHlink>
    </a:clrScheme>
    <a:fontScheme name="Rijkshuisstij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Paars">
      <a:srgbClr val="42145F"/>
    </a:custClr>
    <a:custClr name="Donkerblauw">
      <a:srgbClr val="01689B"/>
    </a:custClr>
    <a:custClr name="Hemelblauw">
      <a:srgbClr val="007BC7"/>
    </a:custClr>
    <a:custClr name="Violet">
      <a:srgbClr val="A90061"/>
    </a:custClr>
    <a:custClr name="Robijnrood">
      <a:srgbClr val="CA005D"/>
    </a:custClr>
    <a:custClr name="Rood">
      <a:srgbClr val="D52B1E"/>
    </a:custClr>
    <a:custClr name="Donkergroen">
      <a:srgbClr val="275937"/>
    </a:custClr>
    <a:custClr name="Groen">
      <a:srgbClr val="39870C"/>
    </a:custClr>
    <a:custClr name="Mosgroen">
      <a:srgbClr val="777C00"/>
    </a:custClr>
    <a:custClr name="Donkerbruin">
      <a:srgbClr val="673327"/>
    </a:custClr>
    <a:custClr name="Licht Paars">
      <a:srgbClr val="C6B8CF"/>
    </a:custClr>
    <a:custClr name="Licht Donkerblauw">
      <a:srgbClr val="CCE0F1"/>
    </a:custClr>
    <a:custClr name="Licht Hemelblauw">
      <a:srgbClr val="DDEFF8"/>
    </a:custClr>
    <a:custClr name="Licht Violet">
      <a:srgbClr val="E5B2CF"/>
    </a:custClr>
    <a:custClr name="Licht Robijnrood">
      <a:srgbClr val="EFB2CE"/>
    </a:custClr>
    <a:custClr name="Licht Rood">
      <a:srgbClr val="F2BFBB"/>
    </a:custClr>
    <a:custClr name="Licht Donkergroen">
      <a:srgbClr val="BECDC3"/>
    </a:custClr>
    <a:custClr name="Licht Groen">
      <a:srgbClr val="C3DBB6"/>
    </a:custClr>
    <a:custClr name="Licht Mosgroen">
      <a:srgbClr val="D6D7B2"/>
    </a:custClr>
    <a:custClr name="Licht Donkerbruin">
      <a:srgbClr val="D1C1BE"/>
    </a:custClr>
    <a:custClr name="Bruin">
      <a:srgbClr val="94710A"/>
    </a:custClr>
    <a:custClr name="Geel">
      <a:srgbClr val="F9E11E"/>
    </a:custClr>
    <a:custClr name="Donkergeel">
      <a:srgbClr val="FFB612"/>
    </a:custClr>
    <a:custClr name="Oranje">
      <a:srgbClr val="E17000"/>
    </a:custClr>
    <a:custClr name="Roze">
      <a:srgbClr val="F092CD"/>
    </a:custClr>
    <a:custClr name="Lichtblauw">
      <a:srgbClr val="8FCAE7"/>
    </a:custClr>
    <a:custClr name="Mintgroen">
      <a:srgbClr val="76D2B6"/>
    </a:custClr>
    <a:custClr name="Grijs 7">
      <a:srgbClr val="535353"/>
    </a:custClr>
    <a:custClr name="Grijs 6">
      <a:srgbClr val="696969"/>
    </a:custClr>
    <a:custClr name="Grijs 5">
      <a:srgbClr val="999999"/>
    </a:custClr>
    <a:custClr name="Licht Bruin">
      <a:srgbClr val="DFD4B5"/>
    </a:custClr>
    <a:custClr name="Licht Geel">
      <a:srgbClr val="FDF6BB"/>
    </a:custClr>
    <a:custClr name="Licht Donkergeel">
      <a:srgbClr val="FFE9B7"/>
    </a:custClr>
    <a:custClr name="Licht Oranje">
      <a:srgbClr val="F6D4B2"/>
    </a:custClr>
    <a:custClr name="Licht Roze">
      <a:srgbClr val="FADEF0"/>
    </a:custClr>
    <a:custClr name="Licht Lichtblauw">
      <a:srgbClr val="DDEFF8"/>
    </a:custClr>
    <a:custClr name="Licht Mintgroen">
      <a:srgbClr val="D6F1E9"/>
    </a:custClr>
    <a:custClr name="Grijs 4">
      <a:srgbClr val="B4B4B4"/>
    </a:custClr>
    <a:custClr name="Grijs 3">
      <a:srgbClr val="CCCCCC"/>
    </a:custClr>
    <a:custClr name="Grijs 2">
      <a:srgbClr val="E6E6E6"/>
    </a:custClr>
  </a:custClrLst>
  <a:extLst>
    <a:ext uri="{05A4C25C-085E-4340-85A3-A5531E510DB2}">
      <thm15:themeFamily xmlns:thm15="http://schemas.microsoft.com/office/thememl/2012/main" name="RIJK PPT_RIVM- final versie_format_docgen  -  Alleen-lezen" id="{51EB010B-5F44-4104-9502-ED66FD5B2186}" vid="{696179DF-24A7-434A-BDA5-71D8B57FF8C6}"/>
    </a:ext>
  </a:extLst>
</a:theme>
</file>

<file path=ppt/theme/theme5.xml><?xml version="1.0" encoding="utf-8"?>
<a:theme xmlns:a="http://schemas.openxmlformats.org/drawingml/2006/main" name="Rijkshuisstijl Donkergroen">
  <a:themeElements>
    <a:clrScheme name="Rijks Donkergroen">
      <a:dk1>
        <a:srgbClr val="000000"/>
      </a:dk1>
      <a:lt1>
        <a:srgbClr val="FFFFFF"/>
      </a:lt1>
      <a:dk2>
        <a:srgbClr val="275837"/>
      </a:dk2>
      <a:lt2>
        <a:srgbClr val="DEE5E1"/>
      </a:lt2>
      <a:accent1>
        <a:srgbClr val="F092CD"/>
      </a:accent1>
      <a:accent2>
        <a:srgbClr val="FFB612"/>
      </a:accent2>
      <a:accent3>
        <a:srgbClr val="8EC9E7"/>
      </a:accent3>
      <a:accent4>
        <a:srgbClr val="75D1B5"/>
      </a:accent4>
      <a:accent5>
        <a:srgbClr val="94700A"/>
      </a:accent5>
      <a:accent6>
        <a:srgbClr val="A90061"/>
      </a:accent6>
      <a:hlink>
        <a:srgbClr val="275837"/>
      </a:hlink>
      <a:folHlink>
        <a:srgbClr val="BDCDC2"/>
      </a:folHlink>
    </a:clrScheme>
    <a:fontScheme name="Rijkshuisstij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Paars">
      <a:srgbClr val="42145F"/>
    </a:custClr>
    <a:custClr name="Donkerblauw">
      <a:srgbClr val="01689B"/>
    </a:custClr>
    <a:custClr name="Hemelblauw">
      <a:srgbClr val="007BC7"/>
    </a:custClr>
    <a:custClr name="Violet">
      <a:srgbClr val="A90061"/>
    </a:custClr>
    <a:custClr name="Robijnrood">
      <a:srgbClr val="CA005D"/>
    </a:custClr>
    <a:custClr name="Rood">
      <a:srgbClr val="D52B1E"/>
    </a:custClr>
    <a:custClr name="Donkergroen">
      <a:srgbClr val="275937"/>
    </a:custClr>
    <a:custClr name="Groen">
      <a:srgbClr val="39870C"/>
    </a:custClr>
    <a:custClr name="Mosgroen">
      <a:srgbClr val="777C00"/>
    </a:custClr>
    <a:custClr name="Donkerbruin">
      <a:srgbClr val="673327"/>
    </a:custClr>
    <a:custClr name="Licht Paars">
      <a:srgbClr val="C6B8CF"/>
    </a:custClr>
    <a:custClr name="Licht Donkerblauw">
      <a:srgbClr val="CCE0F1"/>
    </a:custClr>
    <a:custClr name="Licht Hemelblauw">
      <a:srgbClr val="DDEFF8"/>
    </a:custClr>
    <a:custClr name="Licht Violet">
      <a:srgbClr val="E5B2CF"/>
    </a:custClr>
    <a:custClr name="Licht Robijnrood">
      <a:srgbClr val="EFB2CE"/>
    </a:custClr>
    <a:custClr name="Licht Rood">
      <a:srgbClr val="F2BFBB"/>
    </a:custClr>
    <a:custClr name="Licht Donkergroen">
      <a:srgbClr val="BECDC3"/>
    </a:custClr>
    <a:custClr name="Licht Groen">
      <a:srgbClr val="C3DBB6"/>
    </a:custClr>
    <a:custClr name="Licht Mosgroen">
      <a:srgbClr val="D6D7B2"/>
    </a:custClr>
    <a:custClr name="Licht Donkerbruin">
      <a:srgbClr val="D1C1BE"/>
    </a:custClr>
    <a:custClr name="Bruin">
      <a:srgbClr val="94710A"/>
    </a:custClr>
    <a:custClr name="Geel">
      <a:srgbClr val="F9E11E"/>
    </a:custClr>
    <a:custClr name="Donkergeel">
      <a:srgbClr val="FFB612"/>
    </a:custClr>
    <a:custClr name="Oranje">
      <a:srgbClr val="E17000"/>
    </a:custClr>
    <a:custClr name="Roze">
      <a:srgbClr val="F092CD"/>
    </a:custClr>
    <a:custClr name="Lichtblauw">
      <a:srgbClr val="8FCAE7"/>
    </a:custClr>
    <a:custClr name="Mintgroen">
      <a:srgbClr val="76D2B6"/>
    </a:custClr>
    <a:custClr name="Grijs 7">
      <a:srgbClr val="535353"/>
    </a:custClr>
    <a:custClr name="Grijs 6">
      <a:srgbClr val="696969"/>
    </a:custClr>
    <a:custClr name="Grijs 5">
      <a:srgbClr val="999999"/>
    </a:custClr>
    <a:custClr name="Licht Bruin">
      <a:srgbClr val="DFD4B5"/>
    </a:custClr>
    <a:custClr name="Licht Geel">
      <a:srgbClr val="FDF6BB"/>
    </a:custClr>
    <a:custClr name="Licht Donkergeel">
      <a:srgbClr val="FFE9B7"/>
    </a:custClr>
    <a:custClr name="Licht Oranje">
      <a:srgbClr val="F6D4B2"/>
    </a:custClr>
    <a:custClr name="Licht Roze">
      <a:srgbClr val="FADEF0"/>
    </a:custClr>
    <a:custClr name="Licht Lichtblauw">
      <a:srgbClr val="DDEFF8"/>
    </a:custClr>
    <a:custClr name="Licht Mintgroen">
      <a:srgbClr val="D6F1E9"/>
    </a:custClr>
    <a:custClr name="Grijs 4">
      <a:srgbClr val="B4B4B4"/>
    </a:custClr>
    <a:custClr name="Grijs 3">
      <a:srgbClr val="CCCCCC"/>
    </a:custClr>
    <a:custClr name="Grijs 2">
      <a:srgbClr val="E6E6E6"/>
    </a:custClr>
  </a:custClrLst>
  <a:extLst>
    <a:ext uri="{05A4C25C-085E-4340-85A3-A5531E510DB2}">
      <thm15:themeFamily xmlns:thm15="http://schemas.microsoft.com/office/thememl/2012/main" name="RIJK PPT_RIVM- final versie_format_docgen  -  Alleen-lezen" id="{51EB010B-5F44-4104-9502-ED66FD5B2186}" vid="{F7CF2878-7CD3-492D-8B18-E108F16E8BBD}"/>
    </a:ext>
  </a:extLst>
</a:theme>
</file>

<file path=ppt/theme/theme6.xml><?xml version="1.0" encoding="utf-8"?>
<a:theme xmlns:a="http://schemas.openxmlformats.org/drawingml/2006/main" name="Rijkshuisstijl Geel">
  <a:themeElements>
    <a:clrScheme name="Rijks Geel">
      <a:dk1>
        <a:srgbClr val="000000"/>
      </a:dk1>
      <a:lt1>
        <a:srgbClr val="FFFFFF"/>
      </a:lt1>
      <a:dk2>
        <a:srgbClr val="F9E11E"/>
      </a:dk2>
      <a:lt2>
        <a:srgbClr val="FEFBDC"/>
      </a:lt2>
      <a:accent1>
        <a:srgbClr val="94700A"/>
      </a:accent1>
      <a:accent2>
        <a:srgbClr val="00689A"/>
      </a:accent2>
      <a:accent3>
        <a:srgbClr val="42145F"/>
      </a:accent3>
      <a:accent4>
        <a:srgbClr val="38870D"/>
      </a:accent4>
      <a:accent5>
        <a:srgbClr val="777C00"/>
      </a:accent5>
      <a:accent6>
        <a:srgbClr val="A90061"/>
      </a:accent6>
      <a:hlink>
        <a:srgbClr val="94700A"/>
      </a:hlink>
      <a:folHlink>
        <a:srgbClr val="DFD4B4"/>
      </a:folHlink>
    </a:clrScheme>
    <a:fontScheme name="Rijkshuisstij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Paars">
      <a:srgbClr val="42145F"/>
    </a:custClr>
    <a:custClr name="Donkerblauw">
      <a:srgbClr val="01689B"/>
    </a:custClr>
    <a:custClr name="Hemelblauw">
      <a:srgbClr val="007BC7"/>
    </a:custClr>
    <a:custClr name="Violet">
      <a:srgbClr val="A90061"/>
    </a:custClr>
    <a:custClr name="Robijnrood">
      <a:srgbClr val="CA005D"/>
    </a:custClr>
    <a:custClr name="Rood">
      <a:srgbClr val="D52B1E"/>
    </a:custClr>
    <a:custClr name="Donkergroen">
      <a:srgbClr val="275937"/>
    </a:custClr>
    <a:custClr name="Groen">
      <a:srgbClr val="39870C"/>
    </a:custClr>
    <a:custClr name="Mosgroen">
      <a:srgbClr val="777C00"/>
    </a:custClr>
    <a:custClr name="Donkerbruin">
      <a:srgbClr val="673327"/>
    </a:custClr>
    <a:custClr name="Licht Paars">
      <a:srgbClr val="C6B8CF"/>
    </a:custClr>
    <a:custClr name="Licht Donkerblauw">
      <a:srgbClr val="CCE0F1"/>
    </a:custClr>
    <a:custClr name="Licht Hemelblauw">
      <a:srgbClr val="DDEFF8"/>
    </a:custClr>
    <a:custClr name="Licht Violet">
      <a:srgbClr val="E5B2CF"/>
    </a:custClr>
    <a:custClr name="Licht Robijnrood">
      <a:srgbClr val="EFB2CE"/>
    </a:custClr>
    <a:custClr name="Licht Rood">
      <a:srgbClr val="F2BFBB"/>
    </a:custClr>
    <a:custClr name="Licht Donkergroen">
      <a:srgbClr val="BECDC3"/>
    </a:custClr>
    <a:custClr name="Licht Groen">
      <a:srgbClr val="C3DBB6"/>
    </a:custClr>
    <a:custClr name="Licht Mosgroen">
      <a:srgbClr val="D6D7B2"/>
    </a:custClr>
    <a:custClr name="Licht Donkerbruin">
      <a:srgbClr val="D1C1BE"/>
    </a:custClr>
    <a:custClr name="Bruin">
      <a:srgbClr val="94710A"/>
    </a:custClr>
    <a:custClr name="Geel">
      <a:srgbClr val="F9E11E"/>
    </a:custClr>
    <a:custClr name="Donkergeel">
      <a:srgbClr val="FFB612"/>
    </a:custClr>
    <a:custClr name="Oranje">
      <a:srgbClr val="E17000"/>
    </a:custClr>
    <a:custClr name="Roze">
      <a:srgbClr val="F092CD"/>
    </a:custClr>
    <a:custClr name="Lichtblauw">
      <a:srgbClr val="8FCAE7"/>
    </a:custClr>
    <a:custClr name="Mintgroen">
      <a:srgbClr val="76D2B6"/>
    </a:custClr>
    <a:custClr name="Grijs 7">
      <a:srgbClr val="535353"/>
    </a:custClr>
    <a:custClr name="Grijs 6">
      <a:srgbClr val="696969"/>
    </a:custClr>
    <a:custClr name="Grijs 5">
      <a:srgbClr val="999999"/>
    </a:custClr>
    <a:custClr name="Licht Bruin">
      <a:srgbClr val="DFD4B5"/>
    </a:custClr>
    <a:custClr name="Licht Geel">
      <a:srgbClr val="FDF6BB"/>
    </a:custClr>
    <a:custClr name="Licht Donkergeel">
      <a:srgbClr val="FFE9B7"/>
    </a:custClr>
    <a:custClr name="Licht Oranje">
      <a:srgbClr val="F6D4B2"/>
    </a:custClr>
    <a:custClr name="Licht Roze">
      <a:srgbClr val="FADEF0"/>
    </a:custClr>
    <a:custClr name="Licht Lichtblauw">
      <a:srgbClr val="DDEFF8"/>
    </a:custClr>
    <a:custClr name="Licht Mintgroen">
      <a:srgbClr val="D6F1E9"/>
    </a:custClr>
    <a:custClr name="Grijs 4">
      <a:srgbClr val="B4B4B4"/>
    </a:custClr>
    <a:custClr name="Grijs 3">
      <a:srgbClr val="CCCCCC"/>
    </a:custClr>
    <a:custClr name="Grijs 2">
      <a:srgbClr val="E6E6E6"/>
    </a:custClr>
  </a:custClrLst>
  <a:extLst>
    <a:ext uri="{05A4C25C-085E-4340-85A3-A5531E510DB2}">
      <thm15:themeFamily xmlns:thm15="http://schemas.microsoft.com/office/thememl/2012/main" name="RIJK PPT_RIVM- final versie_format_docgen  -  Alleen-lezen" id="{51EB010B-5F44-4104-9502-ED66FD5B2186}" vid="{D2AB6F90-4E2D-4ECF-A50A-E5DC9AAF3E07}"/>
    </a:ext>
  </a:extLst>
</a:theme>
</file>

<file path=ppt/theme/theme7.xml><?xml version="1.0" encoding="utf-8"?>
<a:theme xmlns:a="http://schemas.openxmlformats.org/drawingml/2006/main" name="Rijkshuisstijl Groen">
  <a:themeElements>
    <a:clrScheme name="Rijks Groen">
      <a:dk1>
        <a:srgbClr val="000000"/>
      </a:dk1>
      <a:lt1>
        <a:srgbClr val="FFFFFF"/>
      </a:lt1>
      <a:dk2>
        <a:srgbClr val="38870D"/>
      </a:dk2>
      <a:lt2>
        <a:srgbClr val="E0EDDB"/>
      </a:lt2>
      <a:accent1>
        <a:srgbClr val="F9E11E"/>
      </a:accent1>
      <a:accent2>
        <a:srgbClr val="663227"/>
      </a:accent2>
      <a:accent3>
        <a:srgbClr val="FFB612"/>
      </a:accent3>
      <a:accent4>
        <a:srgbClr val="275837"/>
      </a:accent4>
      <a:accent5>
        <a:srgbClr val="00689A"/>
      </a:accent5>
      <a:accent6>
        <a:srgbClr val="42145F"/>
      </a:accent6>
      <a:hlink>
        <a:srgbClr val="38870D"/>
      </a:hlink>
      <a:folHlink>
        <a:srgbClr val="E0EDDB"/>
      </a:folHlink>
    </a:clrScheme>
    <a:fontScheme name="Rijkshuisstij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Paars">
      <a:srgbClr val="42145F"/>
    </a:custClr>
    <a:custClr name="Donkerblauw">
      <a:srgbClr val="01689B"/>
    </a:custClr>
    <a:custClr name="Hemelblauw">
      <a:srgbClr val="007BC7"/>
    </a:custClr>
    <a:custClr name="Violet">
      <a:srgbClr val="A90061"/>
    </a:custClr>
    <a:custClr name="Robijnrood">
      <a:srgbClr val="CA005D"/>
    </a:custClr>
    <a:custClr name="Rood">
      <a:srgbClr val="D52B1E"/>
    </a:custClr>
    <a:custClr name="Donkergroen">
      <a:srgbClr val="275937"/>
    </a:custClr>
    <a:custClr name="Groen">
      <a:srgbClr val="39870C"/>
    </a:custClr>
    <a:custClr name="Mosgroen">
      <a:srgbClr val="777C00"/>
    </a:custClr>
    <a:custClr name="Donkerbruin">
      <a:srgbClr val="673327"/>
    </a:custClr>
    <a:custClr name="Licht Paars">
      <a:srgbClr val="C6B8CF"/>
    </a:custClr>
    <a:custClr name="Licht Donkerblauw">
      <a:srgbClr val="CCE0F1"/>
    </a:custClr>
    <a:custClr name="Licht Hemelblauw">
      <a:srgbClr val="DDEFF8"/>
    </a:custClr>
    <a:custClr name="Licht Violet">
      <a:srgbClr val="E5B2CF"/>
    </a:custClr>
    <a:custClr name="Licht Robijnrood">
      <a:srgbClr val="EFB2CE"/>
    </a:custClr>
    <a:custClr name="Licht Rood">
      <a:srgbClr val="F2BFBB"/>
    </a:custClr>
    <a:custClr name="Licht Donkergroen">
      <a:srgbClr val="BECDC3"/>
    </a:custClr>
    <a:custClr name="Licht Groen">
      <a:srgbClr val="C3DBB6"/>
    </a:custClr>
    <a:custClr name="Licht Mosgroen">
      <a:srgbClr val="D6D7B2"/>
    </a:custClr>
    <a:custClr name="Licht Donkerbruin">
      <a:srgbClr val="D1C1BE"/>
    </a:custClr>
    <a:custClr name="Bruin">
      <a:srgbClr val="94710A"/>
    </a:custClr>
    <a:custClr name="Geel">
      <a:srgbClr val="F9E11E"/>
    </a:custClr>
    <a:custClr name="Donkergeel">
      <a:srgbClr val="FFB612"/>
    </a:custClr>
    <a:custClr name="Oranje">
      <a:srgbClr val="E17000"/>
    </a:custClr>
    <a:custClr name="Roze">
      <a:srgbClr val="F092CD"/>
    </a:custClr>
    <a:custClr name="Lichtblauw">
      <a:srgbClr val="8FCAE7"/>
    </a:custClr>
    <a:custClr name="Mintgroen">
      <a:srgbClr val="76D2B6"/>
    </a:custClr>
    <a:custClr name="Grijs 7">
      <a:srgbClr val="535353"/>
    </a:custClr>
    <a:custClr name="Grijs 6">
      <a:srgbClr val="696969"/>
    </a:custClr>
    <a:custClr name="Grijs 5">
      <a:srgbClr val="999999"/>
    </a:custClr>
    <a:custClr name="Licht Bruin">
      <a:srgbClr val="DFD4B5"/>
    </a:custClr>
    <a:custClr name="Licht Geel">
      <a:srgbClr val="FDF6BB"/>
    </a:custClr>
    <a:custClr name="Licht Donkergeel">
      <a:srgbClr val="FFE9B7"/>
    </a:custClr>
    <a:custClr name="Licht Oranje">
      <a:srgbClr val="F6D4B2"/>
    </a:custClr>
    <a:custClr name="Licht Roze">
      <a:srgbClr val="FADEF0"/>
    </a:custClr>
    <a:custClr name="Licht Lichtblauw">
      <a:srgbClr val="DDEFF8"/>
    </a:custClr>
    <a:custClr name="Licht Mintgroen">
      <a:srgbClr val="D6F1E9"/>
    </a:custClr>
    <a:custClr name="Grijs 4">
      <a:srgbClr val="B4B4B4"/>
    </a:custClr>
    <a:custClr name="Grijs 3">
      <a:srgbClr val="CCCCCC"/>
    </a:custClr>
    <a:custClr name="Grijs 2">
      <a:srgbClr val="E6E6E6"/>
    </a:custClr>
  </a:custClrLst>
  <a:extLst>
    <a:ext uri="{05A4C25C-085E-4340-85A3-A5531E510DB2}">
      <thm15:themeFamily xmlns:thm15="http://schemas.microsoft.com/office/thememl/2012/main" name="RIJK PPT_RIVM- final versie_format_docgen  -  Alleen-lezen" id="{51EB010B-5F44-4104-9502-ED66FD5B2186}" vid="{6EC02DB9-FFDE-44F1-BC78-A77252E8F2FB}"/>
    </a:ext>
  </a:extLst>
</a:theme>
</file>

<file path=ppt/theme/theme8.xml><?xml version="1.0" encoding="utf-8"?>
<a:theme xmlns:a="http://schemas.openxmlformats.org/drawingml/2006/main" name="Rijkshuisstijl Hemelblauw">
  <a:themeElements>
    <a:clrScheme name="Aangepast 3">
      <a:dk1>
        <a:srgbClr val="000000"/>
      </a:dk1>
      <a:lt1>
        <a:srgbClr val="FFFFFF"/>
      </a:lt1>
      <a:dk2>
        <a:srgbClr val="007BC7"/>
      </a:dk2>
      <a:lt2>
        <a:srgbClr val="D9EBF6"/>
      </a:lt2>
      <a:accent1>
        <a:srgbClr val="42145F"/>
      </a:accent1>
      <a:accent2>
        <a:srgbClr val="38870D"/>
      </a:accent2>
      <a:accent3>
        <a:srgbClr val="00689A"/>
      </a:accent3>
      <a:accent4>
        <a:srgbClr val="F9E11E"/>
      </a:accent4>
      <a:accent5>
        <a:srgbClr val="275837"/>
      </a:accent5>
      <a:accent6>
        <a:srgbClr val="94700A"/>
      </a:accent6>
      <a:hlink>
        <a:srgbClr val="017BC6"/>
      </a:hlink>
      <a:folHlink>
        <a:srgbClr val="B2D6EE"/>
      </a:folHlink>
    </a:clrScheme>
    <a:fontScheme name="Rijkshuisstij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Paars">
      <a:srgbClr val="42145F"/>
    </a:custClr>
    <a:custClr name="Donkerblauw">
      <a:srgbClr val="01689B"/>
    </a:custClr>
    <a:custClr name="Hemelblauw">
      <a:srgbClr val="007BC7"/>
    </a:custClr>
    <a:custClr name="Violet">
      <a:srgbClr val="A90061"/>
    </a:custClr>
    <a:custClr name="Robijnrood">
      <a:srgbClr val="CA005D"/>
    </a:custClr>
    <a:custClr name="Rood">
      <a:srgbClr val="D52B1E"/>
    </a:custClr>
    <a:custClr name="Donkergroen">
      <a:srgbClr val="275937"/>
    </a:custClr>
    <a:custClr name="Groen">
      <a:srgbClr val="39870C"/>
    </a:custClr>
    <a:custClr name="Mosgroen">
      <a:srgbClr val="777C00"/>
    </a:custClr>
    <a:custClr name="Donkerbruin">
      <a:srgbClr val="673327"/>
    </a:custClr>
    <a:custClr name="Licht Paars">
      <a:srgbClr val="C6B8CF"/>
    </a:custClr>
    <a:custClr name="Licht Donkerblauw">
      <a:srgbClr val="CCE0F1"/>
    </a:custClr>
    <a:custClr name="Licht Hemelblauw">
      <a:srgbClr val="DDEFF8"/>
    </a:custClr>
    <a:custClr name="Licht Violet">
      <a:srgbClr val="E5B2CF"/>
    </a:custClr>
    <a:custClr name="Licht Robijnrood">
      <a:srgbClr val="EFB2CE"/>
    </a:custClr>
    <a:custClr name="Licht Rood">
      <a:srgbClr val="F2BFBB"/>
    </a:custClr>
    <a:custClr name="Licht Donkergroen">
      <a:srgbClr val="BECDC3"/>
    </a:custClr>
    <a:custClr name="Licht Groen">
      <a:srgbClr val="C3DBB6"/>
    </a:custClr>
    <a:custClr name="Licht Mosgroen">
      <a:srgbClr val="D6D7B2"/>
    </a:custClr>
    <a:custClr name="Licht Donkerbruin">
      <a:srgbClr val="D1C1BE"/>
    </a:custClr>
    <a:custClr name="Bruin">
      <a:srgbClr val="94710A"/>
    </a:custClr>
    <a:custClr name="Geel">
      <a:srgbClr val="F9E11E"/>
    </a:custClr>
    <a:custClr name="Donkergeel">
      <a:srgbClr val="FFB612"/>
    </a:custClr>
    <a:custClr name="Oranje">
      <a:srgbClr val="E17000"/>
    </a:custClr>
    <a:custClr name="Roze">
      <a:srgbClr val="F092CD"/>
    </a:custClr>
    <a:custClr name="Lichtblauw">
      <a:srgbClr val="8FCAE7"/>
    </a:custClr>
    <a:custClr name="Mintgroen">
      <a:srgbClr val="76D2B6"/>
    </a:custClr>
    <a:custClr name="Grijs 7">
      <a:srgbClr val="535353"/>
    </a:custClr>
    <a:custClr name="Grijs 6">
      <a:srgbClr val="696969"/>
    </a:custClr>
    <a:custClr name="Grijs 5">
      <a:srgbClr val="999999"/>
    </a:custClr>
    <a:custClr name="Licht Bruin">
      <a:srgbClr val="DFD4B5"/>
    </a:custClr>
    <a:custClr name="Licht Geel">
      <a:srgbClr val="FDF6BB"/>
    </a:custClr>
    <a:custClr name="Licht Donkergeel">
      <a:srgbClr val="FFE9B7"/>
    </a:custClr>
    <a:custClr name="Licht Oranje">
      <a:srgbClr val="F6D4B2"/>
    </a:custClr>
    <a:custClr name="Licht Roze">
      <a:srgbClr val="FADEF0"/>
    </a:custClr>
    <a:custClr name="Licht Lichtblauw">
      <a:srgbClr val="DDEFF8"/>
    </a:custClr>
    <a:custClr name="Licht Mintgroen">
      <a:srgbClr val="D6F1E9"/>
    </a:custClr>
    <a:custClr name="Grijs 4">
      <a:srgbClr val="B4B4B4"/>
    </a:custClr>
    <a:custClr name="Grijs 3">
      <a:srgbClr val="CCCCCC"/>
    </a:custClr>
    <a:custClr name="Grijs 2">
      <a:srgbClr val="E6E6E6"/>
    </a:custClr>
  </a:custClrLst>
  <a:extLst>
    <a:ext uri="{05A4C25C-085E-4340-85A3-A5531E510DB2}">
      <thm15:themeFamily xmlns:thm15="http://schemas.microsoft.com/office/thememl/2012/main" name="RIJK PPT_RIVM- final versie_format_docgen  -  Alleen-lezen" id="{51EB010B-5F44-4104-9502-ED66FD5B2186}" vid="{7EF8BB1F-16D7-477D-82D4-B4B75F0A769E}"/>
    </a:ext>
  </a:extLst>
</a:theme>
</file>

<file path=ppt/theme/theme9.xml><?xml version="1.0" encoding="utf-8"?>
<a:theme xmlns:a="http://schemas.openxmlformats.org/drawingml/2006/main" name="Rijkshuisstijl Lichtblauw">
  <a:themeElements>
    <a:clrScheme name="Rijks Licht Blauw">
      <a:dk1>
        <a:srgbClr val="000000"/>
      </a:dk1>
      <a:lt1>
        <a:srgbClr val="FFFFFF"/>
      </a:lt1>
      <a:dk2>
        <a:srgbClr val="8EC9E7"/>
      </a:dk2>
      <a:lt2>
        <a:srgbClr val="EDF7FB"/>
      </a:lt2>
      <a:accent1>
        <a:srgbClr val="017BC6"/>
      </a:accent1>
      <a:accent2>
        <a:srgbClr val="FFB612"/>
      </a:accent2>
      <a:accent3>
        <a:srgbClr val="42145F"/>
      </a:accent3>
      <a:accent4>
        <a:srgbClr val="00689A"/>
      </a:accent4>
      <a:accent5>
        <a:srgbClr val="663227"/>
      </a:accent5>
      <a:accent6>
        <a:srgbClr val="38870D"/>
      </a:accent6>
      <a:hlink>
        <a:srgbClr val="017BC6"/>
      </a:hlink>
      <a:folHlink>
        <a:srgbClr val="B2D6EE"/>
      </a:folHlink>
    </a:clrScheme>
    <a:fontScheme name="Rijkshuisstij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Paars">
      <a:srgbClr val="42145F"/>
    </a:custClr>
    <a:custClr name="Donkerblauw">
      <a:srgbClr val="01689B"/>
    </a:custClr>
    <a:custClr name="Hemelblauw">
      <a:srgbClr val="007BC7"/>
    </a:custClr>
    <a:custClr name="Violet">
      <a:srgbClr val="A90061"/>
    </a:custClr>
    <a:custClr name="Robijnrood">
      <a:srgbClr val="CA005D"/>
    </a:custClr>
    <a:custClr name="Rood">
      <a:srgbClr val="D52B1E"/>
    </a:custClr>
    <a:custClr name="Donkergroen">
      <a:srgbClr val="275937"/>
    </a:custClr>
    <a:custClr name="Groen">
      <a:srgbClr val="39870C"/>
    </a:custClr>
    <a:custClr name="Mosgroen">
      <a:srgbClr val="777C00"/>
    </a:custClr>
    <a:custClr name="Donkerbruin">
      <a:srgbClr val="673327"/>
    </a:custClr>
    <a:custClr name="Licht Paars">
      <a:srgbClr val="C6B8CF"/>
    </a:custClr>
    <a:custClr name="Licht Donkerblauw">
      <a:srgbClr val="CCE0F1"/>
    </a:custClr>
    <a:custClr name="Licht Hemelblauw">
      <a:srgbClr val="DDEFF8"/>
    </a:custClr>
    <a:custClr name="Licht Violet">
      <a:srgbClr val="E5B2CF"/>
    </a:custClr>
    <a:custClr name="Licht Robijnrood">
      <a:srgbClr val="EFB2CE"/>
    </a:custClr>
    <a:custClr name="Licht Rood">
      <a:srgbClr val="F2BFBB"/>
    </a:custClr>
    <a:custClr name="Licht Donkergroen">
      <a:srgbClr val="BECDC3"/>
    </a:custClr>
    <a:custClr name="Licht Groen">
      <a:srgbClr val="C3DBB6"/>
    </a:custClr>
    <a:custClr name="Licht Mosgroen">
      <a:srgbClr val="D6D7B2"/>
    </a:custClr>
    <a:custClr name="Licht Donkerbruin">
      <a:srgbClr val="D1C1BE"/>
    </a:custClr>
    <a:custClr name="Bruin">
      <a:srgbClr val="94710A"/>
    </a:custClr>
    <a:custClr name="Geel">
      <a:srgbClr val="F9E11E"/>
    </a:custClr>
    <a:custClr name="Donkergeel">
      <a:srgbClr val="FFB612"/>
    </a:custClr>
    <a:custClr name="Oranje">
      <a:srgbClr val="E17000"/>
    </a:custClr>
    <a:custClr name="Roze">
      <a:srgbClr val="F092CD"/>
    </a:custClr>
    <a:custClr name="Lichtblauw">
      <a:srgbClr val="8FCAE7"/>
    </a:custClr>
    <a:custClr name="Mintgroen">
      <a:srgbClr val="76D2B6"/>
    </a:custClr>
    <a:custClr name="Grijs 7">
      <a:srgbClr val="535353"/>
    </a:custClr>
    <a:custClr name="Grijs 6">
      <a:srgbClr val="696969"/>
    </a:custClr>
    <a:custClr name="Grijs 5">
      <a:srgbClr val="999999"/>
    </a:custClr>
    <a:custClr name="Licht Bruin">
      <a:srgbClr val="DFD4B5"/>
    </a:custClr>
    <a:custClr name="Licht Geel">
      <a:srgbClr val="FDF6BB"/>
    </a:custClr>
    <a:custClr name="Licht Donkergeel">
      <a:srgbClr val="FFE9B7"/>
    </a:custClr>
    <a:custClr name="Licht Oranje">
      <a:srgbClr val="F6D4B2"/>
    </a:custClr>
    <a:custClr name="Licht Roze">
      <a:srgbClr val="FADEF0"/>
    </a:custClr>
    <a:custClr name="Licht Lichtblauw">
      <a:srgbClr val="DDEFF8"/>
    </a:custClr>
    <a:custClr name="Licht Mintgroen">
      <a:srgbClr val="D6F1E9"/>
    </a:custClr>
    <a:custClr name="Grijs 4">
      <a:srgbClr val="B4B4B4"/>
    </a:custClr>
    <a:custClr name="Grijs 3">
      <a:srgbClr val="CCCCCC"/>
    </a:custClr>
    <a:custClr name="Grijs 2">
      <a:srgbClr val="E6E6E6"/>
    </a:custClr>
  </a:custClrLst>
  <a:extLst>
    <a:ext uri="{05A4C25C-085E-4340-85A3-A5531E510DB2}">
      <thm15:themeFamily xmlns:thm15="http://schemas.microsoft.com/office/thememl/2012/main" name="RIJK PPT_RIVM- final versie_format_docgen  -  Alleen-lezen" id="{51EB010B-5F44-4104-9502-ED66FD5B2186}" vid="{59975D1E-7E09-42F2-A4D3-54712B2092B6}"/>
    </a:ext>
  </a:extLst>
</a:theme>
</file>

<file path=ppt/theme/theme10.xml><?xml version="1.0" encoding="utf-8"?>
<a:theme xmlns:a="http://schemas.openxmlformats.org/drawingml/2006/main" name="Rijkshuisstijl Mintgroen">
  <a:themeElements>
    <a:clrScheme name="Rijks Mintgroen">
      <a:dk1>
        <a:srgbClr val="000000"/>
      </a:dk1>
      <a:lt1>
        <a:srgbClr val="FFFFFF"/>
      </a:lt1>
      <a:dk2>
        <a:srgbClr val="75D1B5"/>
      </a:dk2>
      <a:lt2>
        <a:srgbClr val="D6F1E8"/>
      </a:lt2>
      <a:accent1>
        <a:srgbClr val="38870D"/>
      </a:accent1>
      <a:accent2>
        <a:srgbClr val="F9E11E"/>
      </a:accent2>
      <a:accent3>
        <a:srgbClr val="42145F"/>
      </a:accent3>
      <a:accent4>
        <a:srgbClr val="00689A"/>
      </a:accent4>
      <a:accent5>
        <a:srgbClr val="663227"/>
      </a:accent5>
      <a:accent6>
        <a:srgbClr val="A90061"/>
      </a:accent6>
      <a:hlink>
        <a:srgbClr val="38870D"/>
      </a:hlink>
      <a:folHlink>
        <a:srgbClr val="E0EDDB"/>
      </a:folHlink>
    </a:clrScheme>
    <a:fontScheme name="Rijkshuisstij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Paars">
      <a:srgbClr val="42145F"/>
    </a:custClr>
    <a:custClr name="Donkerblauw">
      <a:srgbClr val="01689B"/>
    </a:custClr>
    <a:custClr name="Hemelblauw">
      <a:srgbClr val="007BC7"/>
    </a:custClr>
    <a:custClr name="Violet">
      <a:srgbClr val="A90061"/>
    </a:custClr>
    <a:custClr name="Robijnrood">
      <a:srgbClr val="CA005D"/>
    </a:custClr>
    <a:custClr name="Rood">
      <a:srgbClr val="D52B1E"/>
    </a:custClr>
    <a:custClr name="Donkergroen">
      <a:srgbClr val="275937"/>
    </a:custClr>
    <a:custClr name="Groen">
      <a:srgbClr val="39870C"/>
    </a:custClr>
    <a:custClr name="Mosgroen">
      <a:srgbClr val="777C00"/>
    </a:custClr>
    <a:custClr name="Donkerbruin">
      <a:srgbClr val="673327"/>
    </a:custClr>
    <a:custClr name="Licht Paars">
      <a:srgbClr val="C6B8CF"/>
    </a:custClr>
    <a:custClr name="Licht Donkerblauw">
      <a:srgbClr val="CCE0F1"/>
    </a:custClr>
    <a:custClr name="Licht Hemelblauw">
      <a:srgbClr val="DDEFF8"/>
    </a:custClr>
    <a:custClr name="Licht Violet">
      <a:srgbClr val="E5B2CF"/>
    </a:custClr>
    <a:custClr name="Licht Robijnrood">
      <a:srgbClr val="EFB2CE"/>
    </a:custClr>
    <a:custClr name="Licht Rood">
      <a:srgbClr val="F2BFBB"/>
    </a:custClr>
    <a:custClr name="Licht Donkergroen">
      <a:srgbClr val="BECDC3"/>
    </a:custClr>
    <a:custClr name="Licht Groen">
      <a:srgbClr val="C3DBB6"/>
    </a:custClr>
    <a:custClr name="Licht Mosgroen">
      <a:srgbClr val="D6D7B2"/>
    </a:custClr>
    <a:custClr name="Licht Donkerbruin">
      <a:srgbClr val="D1C1BE"/>
    </a:custClr>
    <a:custClr name="Bruin">
      <a:srgbClr val="94710A"/>
    </a:custClr>
    <a:custClr name="Geel">
      <a:srgbClr val="F9E11E"/>
    </a:custClr>
    <a:custClr name="Donkergeel">
      <a:srgbClr val="FFB612"/>
    </a:custClr>
    <a:custClr name="Oranje">
      <a:srgbClr val="E17000"/>
    </a:custClr>
    <a:custClr name="Roze">
      <a:srgbClr val="F092CD"/>
    </a:custClr>
    <a:custClr name="Lichtblauw">
      <a:srgbClr val="8FCAE7"/>
    </a:custClr>
    <a:custClr name="Mintgroen">
      <a:srgbClr val="76D2B6"/>
    </a:custClr>
    <a:custClr name="Grijs 7">
      <a:srgbClr val="535353"/>
    </a:custClr>
    <a:custClr name="Grijs 6">
      <a:srgbClr val="696969"/>
    </a:custClr>
    <a:custClr name="Grijs 5">
      <a:srgbClr val="999999"/>
    </a:custClr>
    <a:custClr name="Licht Bruin">
      <a:srgbClr val="DFD4B5"/>
    </a:custClr>
    <a:custClr name="Licht Geel">
      <a:srgbClr val="FDF6BB"/>
    </a:custClr>
    <a:custClr name="Licht Donkergeel">
      <a:srgbClr val="FFE9B7"/>
    </a:custClr>
    <a:custClr name="Licht Oranje">
      <a:srgbClr val="F6D4B2"/>
    </a:custClr>
    <a:custClr name="Licht Roze">
      <a:srgbClr val="FADEF0"/>
    </a:custClr>
    <a:custClr name="Licht Lichtblauw">
      <a:srgbClr val="DDEFF8"/>
    </a:custClr>
    <a:custClr name="Licht Mintgroen">
      <a:srgbClr val="D6F1E9"/>
    </a:custClr>
    <a:custClr name="Grijs 4">
      <a:srgbClr val="B4B4B4"/>
    </a:custClr>
    <a:custClr name="Grijs 3">
      <a:srgbClr val="CCCCCC"/>
    </a:custClr>
    <a:custClr name="Grijs 2">
      <a:srgbClr val="E6E6E6"/>
    </a:custClr>
  </a:custClrLst>
  <a:extLst>
    <a:ext uri="{05A4C25C-085E-4340-85A3-A5531E510DB2}">
      <thm15:themeFamily xmlns:thm15="http://schemas.microsoft.com/office/thememl/2012/main" name="RIJK PPT_RIVM- final versie_format_docgen  -  Alleen-lezen" id="{51EB010B-5F44-4104-9502-ED66FD5B2186}" vid="{88F348BF-961C-432D-8943-053223C08343}"/>
    </a:ext>
  </a:extLst>
</a:theme>
</file>

<file path=ppt/theme/theme11.xml><?xml version="1.0" encoding="utf-8"?>
<a:theme xmlns:a="http://schemas.openxmlformats.org/drawingml/2006/main" name="Rijkshuisstijl Mosgroen">
  <a:themeElements>
    <a:clrScheme name="Rijks Mosgroen">
      <a:dk1>
        <a:srgbClr val="000000"/>
      </a:dk1>
      <a:lt1>
        <a:srgbClr val="FFFFFF"/>
      </a:lt1>
      <a:dk2>
        <a:srgbClr val="777C00"/>
      </a:dk2>
      <a:lt2>
        <a:srgbClr val="EAEBD8"/>
      </a:lt2>
      <a:accent1>
        <a:srgbClr val="F9E11E"/>
      </a:accent1>
      <a:accent2>
        <a:srgbClr val="42145F"/>
      </a:accent2>
      <a:accent3>
        <a:srgbClr val="38870D"/>
      </a:accent3>
      <a:accent4>
        <a:srgbClr val="017BC6"/>
      </a:accent4>
      <a:accent5>
        <a:srgbClr val="75D1B5"/>
      </a:accent5>
      <a:accent6>
        <a:srgbClr val="8EC9E7"/>
      </a:accent6>
      <a:hlink>
        <a:srgbClr val="777C00"/>
      </a:hlink>
      <a:folHlink>
        <a:srgbClr val="D6D6B2"/>
      </a:folHlink>
    </a:clrScheme>
    <a:fontScheme name="Rijkshuisstij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Paars">
      <a:srgbClr val="42145F"/>
    </a:custClr>
    <a:custClr name="Donkerblauw">
      <a:srgbClr val="01689B"/>
    </a:custClr>
    <a:custClr name="Hemelblauw">
      <a:srgbClr val="007BC7"/>
    </a:custClr>
    <a:custClr name="Violet">
      <a:srgbClr val="A90061"/>
    </a:custClr>
    <a:custClr name="Robijnrood">
      <a:srgbClr val="CA005D"/>
    </a:custClr>
    <a:custClr name="Rood">
      <a:srgbClr val="D52B1E"/>
    </a:custClr>
    <a:custClr name="Donkergroen">
      <a:srgbClr val="275937"/>
    </a:custClr>
    <a:custClr name="Groen">
      <a:srgbClr val="39870C"/>
    </a:custClr>
    <a:custClr name="Mosgroen">
      <a:srgbClr val="777C00"/>
    </a:custClr>
    <a:custClr name="Donkerbruin">
      <a:srgbClr val="673327"/>
    </a:custClr>
    <a:custClr name="Licht Paars">
      <a:srgbClr val="C6B8CF"/>
    </a:custClr>
    <a:custClr name="Licht Donkerblauw">
      <a:srgbClr val="CCE0F1"/>
    </a:custClr>
    <a:custClr name="Licht Hemelblauw">
      <a:srgbClr val="DDEFF8"/>
    </a:custClr>
    <a:custClr name="Licht Violet">
      <a:srgbClr val="E5B2CF"/>
    </a:custClr>
    <a:custClr name="Licht Robijnrood">
      <a:srgbClr val="EFB2CE"/>
    </a:custClr>
    <a:custClr name="Licht Rood">
      <a:srgbClr val="F2BFBB"/>
    </a:custClr>
    <a:custClr name="Licht Donkergroen">
      <a:srgbClr val="BECDC3"/>
    </a:custClr>
    <a:custClr name="Licht Groen">
      <a:srgbClr val="C3DBB6"/>
    </a:custClr>
    <a:custClr name="Licht Mosgroen">
      <a:srgbClr val="D6D7B2"/>
    </a:custClr>
    <a:custClr name="Licht Donkerbruin">
      <a:srgbClr val="D1C1BE"/>
    </a:custClr>
    <a:custClr name="Bruin">
      <a:srgbClr val="94710A"/>
    </a:custClr>
    <a:custClr name="Geel">
      <a:srgbClr val="F9E11E"/>
    </a:custClr>
    <a:custClr name="Donkergeel">
      <a:srgbClr val="FFB612"/>
    </a:custClr>
    <a:custClr name="Oranje">
      <a:srgbClr val="E17000"/>
    </a:custClr>
    <a:custClr name="Roze">
      <a:srgbClr val="F092CD"/>
    </a:custClr>
    <a:custClr name="Lichtblauw">
      <a:srgbClr val="8FCAE7"/>
    </a:custClr>
    <a:custClr name="Mintgroen">
      <a:srgbClr val="76D2B6"/>
    </a:custClr>
    <a:custClr name="Grijs 7">
      <a:srgbClr val="535353"/>
    </a:custClr>
    <a:custClr name="Grijs 6">
      <a:srgbClr val="696969"/>
    </a:custClr>
    <a:custClr name="Grijs 5">
      <a:srgbClr val="999999"/>
    </a:custClr>
    <a:custClr name="Licht Bruin">
      <a:srgbClr val="DFD4B5"/>
    </a:custClr>
    <a:custClr name="Licht Geel">
      <a:srgbClr val="FDF6BB"/>
    </a:custClr>
    <a:custClr name="Licht Donkergeel">
      <a:srgbClr val="FFE9B7"/>
    </a:custClr>
    <a:custClr name="Licht Oranje">
      <a:srgbClr val="F6D4B2"/>
    </a:custClr>
    <a:custClr name="Licht Roze">
      <a:srgbClr val="FADEF0"/>
    </a:custClr>
    <a:custClr name="Licht Lichtblauw">
      <a:srgbClr val="DDEFF8"/>
    </a:custClr>
    <a:custClr name="Licht Mintgroen">
      <a:srgbClr val="D6F1E9"/>
    </a:custClr>
    <a:custClr name="Grijs 4">
      <a:srgbClr val="B4B4B4"/>
    </a:custClr>
    <a:custClr name="Grijs 3">
      <a:srgbClr val="CCCCCC"/>
    </a:custClr>
    <a:custClr name="Grijs 2">
      <a:srgbClr val="E6E6E6"/>
    </a:custClr>
  </a:custClrLst>
  <a:extLst>
    <a:ext uri="{05A4C25C-085E-4340-85A3-A5531E510DB2}">
      <thm15:themeFamily xmlns:thm15="http://schemas.microsoft.com/office/thememl/2012/main" name="RIJK PPT_RIVM- final versie_format_docgen  -  Alleen-lezen" id="{51EB010B-5F44-4104-9502-ED66FD5B2186}" vid="{EE1EDDF9-44DD-4242-A804-C220E358788C}"/>
    </a:ext>
  </a:extLst>
</a:theme>
</file>

<file path=ppt/theme/theme12.xml><?xml version="1.0" encoding="utf-8"?>
<a:theme xmlns:a="http://schemas.openxmlformats.org/drawingml/2006/main" name="Rijkshuisstijl Violet">
  <a:themeElements>
    <a:clrScheme name="Rijks Oranje">
      <a:dk1>
        <a:srgbClr val="000000"/>
      </a:dk1>
      <a:lt1>
        <a:srgbClr val="FFFFFF"/>
      </a:lt1>
      <a:dk2>
        <a:srgbClr val="E17000"/>
      </a:dk2>
      <a:lt2>
        <a:srgbClr val="FBE9D8"/>
      </a:lt2>
      <a:accent1>
        <a:srgbClr val="777C00"/>
      </a:accent1>
      <a:accent2>
        <a:srgbClr val="42145F"/>
      </a:accent2>
      <a:accent3>
        <a:srgbClr val="00689A"/>
      </a:accent3>
      <a:accent4>
        <a:srgbClr val="663227"/>
      </a:accent4>
      <a:accent5>
        <a:srgbClr val="38870D"/>
      </a:accent5>
      <a:accent6>
        <a:srgbClr val="FFB612"/>
      </a:accent6>
      <a:hlink>
        <a:srgbClr val="E17000"/>
      </a:hlink>
      <a:folHlink>
        <a:srgbClr val="F6D4B2"/>
      </a:folHlink>
    </a:clrScheme>
    <a:fontScheme name="Rijkshuisstij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Paars">
      <a:srgbClr val="42145F"/>
    </a:custClr>
    <a:custClr name="Donkerblauw">
      <a:srgbClr val="01689B"/>
    </a:custClr>
    <a:custClr name="Hemelblauw">
      <a:srgbClr val="007BC7"/>
    </a:custClr>
    <a:custClr name="Violet">
      <a:srgbClr val="A90061"/>
    </a:custClr>
    <a:custClr name="Robijnrood">
      <a:srgbClr val="CA005D"/>
    </a:custClr>
    <a:custClr name="Rood">
      <a:srgbClr val="D52B1E"/>
    </a:custClr>
    <a:custClr name="Donkergroen">
      <a:srgbClr val="275937"/>
    </a:custClr>
    <a:custClr name="Groen">
      <a:srgbClr val="39870C"/>
    </a:custClr>
    <a:custClr name="Mosgroen">
      <a:srgbClr val="777C00"/>
    </a:custClr>
    <a:custClr name="Donkerbruin">
      <a:srgbClr val="673327"/>
    </a:custClr>
    <a:custClr name="Licht Paars">
      <a:srgbClr val="C6B8CF"/>
    </a:custClr>
    <a:custClr name="Licht Donkerblauw">
      <a:srgbClr val="CCE0F1"/>
    </a:custClr>
    <a:custClr name="Licht Hemelblauw">
      <a:srgbClr val="DDEFF8"/>
    </a:custClr>
    <a:custClr name="Licht Violet">
      <a:srgbClr val="E5B2CF"/>
    </a:custClr>
    <a:custClr name="Licht Robijnrood">
      <a:srgbClr val="EFB2CE"/>
    </a:custClr>
    <a:custClr name="Licht Rood">
      <a:srgbClr val="F2BFBB"/>
    </a:custClr>
    <a:custClr name="Licht Donkergroen">
      <a:srgbClr val="BECDC3"/>
    </a:custClr>
    <a:custClr name="Licht Groen">
      <a:srgbClr val="C3DBB6"/>
    </a:custClr>
    <a:custClr name="Licht Mosgroen">
      <a:srgbClr val="D6D7B2"/>
    </a:custClr>
    <a:custClr name="Licht Donkerbruin">
      <a:srgbClr val="D1C1BE"/>
    </a:custClr>
    <a:custClr name="Bruin">
      <a:srgbClr val="94710A"/>
    </a:custClr>
    <a:custClr name="Geel">
      <a:srgbClr val="F9E11E"/>
    </a:custClr>
    <a:custClr name="Donkergeel">
      <a:srgbClr val="FFB612"/>
    </a:custClr>
    <a:custClr name="Oranje">
      <a:srgbClr val="E17000"/>
    </a:custClr>
    <a:custClr name="Roze">
      <a:srgbClr val="F092CD"/>
    </a:custClr>
    <a:custClr name="Lichtblauw">
      <a:srgbClr val="8FCAE7"/>
    </a:custClr>
    <a:custClr name="Mintgroen">
      <a:srgbClr val="76D2B6"/>
    </a:custClr>
    <a:custClr name="Grijs 7">
      <a:srgbClr val="535353"/>
    </a:custClr>
    <a:custClr name="Grijs 6">
      <a:srgbClr val="696969"/>
    </a:custClr>
    <a:custClr name="Grijs 5">
      <a:srgbClr val="999999"/>
    </a:custClr>
    <a:custClr name="Licht Bruin">
      <a:srgbClr val="DFD4B5"/>
    </a:custClr>
    <a:custClr name="Licht Geel">
      <a:srgbClr val="FDF6BB"/>
    </a:custClr>
    <a:custClr name="Licht Donkergeel">
      <a:srgbClr val="FFE9B7"/>
    </a:custClr>
    <a:custClr name="Licht Oranje">
      <a:srgbClr val="F6D4B2"/>
    </a:custClr>
    <a:custClr name="Licht Roze">
      <a:srgbClr val="FADEF0"/>
    </a:custClr>
    <a:custClr name="Licht Lichtblauw">
      <a:srgbClr val="DDEFF8"/>
    </a:custClr>
    <a:custClr name="Licht Mintgroen">
      <a:srgbClr val="D6F1E9"/>
    </a:custClr>
    <a:custClr name="Grijs 4">
      <a:srgbClr val="B4B4B4"/>
    </a:custClr>
    <a:custClr name="Grijs 3">
      <a:srgbClr val="CCCCCC"/>
    </a:custClr>
    <a:custClr name="Grijs 2">
      <a:srgbClr val="E6E6E6"/>
    </a:custClr>
  </a:custClrLst>
  <a:extLst>
    <a:ext uri="{05A4C25C-085E-4340-85A3-A5531E510DB2}">
      <thm15:themeFamily xmlns:thm15="http://schemas.microsoft.com/office/thememl/2012/main" name="RIJK PPT_RIVM- final versie_format_docgen  -  Alleen-lezen" id="{51EB010B-5F44-4104-9502-ED66FD5B2186}" vid="{7466FC9E-56E5-49A4-B1C8-66A152A584CE}"/>
    </a:ext>
  </a:extLst>
</a:theme>
</file>

<file path=ppt/theme/theme13.xml><?xml version="1.0" encoding="utf-8"?>
<a:theme xmlns:a="http://schemas.openxmlformats.org/drawingml/2006/main" name="Rijkshuisstijl Paars">
  <a:themeElements>
    <a:clrScheme name="Rijks Paars">
      <a:dk1>
        <a:srgbClr val="000000"/>
      </a:dk1>
      <a:lt1>
        <a:srgbClr val="FFFFFF"/>
      </a:lt1>
      <a:dk2>
        <a:srgbClr val="42145F"/>
      </a:dk2>
      <a:lt2>
        <a:srgbClr val="E2DBE6"/>
      </a:lt2>
      <a:accent1>
        <a:srgbClr val="E17000"/>
      </a:accent1>
      <a:accent2>
        <a:srgbClr val="777C00"/>
      </a:accent2>
      <a:accent3>
        <a:srgbClr val="FFB612"/>
      </a:accent3>
      <a:accent4>
        <a:srgbClr val="94700A"/>
      </a:accent4>
      <a:accent5>
        <a:srgbClr val="F9E11E"/>
      </a:accent5>
      <a:accent6>
        <a:srgbClr val="38870D"/>
      </a:accent6>
      <a:hlink>
        <a:srgbClr val="42145F"/>
      </a:hlink>
      <a:folHlink>
        <a:srgbClr val="C6B7CE"/>
      </a:folHlink>
    </a:clrScheme>
    <a:fontScheme name="Rijkshuisstij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Paars">
      <a:srgbClr val="42145F"/>
    </a:custClr>
    <a:custClr name="Donkerblauw">
      <a:srgbClr val="01689B"/>
    </a:custClr>
    <a:custClr name="Hemelblauw">
      <a:srgbClr val="007BC7"/>
    </a:custClr>
    <a:custClr name="Violet">
      <a:srgbClr val="A90061"/>
    </a:custClr>
    <a:custClr name="Robijnrood">
      <a:srgbClr val="CA005D"/>
    </a:custClr>
    <a:custClr name="Rood">
      <a:srgbClr val="D52B1E"/>
    </a:custClr>
    <a:custClr name="Donkergroen">
      <a:srgbClr val="275937"/>
    </a:custClr>
    <a:custClr name="Groen">
      <a:srgbClr val="39870C"/>
    </a:custClr>
    <a:custClr name="Mosgroen">
      <a:srgbClr val="777C00"/>
    </a:custClr>
    <a:custClr name="Donkerbruin">
      <a:srgbClr val="673327"/>
    </a:custClr>
    <a:custClr name="Licht Paars">
      <a:srgbClr val="C6B8CF"/>
    </a:custClr>
    <a:custClr name="Licht Donkerblauw">
      <a:srgbClr val="CCE0F1"/>
    </a:custClr>
    <a:custClr name="Licht Hemelblauw">
      <a:srgbClr val="DDEFF8"/>
    </a:custClr>
    <a:custClr name="Licht Violet">
      <a:srgbClr val="E5B2CF"/>
    </a:custClr>
    <a:custClr name="Licht Robijnrood">
      <a:srgbClr val="EFB2CE"/>
    </a:custClr>
    <a:custClr name="Licht Rood">
      <a:srgbClr val="F2BFBB"/>
    </a:custClr>
    <a:custClr name="Licht Donkergroen">
      <a:srgbClr val="BECDC3"/>
    </a:custClr>
    <a:custClr name="Licht Groen">
      <a:srgbClr val="C3DBB6"/>
    </a:custClr>
    <a:custClr name="Licht Mosgroen">
      <a:srgbClr val="D6D7B2"/>
    </a:custClr>
    <a:custClr name="Licht Donkerbruin">
      <a:srgbClr val="D1C1BE"/>
    </a:custClr>
    <a:custClr name="Bruin">
      <a:srgbClr val="94710A"/>
    </a:custClr>
    <a:custClr name="Geel">
      <a:srgbClr val="F9E11E"/>
    </a:custClr>
    <a:custClr name="Donkergeel">
      <a:srgbClr val="FFB612"/>
    </a:custClr>
    <a:custClr name="Oranje">
      <a:srgbClr val="E17000"/>
    </a:custClr>
    <a:custClr name="Roze">
      <a:srgbClr val="F092CD"/>
    </a:custClr>
    <a:custClr name="Lichtblauw">
      <a:srgbClr val="8FCAE7"/>
    </a:custClr>
    <a:custClr name="Mintgroen">
      <a:srgbClr val="76D2B6"/>
    </a:custClr>
    <a:custClr name="Grijs 7">
      <a:srgbClr val="535353"/>
    </a:custClr>
    <a:custClr name="Grijs 6">
      <a:srgbClr val="696969"/>
    </a:custClr>
    <a:custClr name="Grijs 5">
      <a:srgbClr val="999999"/>
    </a:custClr>
    <a:custClr name="Licht Bruin">
      <a:srgbClr val="DFD4B5"/>
    </a:custClr>
    <a:custClr name="Licht Geel">
      <a:srgbClr val="FDF6BB"/>
    </a:custClr>
    <a:custClr name="Licht Donkergeel">
      <a:srgbClr val="FFE9B7"/>
    </a:custClr>
    <a:custClr name="Licht Oranje">
      <a:srgbClr val="F6D4B2"/>
    </a:custClr>
    <a:custClr name="Licht Roze">
      <a:srgbClr val="FADEF0"/>
    </a:custClr>
    <a:custClr name="Licht Lichtblauw">
      <a:srgbClr val="DDEFF8"/>
    </a:custClr>
    <a:custClr name="Licht Mintgroen">
      <a:srgbClr val="D6F1E9"/>
    </a:custClr>
    <a:custClr name="Grijs 4">
      <a:srgbClr val="B4B4B4"/>
    </a:custClr>
    <a:custClr name="Grijs 3">
      <a:srgbClr val="CCCCCC"/>
    </a:custClr>
    <a:custClr name="Grijs 2">
      <a:srgbClr val="E6E6E6"/>
    </a:custClr>
  </a:custClrLst>
  <a:extLst>
    <a:ext uri="{05A4C25C-085E-4340-85A3-A5531E510DB2}">
      <thm15:themeFamily xmlns:thm15="http://schemas.microsoft.com/office/thememl/2012/main" name="RIJK PPT_RIVM- final versie_format_docgen  -  Alleen-lezen" id="{51EB010B-5F44-4104-9502-ED66FD5B2186}" vid="{D3D20115-AE46-4A9D-B5CB-DB5BD7727E54}"/>
    </a:ext>
  </a:extLst>
</a:theme>
</file>

<file path=ppt/theme/theme14.xml><?xml version="1.0" encoding="utf-8"?>
<a:theme xmlns:a="http://schemas.openxmlformats.org/drawingml/2006/main" name="Rijkshuisstijl Bruin">
  <a:themeElements>
    <a:clrScheme name="Rijks Bruin 1">
      <a:dk1>
        <a:srgbClr val="000000"/>
      </a:dk1>
      <a:lt1>
        <a:srgbClr val="FFFFFF"/>
      </a:lt1>
      <a:dk2>
        <a:srgbClr val="94700A"/>
      </a:dk2>
      <a:lt2>
        <a:srgbClr val="EFEADA"/>
      </a:lt2>
      <a:accent1>
        <a:srgbClr val="42145F"/>
      </a:accent1>
      <a:accent2>
        <a:srgbClr val="F9E11E"/>
      </a:accent2>
      <a:accent3>
        <a:srgbClr val="38870D"/>
      </a:accent3>
      <a:accent4>
        <a:srgbClr val="D52A1C"/>
      </a:accent4>
      <a:accent5>
        <a:srgbClr val="017BC6"/>
      </a:accent5>
      <a:accent6>
        <a:srgbClr val="E17000"/>
      </a:accent6>
      <a:hlink>
        <a:srgbClr val="94700A"/>
      </a:hlink>
      <a:folHlink>
        <a:srgbClr val="DFD4B4"/>
      </a:folHlink>
    </a:clrScheme>
    <a:fontScheme name="Rijkshuisstij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Paars">
      <a:srgbClr val="42145F"/>
    </a:custClr>
    <a:custClr name="Donkerblauw">
      <a:srgbClr val="01689B"/>
    </a:custClr>
    <a:custClr name="Hemelblauw">
      <a:srgbClr val="007BC7"/>
    </a:custClr>
    <a:custClr name="Violet">
      <a:srgbClr val="A90061"/>
    </a:custClr>
    <a:custClr name="Robijnrood">
      <a:srgbClr val="CA005D"/>
    </a:custClr>
    <a:custClr name="Rood">
      <a:srgbClr val="D52B1E"/>
    </a:custClr>
    <a:custClr name="Donkergroen">
      <a:srgbClr val="275937"/>
    </a:custClr>
    <a:custClr name="Groen">
      <a:srgbClr val="39870C"/>
    </a:custClr>
    <a:custClr name="Mosgroen">
      <a:srgbClr val="777C00"/>
    </a:custClr>
    <a:custClr name="Donkerbruin">
      <a:srgbClr val="673327"/>
    </a:custClr>
    <a:custClr name="Licht Paars">
      <a:srgbClr val="C6B8CF"/>
    </a:custClr>
    <a:custClr name="Licht Donkerblauw">
      <a:srgbClr val="CCE0F1"/>
    </a:custClr>
    <a:custClr name="Licht Hemelblauw">
      <a:srgbClr val="DDEFF8"/>
    </a:custClr>
    <a:custClr name="Licht Violet">
      <a:srgbClr val="E5B2CF"/>
    </a:custClr>
    <a:custClr name="Licht Robijnrood">
      <a:srgbClr val="EFB2CE"/>
    </a:custClr>
    <a:custClr name="Licht Rood">
      <a:srgbClr val="F2BFBB"/>
    </a:custClr>
    <a:custClr name="Licht Donkergroen">
      <a:srgbClr val="BECDC3"/>
    </a:custClr>
    <a:custClr name="Licht Groen">
      <a:srgbClr val="C3DBB6"/>
    </a:custClr>
    <a:custClr name="Licht Mosgroen">
      <a:srgbClr val="D6D7B2"/>
    </a:custClr>
    <a:custClr name="Licht Donkerbruin">
      <a:srgbClr val="D1C1BE"/>
    </a:custClr>
    <a:custClr name="Bruin">
      <a:srgbClr val="94710A"/>
    </a:custClr>
    <a:custClr name="Geel">
      <a:srgbClr val="F9E11E"/>
    </a:custClr>
    <a:custClr name="Donkergeel">
      <a:srgbClr val="FFB612"/>
    </a:custClr>
    <a:custClr name="Oranje">
      <a:srgbClr val="E17000"/>
    </a:custClr>
    <a:custClr name="Roze">
      <a:srgbClr val="F092CD"/>
    </a:custClr>
    <a:custClr name="Lichtblauw">
      <a:srgbClr val="8FCAE7"/>
    </a:custClr>
    <a:custClr name="Mintgroen">
      <a:srgbClr val="76D2B6"/>
    </a:custClr>
    <a:custClr name="Grijs 7">
      <a:srgbClr val="535353"/>
    </a:custClr>
    <a:custClr name="Grijs 6">
      <a:srgbClr val="696969"/>
    </a:custClr>
    <a:custClr name="Grijs 5">
      <a:srgbClr val="999999"/>
    </a:custClr>
    <a:custClr name="Licht Bruin">
      <a:srgbClr val="DFD4B5"/>
    </a:custClr>
    <a:custClr name="Licht Geel">
      <a:srgbClr val="FDF6BB"/>
    </a:custClr>
    <a:custClr name="Licht Donkergeel">
      <a:srgbClr val="FFE9B7"/>
    </a:custClr>
    <a:custClr name="Licht Oranje">
      <a:srgbClr val="F6D4B2"/>
    </a:custClr>
    <a:custClr name="Licht Roze">
      <a:srgbClr val="FADEF0"/>
    </a:custClr>
    <a:custClr name="Licht Lichtblauw">
      <a:srgbClr val="DDEFF8"/>
    </a:custClr>
    <a:custClr name="Licht Mintgroen">
      <a:srgbClr val="D6F1E9"/>
    </a:custClr>
    <a:custClr name="Grijs 4">
      <a:srgbClr val="B4B4B4"/>
    </a:custClr>
    <a:custClr name="Grijs 3">
      <a:srgbClr val="CCCCCC"/>
    </a:custClr>
    <a:custClr name="Grijs 2">
      <a:srgbClr val="E6E6E6"/>
    </a:custClr>
  </a:custClrLst>
  <a:extLst>
    <a:ext uri="{05A4C25C-085E-4340-85A3-A5531E510DB2}">
      <thm15:themeFamily xmlns:thm15="http://schemas.microsoft.com/office/thememl/2012/main" name="RIJK PPT_RIVM- final versie_format_docgen  -  Alleen-lezen" id="{51EB010B-5F44-4104-9502-ED66FD5B2186}" vid="{B2ADCE66-0746-4298-9DB5-8E18C787113E}"/>
    </a:ext>
  </a:extLst>
</a:theme>
</file>

<file path=ppt/theme/theme15.xml><?xml version="1.0" encoding="utf-8"?>
<a:theme xmlns:a="http://schemas.openxmlformats.org/drawingml/2006/main" name="Rijkshuisstijl Donkerblauw">
  <a:themeElements>
    <a:clrScheme name="Rijks Donkerblauw">
      <a:dk1>
        <a:srgbClr val="000000"/>
      </a:dk1>
      <a:lt1>
        <a:srgbClr val="FFFFFF"/>
      </a:lt1>
      <a:dk2>
        <a:srgbClr val="00689A"/>
      </a:dk2>
      <a:lt2>
        <a:srgbClr val="E4EFF9"/>
      </a:lt2>
      <a:accent1>
        <a:srgbClr val="F092CD"/>
      </a:accent1>
      <a:accent2>
        <a:srgbClr val="F9E11E"/>
      </a:accent2>
      <a:accent3>
        <a:srgbClr val="FFB612"/>
      </a:accent3>
      <a:accent4>
        <a:srgbClr val="017BC6"/>
      </a:accent4>
      <a:accent5>
        <a:srgbClr val="75D1B5"/>
      </a:accent5>
      <a:accent6>
        <a:srgbClr val="E17000"/>
      </a:accent6>
      <a:hlink>
        <a:srgbClr val="00689A"/>
      </a:hlink>
      <a:folHlink>
        <a:srgbClr val="CCDFF0"/>
      </a:folHlink>
    </a:clrScheme>
    <a:fontScheme name="Rijkshuisstij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Paars">
      <a:srgbClr val="42145F"/>
    </a:custClr>
    <a:custClr name="Donkerblauw">
      <a:srgbClr val="01689B"/>
    </a:custClr>
    <a:custClr name="Hemelblauw">
      <a:srgbClr val="007BC7"/>
    </a:custClr>
    <a:custClr name="Violet">
      <a:srgbClr val="A90061"/>
    </a:custClr>
    <a:custClr name="Robijnrood">
      <a:srgbClr val="CA005D"/>
    </a:custClr>
    <a:custClr name="Rood">
      <a:srgbClr val="D52B1E"/>
    </a:custClr>
    <a:custClr name="Donkergroen">
      <a:srgbClr val="275937"/>
    </a:custClr>
    <a:custClr name="Groen">
      <a:srgbClr val="39870C"/>
    </a:custClr>
    <a:custClr name="Mosgroen">
      <a:srgbClr val="777C00"/>
    </a:custClr>
    <a:custClr name="Donkerbruin">
      <a:srgbClr val="673327"/>
    </a:custClr>
    <a:custClr name="Licht Paars">
      <a:srgbClr val="C6B8CF"/>
    </a:custClr>
    <a:custClr name="Licht Donkerblauw">
      <a:srgbClr val="CCE0F1"/>
    </a:custClr>
    <a:custClr name="Licht Hemelblauw">
      <a:srgbClr val="DDEFF8"/>
    </a:custClr>
    <a:custClr name="Licht Violet">
      <a:srgbClr val="E5B2CF"/>
    </a:custClr>
    <a:custClr name="Licht Robijnrood">
      <a:srgbClr val="EFB2CE"/>
    </a:custClr>
    <a:custClr name="Licht Rood">
      <a:srgbClr val="F2BFBB"/>
    </a:custClr>
    <a:custClr name="Licht Donkergroen">
      <a:srgbClr val="BECDC3"/>
    </a:custClr>
    <a:custClr name="Licht Groen">
      <a:srgbClr val="C3DBB6"/>
    </a:custClr>
    <a:custClr name="Licht Mosgroen">
      <a:srgbClr val="D6D7B2"/>
    </a:custClr>
    <a:custClr name="Licht Donkerbruin">
      <a:srgbClr val="D1C1BE"/>
    </a:custClr>
    <a:custClr name="Bruin">
      <a:srgbClr val="94710A"/>
    </a:custClr>
    <a:custClr name="Geel">
      <a:srgbClr val="F9E11E"/>
    </a:custClr>
    <a:custClr name="Donkergeel">
      <a:srgbClr val="FFB612"/>
    </a:custClr>
    <a:custClr name="Oranje">
      <a:srgbClr val="E17000"/>
    </a:custClr>
    <a:custClr name="Roze">
      <a:srgbClr val="F092CD"/>
    </a:custClr>
    <a:custClr name="Lichtblauw">
      <a:srgbClr val="8FCAE7"/>
    </a:custClr>
    <a:custClr name="Mintgroen">
      <a:srgbClr val="76D2B6"/>
    </a:custClr>
    <a:custClr name="Grijs 7">
      <a:srgbClr val="535353"/>
    </a:custClr>
    <a:custClr name="Grijs 6">
      <a:srgbClr val="696969"/>
    </a:custClr>
    <a:custClr name="Grijs 5">
      <a:srgbClr val="999999"/>
    </a:custClr>
    <a:custClr name="Licht Bruin">
      <a:srgbClr val="DFD4B5"/>
    </a:custClr>
    <a:custClr name="Licht Geel">
      <a:srgbClr val="FDF6BB"/>
    </a:custClr>
    <a:custClr name="Licht Donkergeel">
      <a:srgbClr val="FFE9B7"/>
    </a:custClr>
    <a:custClr name="Licht Oranje">
      <a:srgbClr val="F6D4B2"/>
    </a:custClr>
    <a:custClr name="Licht Roze">
      <a:srgbClr val="FADEF0"/>
    </a:custClr>
    <a:custClr name="Licht Lichtblauw">
      <a:srgbClr val="DDEFF8"/>
    </a:custClr>
    <a:custClr name="Licht Mintgroen">
      <a:srgbClr val="D6F1E9"/>
    </a:custClr>
    <a:custClr name="Grijs 4">
      <a:srgbClr val="B4B4B4"/>
    </a:custClr>
    <a:custClr name="Grijs 3">
      <a:srgbClr val="CCCCCC"/>
    </a:custClr>
    <a:custClr name="Grijs 2">
      <a:srgbClr val="E6E6E6"/>
    </a:custClr>
  </a:custClrLst>
  <a:extLst>
    <a:ext uri="{05A4C25C-085E-4340-85A3-A5531E510DB2}">
      <thm15:themeFamily xmlns:thm15="http://schemas.microsoft.com/office/thememl/2012/main" name="RIJK PPT_RIVM- final versie_format_docgen  -  Alleen-lezen" id="{51EB010B-5F44-4104-9502-ED66FD5B2186}" vid="{6FE370F1-35D5-49F6-BFFE-A85E947D0953}"/>
    </a:ext>
  </a:extLst>
</a:theme>
</file>

<file path=ppt/theme/theme16.xml><?xml version="1.0" encoding="utf-8"?>
<a:theme xmlns:a="http://schemas.openxmlformats.org/drawingml/2006/main" name="Rijkshuisstijl Donkerbruin">
  <a:themeElements>
    <a:clrScheme name="Rijks Donker Bruin">
      <a:dk1>
        <a:srgbClr val="000000"/>
      </a:dk1>
      <a:lt1>
        <a:srgbClr val="FFFFFF"/>
      </a:lt1>
      <a:dk2>
        <a:srgbClr val="663227"/>
      </a:dk2>
      <a:lt2>
        <a:srgbClr val="E7E1DE"/>
      </a:lt2>
      <a:accent1>
        <a:srgbClr val="A90061"/>
      </a:accent1>
      <a:accent2>
        <a:srgbClr val="D52A1C"/>
      </a:accent2>
      <a:accent3>
        <a:srgbClr val="FFB612"/>
      </a:accent3>
      <a:accent4>
        <a:srgbClr val="017BC6"/>
      </a:accent4>
      <a:accent5>
        <a:srgbClr val="38870D"/>
      </a:accent5>
      <a:accent6>
        <a:srgbClr val="F9E11E"/>
      </a:accent6>
      <a:hlink>
        <a:srgbClr val="663227"/>
      </a:hlink>
      <a:folHlink>
        <a:srgbClr val="D1C1BD"/>
      </a:folHlink>
    </a:clrScheme>
    <a:fontScheme name="Rijkshuisstij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Paars">
      <a:srgbClr val="42145F"/>
    </a:custClr>
    <a:custClr name="Donkerblauw">
      <a:srgbClr val="01689B"/>
    </a:custClr>
    <a:custClr name="Hemelblauw">
      <a:srgbClr val="007BC7"/>
    </a:custClr>
    <a:custClr name="Violet">
      <a:srgbClr val="A90061"/>
    </a:custClr>
    <a:custClr name="Robijnrood">
      <a:srgbClr val="CA005D"/>
    </a:custClr>
    <a:custClr name="Rood">
      <a:srgbClr val="D52B1E"/>
    </a:custClr>
    <a:custClr name="Donkergroen">
      <a:srgbClr val="275937"/>
    </a:custClr>
    <a:custClr name="Groen">
      <a:srgbClr val="39870C"/>
    </a:custClr>
    <a:custClr name="Mosgroen">
      <a:srgbClr val="777C00"/>
    </a:custClr>
    <a:custClr name="Donkerbruin">
      <a:srgbClr val="673327"/>
    </a:custClr>
    <a:custClr name="Licht Paars">
      <a:srgbClr val="C6B8CF"/>
    </a:custClr>
    <a:custClr name="Licht Donkerblauw">
      <a:srgbClr val="CCE0F1"/>
    </a:custClr>
    <a:custClr name="Licht Hemelblauw">
      <a:srgbClr val="DDEFF8"/>
    </a:custClr>
    <a:custClr name="Licht Violet">
      <a:srgbClr val="E5B2CF"/>
    </a:custClr>
    <a:custClr name="Licht Robijnrood">
      <a:srgbClr val="EFB2CE"/>
    </a:custClr>
    <a:custClr name="Licht Rood">
      <a:srgbClr val="F2BFBB"/>
    </a:custClr>
    <a:custClr name="Licht Donkergroen">
      <a:srgbClr val="BECDC3"/>
    </a:custClr>
    <a:custClr name="Licht Groen">
      <a:srgbClr val="C3DBB6"/>
    </a:custClr>
    <a:custClr name="Licht Mosgroen">
      <a:srgbClr val="D6D7B2"/>
    </a:custClr>
    <a:custClr name="Licht Donkerbruin">
      <a:srgbClr val="D1C1BE"/>
    </a:custClr>
    <a:custClr name="Bruin">
      <a:srgbClr val="94710A"/>
    </a:custClr>
    <a:custClr name="Geel">
      <a:srgbClr val="F9E11E"/>
    </a:custClr>
    <a:custClr name="Donkergeel">
      <a:srgbClr val="FFB612"/>
    </a:custClr>
    <a:custClr name="Oranje">
      <a:srgbClr val="E17000"/>
    </a:custClr>
    <a:custClr name="Roze">
      <a:srgbClr val="F092CD"/>
    </a:custClr>
    <a:custClr name="Lichtblauw">
      <a:srgbClr val="8FCAE7"/>
    </a:custClr>
    <a:custClr name="Mintgroen">
      <a:srgbClr val="76D2B6"/>
    </a:custClr>
    <a:custClr name="Grijs 7">
      <a:srgbClr val="535353"/>
    </a:custClr>
    <a:custClr name="Grijs 6">
      <a:srgbClr val="696969"/>
    </a:custClr>
    <a:custClr name="Grijs 5">
      <a:srgbClr val="999999"/>
    </a:custClr>
    <a:custClr name="Licht Bruin">
      <a:srgbClr val="DFD4B5"/>
    </a:custClr>
    <a:custClr name="Licht Geel">
      <a:srgbClr val="FDF6BB"/>
    </a:custClr>
    <a:custClr name="Licht Donkergeel">
      <a:srgbClr val="FFE9B7"/>
    </a:custClr>
    <a:custClr name="Licht Oranje">
      <a:srgbClr val="F6D4B2"/>
    </a:custClr>
    <a:custClr name="Licht Roze">
      <a:srgbClr val="FADEF0"/>
    </a:custClr>
    <a:custClr name="Licht Lichtblauw">
      <a:srgbClr val="DDEFF8"/>
    </a:custClr>
    <a:custClr name="Licht Mintgroen">
      <a:srgbClr val="D6F1E9"/>
    </a:custClr>
    <a:custClr name="Grijs 4">
      <a:srgbClr val="B4B4B4"/>
    </a:custClr>
    <a:custClr name="Grijs 3">
      <a:srgbClr val="CCCCCC"/>
    </a:custClr>
    <a:custClr name="Grijs 2">
      <a:srgbClr val="E6E6E6"/>
    </a:custClr>
  </a:custClrLst>
  <a:extLst>
    <a:ext uri="{05A4C25C-085E-4340-85A3-A5531E510DB2}">
      <thm15:themeFamily xmlns:thm15="http://schemas.microsoft.com/office/thememl/2012/main" name="RIJK PPT_RIVM- final versie_format_docgen  -  Alleen-lezen" id="{51EB010B-5F44-4104-9502-ED66FD5B2186}" vid="{C74E47B7-AC63-4102-B7DC-C232DC71E0E6}"/>
    </a:ext>
  </a:extLst>
</a:theme>
</file>

<file path=ppt/theme/theme17.xml><?xml version="1.0" encoding="utf-8"?>
<a:theme xmlns:a="http://schemas.openxmlformats.org/drawingml/2006/main" name="1_Rijkshuisstijl Violet">
  <a:themeElements>
    <a:clrScheme name="Rijks Violet">
      <a:dk1>
        <a:srgbClr val="000000"/>
      </a:dk1>
      <a:lt1>
        <a:srgbClr val="FFFFFF"/>
      </a:lt1>
      <a:dk2>
        <a:srgbClr val="A90061"/>
      </a:dk2>
      <a:lt2>
        <a:srgbClr val="F6E5EF"/>
      </a:lt2>
      <a:accent1>
        <a:srgbClr val="42145F"/>
      </a:accent1>
      <a:accent2>
        <a:srgbClr val="F092CD"/>
      </a:accent2>
      <a:accent3>
        <a:srgbClr val="FFB612"/>
      </a:accent3>
      <a:accent4>
        <a:srgbClr val="8FCAE7"/>
      </a:accent4>
      <a:accent5>
        <a:srgbClr val="F9E11E"/>
      </a:accent5>
      <a:accent6>
        <a:srgbClr val="76D2B6"/>
      </a:accent6>
      <a:hlink>
        <a:srgbClr val="A90061"/>
      </a:hlink>
      <a:folHlink>
        <a:srgbClr val="E5B2CF"/>
      </a:folHlink>
    </a:clrScheme>
    <a:fontScheme name="Rijkshuisstij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Paars">
      <a:srgbClr val="42145F"/>
    </a:custClr>
    <a:custClr name="Donkerblauw">
      <a:srgbClr val="01689B"/>
    </a:custClr>
    <a:custClr name="Hemelblauw">
      <a:srgbClr val="007BC7"/>
    </a:custClr>
    <a:custClr name="Violet">
      <a:srgbClr val="A90061"/>
    </a:custClr>
    <a:custClr name="Robijnrood">
      <a:srgbClr val="CA005D"/>
    </a:custClr>
    <a:custClr name="Rood">
      <a:srgbClr val="D52B1E"/>
    </a:custClr>
    <a:custClr name="Donkergroen">
      <a:srgbClr val="275937"/>
    </a:custClr>
    <a:custClr name="Groen">
      <a:srgbClr val="39870C"/>
    </a:custClr>
    <a:custClr name="Mosgroen">
      <a:srgbClr val="777C00"/>
    </a:custClr>
    <a:custClr name="Donkerbruin">
      <a:srgbClr val="673327"/>
    </a:custClr>
    <a:custClr name="Licht Paars">
      <a:srgbClr val="C6B8CF"/>
    </a:custClr>
    <a:custClr name="Licht Donkerblauw">
      <a:srgbClr val="CCE0F1"/>
    </a:custClr>
    <a:custClr name="Licht Hemelblauw">
      <a:srgbClr val="DDEFF8"/>
    </a:custClr>
    <a:custClr name="Licht Violet">
      <a:srgbClr val="E5B2CF"/>
    </a:custClr>
    <a:custClr name="Licht Robijnrood">
      <a:srgbClr val="EFB2CE"/>
    </a:custClr>
    <a:custClr name="Licht Rood">
      <a:srgbClr val="F2BFBB"/>
    </a:custClr>
    <a:custClr name="Licht Donkergroen">
      <a:srgbClr val="BECDC3"/>
    </a:custClr>
    <a:custClr name="Licht Groen">
      <a:srgbClr val="C3DBB6"/>
    </a:custClr>
    <a:custClr name="Licht Mosgroen">
      <a:srgbClr val="D6D7B2"/>
    </a:custClr>
    <a:custClr name="Licht Donkerbruin">
      <a:srgbClr val="D1C1BE"/>
    </a:custClr>
    <a:custClr name="Bruin">
      <a:srgbClr val="94710A"/>
    </a:custClr>
    <a:custClr name="Geel">
      <a:srgbClr val="F9E11E"/>
    </a:custClr>
    <a:custClr name="Donkergeel">
      <a:srgbClr val="FFB612"/>
    </a:custClr>
    <a:custClr name="Oranje">
      <a:srgbClr val="E17000"/>
    </a:custClr>
    <a:custClr name="Roze">
      <a:srgbClr val="F092CD"/>
    </a:custClr>
    <a:custClr name="Lichtblauw">
      <a:srgbClr val="8FCAE7"/>
    </a:custClr>
    <a:custClr name="Mintgroen">
      <a:srgbClr val="76D2B6"/>
    </a:custClr>
    <a:custClr name="Grijs 7">
      <a:srgbClr val="535353"/>
    </a:custClr>
    <a:custClr name="Grijs 6">
      <a:srgbClr val="696969"/>
    </a:custClr>
    <a:custClr name="Grijs 5">
      <a:srgbClr val="999999"/>
    </a:custClr>
    <a:custClr name="Licht Bruin">
      <a:srgbClr val="DFD4B5"/>
    </a:custClr>
    <a:custClr name="Licht Geel">
      <a:srgbClr val="FDF6BB"/>
    </a:custClr>
    <a:custClr name="Licht Donkergeel">
      <a:srgbClr val="FFE9B7"/>
    </a:custClr>
    <a:custClr name="Licht Oranje">
      <a:srgbClr val="F6D4B2"/>
    </a:custClr>
    <a:custClr name="Licht Roze">
      <a:srgbClr val="FADEF0"/>
    </a:custClr>
    <a:custClr name="Licht Lichtblauw">
      <a:srgbClr val="DDEFF8"/>
    </a:custClr>
    <a:custClr name="Licht Mintgroen">
      <a:srgbClr val="D6F1E9"/>
    </a:custClr>
    <a:custClr name="Grijs 4">
      <a:srgbClr val="B4B4B4"/>
    </a:custClr>
    <a:custClr name="Grijs 3">
      <a:srgbClr val="CCCCCC"/>
    </a:custClr>
    <a:custClr name="Grijs 2">
      <a:srgbClr val="E6E6E6"/>
    </a:custClr>
  </a:custClrLst>
  <a:extLst>
    <a:ext uri="{05A4C25C-085E-4340-85A3-A5531E510DB2}">
      <thm15:themeFamily xmlns:thm15="http://schemas.microsoft.com/office/thememl/2012/main" name="RIJK PPT_RIVM- final versie_format_docgen  -  Alleen-lezen" id="{51EB010B-5F44-4104-9502-ED66FD5B2186}" vid="{6DC5AE76-CE47-4EDD-95EA-78AC8B5181CA}"/>
    </a:ext>
  </a:extLst>
</a:theme>
</file>

<file path=ppt/theme/theme18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272745d-d749-42f0-ae75-d50d91432e75">
      <Terms xmlns="http://schemas.microsoft.com/office/infopath/2007/PartnerControls"/>
    </lcf76f155ced4ddcb4097134ff3c332f>
    <TaxCatchAll xmlns="09453c40-13fe-49e2-a60f-2048f1c6259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BA3E341DDBF234788ED13DECC8A1ECA" ma:contentTypeVersion="14" ma:contentTypeDescription="Een nieuw document maken." ma:contentTypeScope="" ma:versionID="e9adf98b48c3376cd561f5db823c18b3">
  <xsd:schema xmlns:xsd="http://www.w3.org/2001/XMLSchema" xmlns:xs="http://www.w3.org/2001/XMLSchema" xmlns:p="http://schemas.microsoft.com/office/2006/metadata/properties" xmlns:ns2="a272745d-d749-42f0-ae75-d50d91432e75" xmlns:ns3="09453c40-13fe-49e2-a60f-2048f1c62594" targetNamespace="http://schemas.microsoft.com/office/2006/metadata/properties" ma:root="true" ma:fieldsID="6a596f494fa99a7ca975e517fcbcfb6d" ns2:_="" ns3:_="">
    <xsd:import namespace="a272745d-d749-42f0-ae75-d50d91432e75"/>
    <xsd:import namespace="09453c40-13fe-49e2-a60f-2048f1c6259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72745d-d749-42f0-ae75-d50d91432e7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Afbeeldingtags" ma:readOnly="false" ma:fieldId="{5cf76f15-5ced-4ddc-b409-7134ff3c332f}" ma:taxonomyMulti="true" ma:sspId="9f1f8003-3544-4801-a0bb-558fc8ffc21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453c40-13fe-49e2-a60f-2048f1c62594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220c4928-9ae8-4232-b7b9-e2d84c23131b}" ma:internalName="TaxCatchAll" ma:showField="CatchAllData" ma:web="09453c40-13fe-49e2-a60f-2048f1c6259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66B720B-A6F4-49A8-9556-6386C4FF9D7F}">
  <ds:schemaRefs>
    <ds:schemaRef ds:uri="http://purl.org/dc/dcmitype/"/>
    <ds:schemaRef ds:uri="http://www.w3.org/XML/1998/namespace"/>
    <ds:schemaRef ds:uri="http://purl.org/dc/terms/"/>
    <ds:schemaRef ds:uri="http://purl.org/dc/elements/1.1/"/>
    <ds:schemaRef ds:uri="http://schemas.microsoft.com/office/2006/documentManagement/types"/>
    <ds:schemaRef ds:uri="a272745d-d749-42f0-ae75-d50d91432e75"/>
    <ds:schemaRef ds:uri="http://schemas.openxmlformats.org/package/2006/metadata/core-properties"/>
    <ds:schemaRef ds:uri="http://schemas.microsoft.com/office/infopath/2007/PartnerControls"/>
    <ds:schemaRef ds:uri="09453c40-13fe-49e2-a60f-2048f1c62594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F0B0092C-5AE1-4345-876E-ADC3BBDA4E8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0B8C489-71CA-4F86-9CB3-43740F8E4C2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272745d-d749-42f0-ae75-d50d91432e75"/>
    <ds:schemaRef ds:uri="09453c40-13fe-49e2-a60f-2048f1c6259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950</TotalTime>
  <Words>1314</Words>
  <Application>Microsoft Office PowerPoint</Application>
  <PresentationFormat>Breedbeeld</PresentationFormat>
  <Paragraphs>208</Paragraphs>
  <Slides>29</Slides>
  <Notes>25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17</vt:i4>
      </vt:variant>
      <vt:variant>
        <vt:lpstr>Diatitels</vt:lpstr>
      </vt:variant>
      <vt:variant>
        <vt:i4>29</vt:i4>
      </vt:variant>
    </vt:vector>
  </HeadingPairs>
  <TitlesOfParts>
    <vt:vector size="50" baseType="lpstr">
      <vt:lpstr>Arial</vt:lpstr>
      <vt:lpstr>Calibri</vt:lpstr>
      <vt:lpstr>Verdana</vt:lpstr>
      <vt:lpstr>Wingdings</vt:lpstr>
      <vt:lpstr>Rijkshuisstijl Robijnrood</vt:lpstr>
      <vt:lpstr>Rijkshuisstijl Rood</vt:lpstr>
      <vt:lpstr>Rijkshuisstijl Roze</vt:lpstr>
      <vt:lpstr>Rijkshuisstijl Donkergeel</vt:lpstr>
      <vt:lpstr>Rijkshuisstijl Donkergroen</vt:lpstr>
      <vt:lpstr>Rijkshuisstijl Geel</vt:lpstr>
      <vt:lpstr>Rijkshuisstijl Groen</vt:lpstr>
      <vt:lpstr>Rijkshuisstijl Hemelblauw</vt:lpstr>
      <vt:lpstr>Rijkshuisstijl Lichtblauw</vt:lpstr>
      <vt:lpstr>Rijkshuisstijl Mintgroen</vt:lpstr>
      <vt:lpstr>Rijkshuisstijl Mosgroen</vt:lpstr>
      <vt:lpstr>Rijkshuisstijl Violet</vt:lpstr>
      <vt:lpstr>Rijkshuisstijl Paars</vt:lpstr>
      <vt:lpstr>Rijkshuisstijl Bruin</vt:lpstr>
      <vt:lpstr>Rijkshuisstijl Donkerblauw</vt:lpstr>
      <vt:lpstr>Rijkshuisstijl Donkerbruin</vt:lpstr>
      <vt:lpstr>1_Rijkshuisstijl Violet</vt:lpstr>
      <vt:lpstr>Iedereen in de wijk</vt:lpstr>
      <vt:lpstr>Agenda</vt:lpstr>
      <vt:lpstr>Wat is Regiobeeld.nl?  </vt:lpstr>
      <vt:lpstr>PowerPoint-presentatie</vt:lpstr>
      <vt:lpstr>PowerPoint-presentatie</vt:lpstr>
      <vt:lpstr>Huidige situatie bevolking</vt:lpstr>
      <vt:lpstr>Demografische druk </vt:lpstr>
      <vt:lpstr>Overzicht huishoudens</vt:lpstr>
      <vt:lpstr>PowerPoint-presentatie</vt:lpstr>
      <vt:lpstr> Verpleging en verzorging WLZ</vt:lpstr>
      <vt:lpstr>Gehandicaptenzorg</vt:lpstr>
      <vt:lpstr>Geestelijke gezondheidszorg</vt:lpstr>
      <vt:lpstr>Wijkverpleging</vt:lpstr>
      <vt:lpstr>Huisartsenzorg</vt:lpstr>
      <vt:lpstr>Gecombineerde leefstijlinterventie</vt:lpstr>
      <vt:lpstr>PowerPoint-presentatie</vt:lpstr>
      <vt:lpstr>PowerPoint-presentatie</vt:lpstr>
      <vt:lpstr>Wmo maatwerk</vt:lpstr>
      <vt:lpstr>Breder kijken naar gezondheid:  kwaliteit van leven</vt:lpstr>
      <vt:lpstr>Kwaliteit van leven: regie over eigen leven </vt:lpstr>
      <vt:lpstr>Leefomgeving </vt:lpstr>
      <vt:lpstr>SES-WOA </vt:lpstr>
      <vt:lpstr>PowerPoint-presentatie</vt:lpstr>
      <vt:lpstr>PowerPoint-presentatie</vt:lpstr>
      <vt:lpstr>Arbeidsmarkt Huisartsenzorg </vt:lpstr>
      <vt:lpstr>Arbeidsmarkt  Geestelijke gezondheidszorg</vt:lpstr>
      <vt:lpstr>Arbeidsmarkt gehandicaptenzorg</vt:lpstr>
      <vt:lpstr>Mantelzorgpotentieel 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Data-structuur</dc:title>
  <dc:creator>Arjen van der Meer</dc:creator>
  <cp:lastModifiedBy>Sophie van Helden</cp:lastModifiedBy>
  <cp:revision>1</cp:revision>
  <cp:lastPrinted>2022-09-28T17:49:34Z</cp:lastPrinted>
  <dcterms:created xsi:type="dcterms:W3CDTF">2021-12-07T10:19:54Z</dcterms:created>
  <dcterms:modified xsi:type="dcterms:W3CDTF">2025-11-24T20:33:30Z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0x010100ABA3E341DDBF234788ED13DECC8A1ECA</vt:lpwstr>
  </property>
  <property fmtid="{D5CDD505-2E9C-101B-9397-08002B2CF9AE}" pid="3" name="MediaServiceImageTags">
    <vt:lpwstr/>
  </property>
</Properties>
</file>