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0"/>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81" r:id="rId23"/>
    <p:sldId id="282" r:id="rId24"/>
    <p:sldId id="283" r:id="rId25"/>
    <p:sldId id="284" r:id="rId26"/>
    <p:sldId id="285" r:id="rId27"/>
    <p:sldId id="286" r:id="rId28"/>
    <p:sldId id="287" r:id="rId29"/>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22968C-F5F9-4F31-BC41-BA8BE81C01FC}" v="3" dt="2025-10-02T10:52:38.253"/>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Gill Sans MT"/>
          <a:ea typeface="Gill Sans MT"/>
          <a:cs typeface="Gill Sans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E4CB"/>
          </a:solidFill>
        </a:fill>
      </a:tcStyle>
    </a:wholeTbl>
    <a:band2H>
      <a:tcTxStyle/>
      <a:tcStyle>
        <a:tcBdr/>
        <a:fill>
          <a:solidFill>
            <a:srgbClr val="FEF2E7"/>
          </a:solidFill>
        </a:fill>
      </a:tcStyle>
    </a:band2H>
    <a:firstCol>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Gill Sans MT"/>
          <a:ea typeface="Gill Sans MT"/>
          <a:cs typeface="Gill Sans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EE4E5"/>
          </a:solidFill>
        </a:fill>
      </a:tcStyle>
    </a:wholeTbl>
    <a:band2H>
      <a:tcTxStyle/>
      <a:tcStyle>
        <a:tcBdr/>
        <a:fill>
          <a:solidFill>
            <a:srgbClr val="E8F2F2"/>
          </a:solidFill>
        </a:fill>
      </a:tcStyle>
    </a:band2H>
    <a:firstCol>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Gill Sans MT"/>
          <a:ea typeface="Gill Sans MT"/>
          <a:cs typeface="Gill Sans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8D1D5"/>
          </a:solidFill>
        </a:fill>
      </a:tcStyle>
    </a:wholeTbl>
    <a:band2H>
      <a:tcTxStyle/>
      <a:tcStyle>
        <a:tcBdr/>
        <a:fill>
          <a:solidFill>
            <a:srgbClr val="ECEAEB"/>
          </a:solidFill>
        </a:fill>
      </a:tcStyle>
    </a:band2H>
    <a:firstCol>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Gill Sans MT"/>
          <a:ea typeface="Gill Sans MT"/>
          <a:cs typeface="Gill Sans M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Gill Sans MT"/>
          <a:ea typeface="Gill Sans MT"/>
          <a:cs typeface="Gill Sans M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Gill Sans MT"/>
          <a:ea typeface="Gill Sans MT"/>
          <a:cs typeface="Gill Sans MT"/>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Gill Sans MT"/>
          <a:ea typeface="Gill Sans MT"/>
          <a:cs typeface="Gill Sans MT"/>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Gill Sans MT"/>
          <a:ea typeface="Gill Sans MT"/>
          <a:cs typeface="Gill Sans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Gill Sans MT"/>
          <a:ea typeface="Gill Sans MT"/>
          <a:cs typeface="Gill Sans MT"/>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Gill Sans MT"/>
          <a:ea typeface="Gill Sans MT"/>
          <a:cs typeface="Gill Sans MT"/>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Gill Sans MT"/>
          <a:ea typeface="Gill Sans MT"/>
          <a:cs typeface="Gill Sans MT"/>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Gill Sans MT"/>
          <a:ea typeface="Gill Sans MT"/>
          <a:cs typeface="Gill Sans MT"/>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447" autoAdjust="0"/>
  </p:normalViewPr>
  <p:slideViewPr>
    <p:cSldViewPr snapToGrid="0">
      <p:cViewPr varScale="1">
        <p:scale>
          <a:sx n="59" d="100"/>
          <a:sy n="59" d="100"/>
        </p:scale>
        <p:origin x="94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ianne Liebe" userId="101fded1-a256-4b87-9272-0621da33e31f" providerId="ADAL" clId="{F887FB0F-7FA0-48A9-B87F-45C40FF906BE}"/>
    <pc:docChg chg="custSel modSld">
      <pc:chgData name="Arianne Liebe" userId="101fded1-a256-4b87-9272-0621da33e31f" providerId="ADAL" clId="{F887FB0F-7FA0-48A9-B87F-45C40FF906BE}" dt="2025-10-02T10:52:49.588" v="111" actId="6549"/>
      <pc:docMkLst>
        <pc:docMk/>
      </pc:docMkLst>
      <pc:sldChg chg="modSp mod">
        <pc:chgData name="Arianne Liebe" userId="101fded1-a256-4b87-9272-0621da33e31f" providerId="ADAL" clId="{F887FB0F-7FA0-48A9-B87F-45C40FF906BE}" dt="2025-10-02T10:51:53.569" v="109" actId="20577"/>
        <pc:sldMkLst>
          <pc:docMk/>
          <pc:sldMk cId="0" sldId="263"/>
        </pc:sldMkLst>
        <pc:spChg chg="mod">
          <ac:chgData name="Arianne Liebe" userId="101fded1-a256-4b87-9272-0621da33e31f" providerId="ADAL" clId="{F887FB0F-7FA0-48A9-B87F-45C40FF906BE}" dt="2025-10-02T10:51:53.569" v="109" actId="20577"/>
          <ac:spMkLst>
            <pc:docMk/>
            <pc:sldMk cId="0" sldId="263"/>
            <ac:spMk id="128" creationId="{00000000-0000-0000-0000-000000000000}"/>
          </ac:spMkLst>
        </pc:spChg>
      </pc:sldChg>
      <pc:sldChg chg="modSp mod">
        <pc:chgData name="Arianne Liebe" userId="101fded1-a256-4b87-9272-0621da33e31f" providerId="ADAL" clId="{F887FB0F-7FA0-48A9-B87F-45C40FF906BE}" dt="2025-10-02T10:52:49.588" v="111" actId="6549"/>
        <pc:sldMkLst>
          <pc:docMk/>
          <pc:sldMk cId="0" sldId="264"/>
        </pc:sldMkLst>
        <pc:spChg chg="mod">
          <ac:chgData name="Arianne Liebe" userId="101fded1-a256-4b87-9272-0621da33e31f" providerId="ADAL" clId="{F887FB0F-7FA0-48A9-B87F-45C40FF906BE}" dt="2025-10-02T10:52:49.588" v="111" actId="6549"/>
          <ac:spMkLst>
            <pc:docMk/>
            <pc:sldMk cId="0" sldId="264"/>
            <ac:spMk id="131" creationId="{00000000-0000-0000-0000-000000000000}"/>
          </ac:spMkLst>
        </pc:spChg>
      </pc:sldChg>
      <pc:sldChg chg="addSp delSp modSp mod delAnim">
        <pc:chgData name="Arianne Liebe" userId="101fded1-a256-4b87-9272-0621da33e31f" providerId="ADAL" clId="{F887FB0F-7FA0-48A9-B87F-45C40FF906BE}" dt="2025-09-29T15:07:12.292" v="101" actId="1076"/>
        <pc:sldMkLst>
          <pc:docMk/>
          <pc:sldMk cId="0" sldId="283"/>
        </pc:sldMkLst>
        <pc:spChg chg="add mod">
          <ac:chgData name="Arianne Liebe" userId="101fded1-a256-4b87-9272-0621da33e31f" providerId="ADAL" clId="{F887FB0F-7FA0-48A9-B87F-45C40FF906BE}" dt="2025-09-29T15:07:12.292" v="101" actId="1076"/>
          <ac:spMkLst>
            <pc:docMk/>
            <pc:sldMk cId="0" sldId="283"/>
            <ac:spMk id="3" creationId="{A8B153A6-A83B-83D1-3A47-E98A81B74DC4}"/>
          </ac:spMkLst>
        </pc:spChg>
      </pc:sldChg>
      <pc:sldChg chg="addSp modSp mod">
        <pc:chgData name="Arianne Liebe" userId="101fded1-a256-4b87-9272-0621da33e31f" providerId="ADAL" clId="{F887FB0F-7FA0-48A9-B87F-45C40FF906BE}" dt="2025-09-29T15:07:22.271" v="106" actId="1076"/>
        <pc:sldMkLst>
          <pc:docMk/>
          <pc:sldMk cId="0" sldId="284"/>
        </pc:sldMkLst>
        <pc:spChg chg="add mod">
          <ac:chgData name="Arianne Liebe" userId="101fded1-a256-4b87-9272-0621da33e31f" providerId="ADAL" clId="{F887FB0F-7FA0-48A9-B87F-45C40FF906BE}" dt="2025-09-29T15:07:22.271" v="106" actId="1076"/>
          <ac:spMkLst>
            <pc:docMk/>
            <pc:sldMk cId="0" sldId="284"/>
            <ac:spMk id="2" creationId="{FA69BF82-B51D-6FF5-6F60-D55C351EA166}"/>
          </ac:spMkLst>
        </pc:spChg>
        <pc:spChg chg="mod">
          <ac:chgData name="Arianne Liebe" userId="101fded1-a256-4b87-9272-0621da33e31f" providerId="ADAL" clId="{F887FB0F-7FA0-48A9-B87F-45C40FF906BE}" dt="2025-09-29T15:07:17.830" v="104" actId="5793"/>
          <ac:spMkLst>
            <pc:docMk/>
            <pc:sldMk cId="0" sldId="284"/>
            <ac:spMk id="19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 name="Shape 102"/>
          <p:cNvSpPr>
            <a:spLocks noGrp="1" noRot="1" noChangeAspect="1"/>
          </p:cNvSpPr>
          <p:nvPr>
            <p:ph type="sldImg"/>
          </p:nvPr>
        </p:nvSpPr>
        <p:spPr>
          <a:xfrm>
            <a:off x="1143000" y="685800"/>
            <a:ext cx="4572000" cy="3429000"/>
          </a:xfrm>
          <a:prstGeom prst="rect">
            <a:avLst/>
          </a:prstGeom>
        </p:spPr>
        <p:txBody>
          <a:bodyPr/>
          <a:lstStyle/>
          <a:p>
            <a:endParaRPr/>
          </a:p>
        </p:txBody>
      </p:sp>
      <p:sp>
        <p:nvSpPr>
          <p:cNvPr id="103" name="Shape 10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hape 112"/>
          <p:cNvSpPr>
            <a:spLocks noGrp="1" noRot="1" noChangeAspect="1"/>
          </p:cNvSpPr>
          <p:nvPr>
            <p:ph type="sldImg"/>
          </p:nvPr>
        </p:nvSpPr>
        <p:spPr>
          <a:xfrm>
            <a:off x="381000" y="685800"/>
            <a:ext cx="6096000" cy="3429000"/>
          </a:xfrm>
          <a:prstGeom prst="rect">
            <a:avLst/>
          </a:prstGeom>
        </p:spPr>
        <p:txBody>
          <a:bodyPr/>
          <a:lstStyle/>
          <a:p>
            <a:endParaRPr/>
          </a:p>
        </p:txBody>
      </p:sp>
      <p:sp>
        <p:nvSpPr>
          <p:cNvPr id="113" name="Shape 113"/>
          <p:cNvSpPr>
            <a:spLocks noGrp="1"/>
          </p:cNvSpPr>
          <p:nvPr>
            <p:ph type="body" sz="quarter" idx="1"/>
          </p:nvPr>
        </p:nvSpPr>
        <p:spPr>
          <a:prstGeom prst="rect">
            <a:avLst/>
          </a:prstGeom>
        </p:spPr>
        <p:txBody>
          <a:bodyPr/>
          <a:lstStyle/>
          <a:p>
            <a:r>
              <a:t>Doe hier een korte werkvorm rondom uitwisseling</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Shape 132"/>
          <p:cNvSpPr>
            <a:spLocks noGrp="1" noRot="1" noChangeAspect="1"/>
          </p:cNvSpPr>
          <p:nvPr>
            <p:ph type="sldImg"/>
          </p:nvPr>
        </p:nvSpPr>
        <p:spPr>
          <a:xfrm>
            <a:off x="381000" y="685800"/>
            <a:ext cx="6096000" cy="3429000"/>
          </a:xfrm>
          <a:prstGeom prst="rect">
            <a:avLst/>
          </a:prstGeom>
        </p:spPr>
        <p:txBody>
          <a:bodyPr/>
          <a:lstStyle/>
          <a:p>
            <a:endParaRPr/>
          </a:p>
        </p:txBody>
      </p:sp>
      <p:sp>
        <p:nvSpPr>
          <p:cNvPr id="133" name="Shape 133"/>
          <p:cNvSpPr>
            <a:spLocks noGrp="1"/>
          </p:cNvSpPr>
          <p:nvPr>
            <p:ph type="body" sz="quarter" idx="1"/>
          </p:nvPr>
        </p:nvSpPr>
        <p:spPr>
          <a:prstGeom prst="rect">
            <a:avLst/>
          </a:prstGeom>
        </p:spPr>
        <p:txBody>
          <a:bodyPr/>
          <a:lstStyle>
            <a:lvl1pPr>
              <a:defRPr sz="2000"/>
            </a:lvl1pPr>
          </a:lstStyle>
          <a:p>
            <a:r>
              <a:t>Normering is 4-punt schaal geworden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hape 180"/>
          <p:cNvSpPr>
            <a:spLocks noGrp="1" noRot="1" noChangeAspect="1"/>
          </p:cNvSpPr>
          <p:nvPr>
            <p:ph type="sldImg"/>
          </p:nvPr>
        </p:nvSpPr>
        <p:spPr>
          <a:xfrm>
            <a:off x="381000" y="685800"/>
            <a:ext cx="6096000" cy="3429000"/>
          </a:xfrm>
          <a:prstGeom prst="rect">
            <a:avLst/>
          </a:prstGeom>
        </p:spPr>
        <p:txBody>
          <a:bodyPr/>
          <a:lstStyle/>
          <a:p>
            <a:endParaRPr/>
          </a:p>
        </p:txBody>
      </p:sp>
      <p:sp>
        <p:nvSpPr>
          <p:cNvPr id="181" name="Shape 181"/>
          <p:cNvSpPr>
            <a:spLocks noGrp="1"/>
          </p:cNvSpPr>
          <p:nvPr>
            <p:ph type="body" sz="quarter" idx="1"/>
          </p:nvPr>
        </p:nvSpPr>
        <p:spPr>
          <a:prstGeom prst="rect">
            <a:avLst/>
          </a:prstGeom>
        </p:spPr>
        <p:txBody>
          <a:bodyPr/>
          <a:lstStyle/>
          <a:p>
            <a:r>
              <a:t>0 en 1 zijn nog onvoldoende (of heeft de schoolopleider niet gezien in de les). 2 en 3 is voldoende en te zien in de gegeven les.</a:t>
            </a:r>
          </a:p>
          <a:p>
            <a:r>
              <a:t>Let op, dit is anders dan bij het praktijkfeedbackformulier (PFF) dat de praktijkopleider invult, het beoordelingsinstrument. Daarbij is 1 al voldoende.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noRot="1" noChangeAspect="1"/>
          </p:cNvSpPr>
          <p:nvPr>
            <p:ph type="sldImg"/>
          </p:nvPr>
        </p:nvSpPr>
        <p:spPr>
          <a:xfrm>
            <a:off x="381000" y="685800"/>
            <a:ext cx="6096000" cy="3429000"/>
          </a:xfrm>
          <a:prstGeom prst="rect">
            <a:avLst/>
          </a:prstGeom>
        </p:spPr>
        <p:txBody>
          <a:bodyPr/>
          <a:lstStyle/>
          <a:p>
            <a:endParaRPr/>
          </a:p>
        </p:txBody>
      </p:sp>
      <p:sp>
        <p:nvSpPr>
          <p:cNvPr id="189" name="Shape 189"/>
          <p:cNvSpPr>
            <a:spLocks noGrp="1"/>
          </p:cNvSpPr>
          <p:nvPr>
            <p:ph type="body" sz="quarter" idx="1"/>
          </p:nvPr>
        </p:nvSpPr>
        <p:spPr>
          <a:prstGeom prst="rect">
            <a:avLst/>
          </a:prstGeom>
        </p:spPr>
        <p:txBody>
          <a:bodyPr/>
          <a:lstStyle/>
          <a:p>
            <a:r>
              <a:rPr dirty="0" err="1"/>
              <a:t>Vergelijken</a:t>
            </a:r>
            <a:r>
              <a:rPr dirty="0"/>
              <a:t> in de </a:t>
            </a:r>
            <a:r>
              <a:rPr dirty="0" err="1"/>
              <a:t>groep</a:t>
            </a:r>
            <a:r>
              <a:rPr dirty="0"/>
              <a:t> en met de </a:t>
            </a:r>
            <a:r>
              <a:rPr dirty="0" err="1"/>
              <a:t>normscores</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hape 202"/>
          <p:cNvSpPr>
            <a:spLocks noGrp="1" noRot="1" noChangeAspect="1"/>
          </p:cNvSpPr>
          <p:nvPr>
            <p:ph type="sldImg"/>
          </p:nvPr>
        </p:nvSpPr>
        <p:spPr>
          <a:xfrm>
            <a:off x="381000" y="685800"/>
            <a:ext cx="6096000" cy="3429000"/>
          </a:xfrm>
          <a:prstGeom prst="rect">
            <a:avLst/>
          </a:prstGeom>
        </p:spPr>
        <p:txBody>
          <a:bodyPr/>
          <a:lstStyle/>
          <a:p>
            <a:endParaRPr/>
          </a:p>
        </p:txBody>
      </p:sp>
      <p:sp>
        <p:nvSpPr>
          <p:cNvPr id="203" name="Shape 203"/>
          <p:cNvSpPr>
            <a:spLocks noGrp="1"/>
          </p:cNvSpPr>
          <p:nvPr>
            <p:ph type="body" sz="quarter" idx="1"/>
          </p:nvPr>
        </p:nvSpPr>
        <p:spPr>
          <a:prstGeom prst="rect">
            <a:avLst/>
          </a:prstGeom>
        </p:spPr>
        <p:txBody>
          <a:bodyPr/>
          <a:lstStyle/>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eldia">
    <p:bg>
      <p:bgPr>
        <a:solidFill>
          <a:schemeClr val="accent1"/>
        </a:solidFill>
        <a:effectLst/>
      </p:bgPr>
    </p:bg>
    <p:spTree>
      <p:nvGrpSpPr>
        <p:cNvPr id="1" name=""/>
        <p:cNvGrpSpPr/>
        <p:nvPr/>
      </p:nvGrpSpPr>
      <p:grpSpPr>
        <a:xfrm>
          <a:off x="0" y="0"/>
          <a:ext cx="0" cy="0"/>
          <a:chOff x="0" y="0"/>
          <a:chExt cx="0" cy="0"/>
        </a:xfrm>
      </p:grpSpPr>
      <p:sp>
        <p:nvSpPr>
          <p:cNvPr id="13" name="cirkel met schelpvormVrije vorm 6"/>
          <p:cNvSpPr/>
          <p:nvPr/>
        </p:nvSpPr>
        <p:spPr>
          <a:xfrm>
            <a:off x="3557015" y="630936"/>
            <a:ext cx="5235576" cy="522922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1010" y="20"/>
                </a:lnTo>
                <a:lnTo>
                  <a:pt x="11213" y="72"/>
                </a:lnTo>
                <a:lnTo>
                  <a:pt x="11409" y="151"/>
                </a:lnTo>
                <a:lnTo>
                  <a:pt x="11612" y="249"/>
                </a:lnTo>
                <a:lnTo>
                  <a:pt x="11802" y="361"/>
                </a:lnTo>
                <a:lnTo>
                  <a:pt x="11999" y="479"/>
                </a:lnTo>
                <a:lnTo>
                  <a:pt x="12392" y="689"/>
                </a:lnTo>
                <a:lnTo>
                  <a:pt x="12581" y="767"/>
                </a:lnTo>
                <a:lnTo>
                  <a:pt x="12791" y="820"/>
                </a:lnTo>
                <a:lnTo>
                  <a:pt x="12994" y="846"/>
                </a:lnTo>
                <a:lnTo>
                  <a:pt x="13210" y="846"/>
                </a:lnTo>
                <a:lnTo>
                  <a:pt x="13433" y="833"/>
                </a:lnTo>
                <a:lnTo>
                  <a:pt x="13656" y="807"/>
                </a:lnTo>
                <a:lnTo>
                  <a:pt x="13878" y="774"/>
                </a:lnTo>
                <a:lnTo>
                  <a:pt x="14101" y="748"/>
                </a:lnTo>
                <a:lnTo>
                  <a:pt x="14324" y="728"/>
                </a:lnTo>
                <a:lnTo>
                  <a:pt x="14533" y="734"/>
                </a:lnTo>
                <a:lnTo>
                  <a:pt x="14736" y="761"/>
                </a:lnTo>
                <a:lnTo>
                  <a:pt x="14933" y="820"/>
                </a:lnTo>
                <a:lnTo>
                  <a:pt x="15096" y="905"/>
                </a:lnTo>
                <a:lnTo>
                  <a:pt x="15254" y="1016"/>
                </a:lnTo>
                <a:lnTo>
                  <a:pt x="15391" y="1148"/>
                </a:lnTo>
                <a:lnTo>
                  <a:pt x="15529" y="1298"/>
                </a:lnTo>
                <a:lnTo>
                  <a:pt x="15653" y="1456"/>
                </a:lnTo>
                <a:lnTo>
                  <a:pt x="15902" y="1784"/>
                </a:lnTo>
                <a:lnTo>
                  <a:pt x="16026" y="1941"/>
                </a:lnTo>
                <a:lnTo>
                  <a:pt x="16157" y="2092"/>
                </a:lnTo>
                <a:lnTo>
                  <a:pt x="16308" y="2223"/>
                </a:lnTo>
                <a:lnTo>
                  <a:pt x="16452" y="2341"/>
                </a:lnTo>
                <a:lnTo>
                  <a:pt x="16616" y="2433"/>
                </a:lnTo>
                <a:lnTo>
                  <a:pt x="16793" y="2511"/>
                </a:lnTo>
                <a:lnTo>
                  <a:pt x="16983" y="2577"/>
                </a:lnTo>
                <a:lnTo>
                  <a:pt x="17179" y="2636"/>
                </a:lnTo>
                <a:lnTo>
                  <a:pt x="17376" y="2689"/>
                </a:lnTo>
                <a:lnTo>
                  <a:pt x="17579" y="2741"/>
                </a:lnTo>
                <a:lnTo>
                  <a:pt x="17769" y="2800"/>
                </a:lnTo>
                <a:lnTo>
                  <a:pt x="17959" y="2866"/>
                </a:lnTo>
                <a:lnTo>
                  <a:pt x="18135" y="2944"/>
                </a:lnTo>
                <a:lnTo>
                  <a:pt x="18293" y="3043"/>
                </a:lnTo>
                <a:lnTo>
                  <a:pt x="18437" y="3161"/>
                </a:lnTo>
                <a:lnTo>
                  <a:pt x="18555" y="3305"/>
                </a:lnTo>
                <a:lnTo>
                  <a:pt x="18653" y="3462"/>
                </a:lnTo>
                <a:lnTo>
                  <a:pt x="18731" y="3639"/>
                </a:lnTo>
                <a:lnTo>
                  <a:pt x="18797" y="3830"/>
                </a:lnTo>
                <a:lnTo>
                  <a:pt x="18856" y="4020"/>
                </a:lnTo>
                <a:lnTo>
                  <a:pt x="18908" y="4223"/>
                </a:lnTo>
                <a:lnTo>
                  <a:pt x="18961" y="4420"/>
                </a:lnTo>
                <a:lnTo>
                  <a:pt x="19020" y="4616"/>
                </a:lnTo>
                <a:lnTo>
                  <a:pt x="19085" y="4807"/>
                </a:lnTo>
                <a:lnTo>
                  <a:pt x="19164" y="4984"/>
                </a:lnTo>
                <a:lnTo>
                  <a:pt x="19255" y="5148"/>
                </a:lnTo>
                <a:lnTo>
                  <a:pt x="19373" y="5292"/>
                </a:lnTo>
                <a:lnTo>
                  <a:pt x="19504" y="5443"/>
                </a:lnTo>
                <a:lnTo>
                  <a:pt x="19655" y="5574"/>
                </a:lnTo>
                <a:lnTo>
                  <a:pt x="19812" y="5698"/>
                </a:lnTo>
                <a:lnTo>
                  <a:pt x="19982" y="5823"/>
                </a:lnTo>
                <a:lnTo>
                  <a:pt x="20146" y="5948"/>
                </a:lnTo>
                <a:lnTo>
                  <a:pt x="20303" y="6072"/>
                </a:lnTo>
                <a:lnTo>
                  <a:pt x="20454" y="6210"/>
                </a:lnTo>
                <a:lnTo>
                  <a:pt x="20585" y="6348"/>
                </a:lnTo>
                <a:lnTo>
                  <a:pt x="20696" y="6505"/>
                </a:lnTo>
                <a:lnTo>
                  <a:pt x="20781" y="6669"/>
                </a:lnTo>
                <a:lnTo>
                  <a:pt x="20840" y="6866"/>
                </a:lnTo>
                <a:lnTo>
                  <a:pt x="20866" y="7069"/>
                </a:lnTo>
                <a:lnTo>
                  <a:pt x="20873" y="7279"/>
                </a:lnTo>
                <a:lnTo>
                  <a:pt x="20853" y="7502"/>
                </a:lnTo>
                <a:lnTo>
                  <a:pt x="20827" y="7725"/>
                </a:lnTo>
                <a:lnTo>
                  <a:pt x="20794" y="7948"/>
                </a:lnTo>
                <a:lnTo>
                  <a:pt x="20768" y="8170"/>
                </a:lnTo>
                <a:lnTo>
                  <a:pt x="20755" y="8393"/>
                </a:lnTo>
                <a:lnTo>
                  <a:pt x="20755" y="8610"/>
                </a:lnTo>
                <a:lnTo>
                  <a:pt x="20781" y="8813"/>
                </a:lnTo>
                <a:lnTo>
                  <a:pt x="20834" y="9016"/>
                </a:lnTo>
                <a:lnTo>
                  <a:pt x="20912" y="9207"/>
                </a:lnTo>
                <a:lnTo>
                  <a:pt x="21122" y="9600"/>
                </a:lnTo>
                <a:lnTo>
                  <a:pt x="21240" y="9797"/>
                </a:lnTo>
                <a:lnTo>
                  <a:pt x="21351" y="9987"/>
                </a:lnTo>
                <a:lnTo>
                  <a:pt x="21449" y="10190"/>
                </a:lnTo>
                <a:lnTo>
                  <a:pt x="21528" y="10387"/>
                </a:lnTo>
                <a:lnTo>
                  <a:pt x="21580" y="10590"/>
                </a:lnTo>
                <a:lnTo>
                  <a:pt x="21600" y="10800"/>
                </a:lnTo>
                <a:lnTo>
                  <a:pt x="21580" y="11010"/>
                </a:lnTo>
                <a:lnTo>
                  <a:pt x="21528" y="11213"/>
                </a:lnTo>
                <a:lnTo>
                  <a:pt x="21449" y="11410"/>
                </a:lnTo>
                <a:lnTo>
                  <a:pt x="21351" y="11613"/>
                </a:lnTo>
                <a:lnTo>
                  <a:pt x="21240" y="11803"/>
                </a:lnTo>
                <a:lnTo>
                  <a:pt x="21122" y="12000"/>
                </a:lnTo>
                <a:lnTo>
                  <a:pt x="20912" y="12393"/>
                </a:lnTo>
                <a:lnTo>
                  <a:pt x="20834" y="12584"/>
                </a:lnTo>
                <a:lnTo>
                  <a:pt x="20781" y="12787"/>
                </a:lnTo>
                <a:lnTo>
                  <a:pt x="20755" y="12990"/>
                </a:lnTo>
                <a:lnTo>
                  <a:pt x="20755" y="13207"/>
                </a:lnTo>
                <a:lnTo>
                  <a:pt x="20768" y="13430"/>
                </a:lnTo>
                <a:lnTo>
                  <a:pt x="20794" y="13652"/>
                </a:lnTo>
                <a:lnTo>
                  <a:pt x="20827" y="13875"/>
                </a:lnTo>
                <a:lnTo>
                  <a:pt x="20853" y="14098"/>
                </a:lnTo>
                <a:lnTo>
                  <a:pt x="20873" y="14321"/>
                </a:lnTo>
                <a:lnTo>
                  <a:pt x="20866" y="14531"/>
                </a:lnTo>
                <a:lnTo>
                  <a:pt x="20840" y="14734"/>
                </a:lnTo>
                <a:lnTo>
                  <a:pt x="20781" y="14931"/>
                </a:lnTo>
                <a:lnTo>
                  <a:pt x="20696" y="15095"/>
                </a:lnTo>
                <a:lnTo>
                  <a:pt x="20585" y="15252"/>
                </a:lnTo>
                <a:lnTo>
                  <a:pt x="20454" y="15390"/>
                </a:lnTo>
                <a:lnTo>
                  <a:pt x="20303" y="15528"/>
                </a:lnTo>
                <a:lnTo>
                  <a:pt x="20146" y="15652"/>
                </a:lnTo>
                <a:lnTo>
                  <a:pt x="19982" y="15777"/>
                </a:lnTo>
                <a:lnTo>
                  <a:pt x="19812" y="15902"/>
                </a:lnTo>
                <a:lnTo>
                  <a:pt x="19655" y="16026"/>
                </a:lnTo>
                <a:lnTo>
                  <a:pt x="19504" y="16157"/>
                </a:lnTo>
                <a:lnTo>
                  <a:pt x="19373" y="16308"/>
                </a:lnTo>
                <a:lnTo>
                  <a:pt x="19255" y="16452"/>
                </a:lnTo>
                <a:lnTo>
                  <a:pt x="19164" y="16616"/>
                </a:lnTo>
                <a:lnTo>
                  <a:pt x="19085" y="16793"/>
                </a:lnTo>
                <a:lnTo>
                  <a:pt x="19020" y="16984"/>
                </a:lnTo>
                <a:lnTo>
                  <a:pt x="18961" y="17180"/>
                </a:lnTo>
                <a:lnTo>
                  <a:pt x="18908" y="17377"/>
                </a:lnTo>
                <a:lnTo>
                  <a:pt x="18856" y="17580"/>
                </a:lnTo>
                <a:lnTo>
                  <a:pt x="18797" y="17770"/>
                </a:lnTo>
                <a:lnTo>
                  <a:pt x="18731" y="17961"/>
                </a:lnTo>
                <a:lnTo>
                  <a:pt x="18653" y="18138"/>
                </a:lnTo>
                <a:lnTo>
                  <a:pt x="18555" y="18295"/>
                </a:lnTo>
                <a:lnTo>
                  <a:pt x="18437" y="18439"/>
                </a:lnTo>
                <a:lnTo>
                  <a:pt x="18293" y="18557"/>
                </a:lnTo>
                <a:lnTo>
                  <a:pt x="18135" y="18656"/>
                </a:lnTo>
                <a:lnTo>
                  <a:pt x="17959" y="18734"/>
                </a:lnTo>
                <a:lnTo>
                  <a:pt x="17769" y="18800"/>
                </a:lnTo>
                <a:lnTo>
                  <a:pt x="17579" y="18859"/>
                </a:lnTo>
                <a:lnTo>
                  <a:pt x="17376" y="18911"/>
                </a:lnTo>
                <a:lnTo>
                  <a:pt x="17179" y="18964"/>
                </a:lnTo>
                <a:lnTo>
                  <a:pt x="16983" y="19023"/>
                </a:lnTo>
                <a:lnTo>
                  <a:pt x="16793" y="19089"/>
                </a:lnTo>
                <a:lnTo>
                  <a:pt x="16616" y="19167"/>
                </a:lnTo>
                <a:lnTo>
                  <a:pt x="16452" y="19259"/>
                </a:lnTo>
                <a:lnTo>
                  <a:pt x="16308" y="19377"/>
                </a:lnTo>
                <a:lnTo>
                  <a:pt x="16157" y="19508"/>
                </a:lnTo>
                <a:lnTo>
                  <a:pt x="16026" y="19659"/>
                </a:lnTo>
                <a:lnTo>
                  <a:pt x="15902" y="19816"/>
                </a:lnTo>
                <a:lnTo>
                  <a:pt x="15653" y="20144"/>
                </a:lnTo>
                <a:lnTo>
                  <a:pt x="15529" y="20302"/>
                </a:lnTo>
                <a:lnTo>
                  <a:pt x="15391" y="20452"/>
                </a:lnTo>
                <a:lnTo>
                  <a:pt x="15254" y="20584"/>
                </a:lnTo>
                <a:lnTo>
                  <a:pt x="15096" y="20695"/>
                </a:lnTo>
                <a:lnTo>
                  <a:pt x="14933" y="20780"/>
                </a:lnTo>
                <a:lnTo>
                  <a:pt x="14736" y="20839"/>
                </a:lnTo>
                <a:lnTo>
                  <a:pt x="14533" y="20866"/>
                </a:lnTo>
                <a:lnTo>
                  <a:pt x="14324" y="20872"/>
                </a:lnTo>
                <a:lnTo>
                  <a:pt x="14101" y="20852"/>
                </a:lnTo>
                <a:lnTo>
                  <a:pt x="13878" y="20826"/>
                </a:lnTo>
                <a:lnTo>
                  <a:pt x="13656" y="20793"/>
                </a:lnTo>
                <a:lnTo>
                  <a:pt x="13433" y="20767"/>
                </a:lnTo>
                <a:lnTo>
                  <a:pt x="13210" y="20754"/>
                </a:lnTo>
                <a:lnTo>
                  <a:pt x="12994" y="20754"/>
                </a:lnTo>
                <a:lnTo>
                  <a:pt x="12791" y="20780"/>
                </a:lnTo>
                <a:lnTo>
                  <a:pt x="12581" y="20833"/>
                </a:lnTo>
                <a:lnTo>
                  <a:pt x="12392" y="20911"/>
                </a:lnTo>
                <a:lnTo>
                  <a:pt x="11999" y="21121"/>
                </a:lnTo>
                <a:lnTo>
                  <a:pt x="11802" y="21239"/>
                </a:lnTo>
                <a:lnTo>
                  <a:pt x="11612" y="21351"/>
                </a:lnTo>
                <a:lnTo>
                  <a:pt x="11409" y="21449"/>
                </a:lnTo>
                <a:lnTo>
                  <a:pt x="11213" y="21528"/>
                </a:lnTo>
                <a:lnTo>
                  <a:pt x="11010" y="21580"/>
                </a:lnTo>
                <a:lnTo>
                  <a:pt x="10800" y="21600"/>
                </a:lnTo>
                <a:lnTo>
                  <a:pt x="10590" y="21580"/>
                </a:lnTo>
                <a:lnTo>
                  <a:pt x="10387" y="21528"/>
                </a:lnTo>
                <a:lnTo>
                  <a:pt x="10191" y="21449"/>
                </a:lnTo>
                <a:lnTo>
                  <a:pt x="9988" y="21351"/>
                </a:lnTo>
                <a:lnTo>
                  <a:pt x="9798" y="21239"/>
                </a:lnTo>
                <a:lnTo>
                  <a:pt x="9601" y="21121"/>
                </a:lnTo>
                <a:lnTo>
                  <a:pt x="9208" y="20911"/>
                </a:lnTo>
                <a:lnTo>
                  <a:pt x="9012" y="20833"/>
                </a:lnTo>
                <a:lnTo>
                  <a:pt x="8809" y="20780"/>
                </a:lnTo>
                <a:lnTo>
                  <a:pt x="8606" y="20754"/>
                </a:lnTo>
                <a:lnTo>
                  <a:pt x="8390" y="20754"/>
                </a:lnTo>
                <a:lnTo>
                  <a:pt x="8167" y="20767"/>
                </a:lnTo>
                <a:lnTo>
                  <a:pt x="7944" y="20793"/>
                </a:lnTo>
                <a:lnTo>
                  <a:pt x="7722" y="20826"/>
                </a:lnTo>
                <a:lnTo>
                  <a:pt x="7499" y="20852"/>
                </a:lnTo>
                <a:lnTo>
                  <a:pt x="7276" y="20872"/>
                </a:lnTo>
                <a:lnTo>
                  <a:pt x="7067" y="20866"/>
                </a:lnTo>
                <a:lnTo>
                  <a:pt x="6864" y="20839"/>
                </a:lnTo>
                <a:lnTo>
                  <a:pt x="6667" y="20780"/>
                </a:lnTo>
                <a:lnTo>
                  <a:pt x="6504" y="20695"/>
                </a:lnTo>
                <a:lnTo>
                  <a:pt x="6346" y="20584"/>
                </a:lnTo>
                <a:lnTo>
                  <a:pt x="6209" y="20452"/>
                </a:lnTo>
                <a:lnTo>
                  <a:pt x="6071" y="20302"/>
                </a:lnTo>
                <a:lnTo>
                  <a:pt x="5947" y="20144"/>
                </a:lnTo>
                <a:lnTo>
                  <a:pt x="5698" y="19816"/>
                </a:lnTo>
                <a:lnTo>
                  <a:pt x="5574" y="19659"/>
                </a:lnTo>
                <a:lnTo>
                  <a:pt x="5443" y="19508"/>
                </a:lnTo>
                <a:lnTo>
                  <a:pt x="5292" y="19377"/>
                </a:lnTo>
                <a:lnTo>
                  <a:pt x="5148" y="19259"/>
                </a:lnTo>
                <a:lnTo>
                  <a:pt x="4984" y="19167"/>
                </a:lnTo>
                <a:lnTo>
                  <a:pt x="4807" y="19089"/>
                </a:lnTo>
                <a:lnTo>
                  <a:pt x="4617" y="19023"/>
                </a:lnTo>
                <a:lnTo>
                  <a:pt x="4421" y="18964"/>
                </a:lnTo>
                <a:lnTo>
                  <a:pt x="4224" y="18911"/>
                </a:lnTo>
                <a:lnTo>
                  <a:pt x="4021" y="18859"/>
                </a:lnTo>
                <a:lnTo>
                  <a:pt x="3831" y="18800"/>
                </a:lnTo>
                <a:lnTo>
                  <a:pt x="3641" y="18734"/>
                </a:lnTo>
                <a:lnTo>
                  <a:pt x="3465" y="18656"/>
                </a:lnTo>
                <a:lnTo>
                  <a:pt x="3307" y="18557"/>
                </a:lnTo>
                <a:lnTo>
                  <a:pt x="3163" y="18439"/>
                </a:lnTo>
                <a:lnTo>
                  <a:pt x="3045" y="18295"/>
                </a:lnTo>
                <a:lnTo>
                  <a:pt x="2947" y="18138"/>
                </a:lnTo>
                <a:lnTo>
                  <a:pt x="2869" y="17961"/>
                </a:lnTo>
                <a:lnTo>
                  <a:pt x="2803" y="17770"/>
                </a:lnTo>
                <a:lnTo>
                  <a:pt x="2744" y="17580"/>
                </a:lnTo>
                <a:lnTo>
                  <a:pt x="2692" y="17377"/>
                </a:lnTo>
                <a:lnTo>
                  <a:pt x="2639" y="17180"/>
                </a:lnTo>
                <a:lnTo>
                  <a:pt x="2580" y="16984"/>
                </a:lnTo>
                <a:lnTo>
                  <a:pt x="2515" y="16793"/>
                </a:lnTo>
                <a:lnTo>
                  <a:pt x="2436" y="16616"/>
                </a:lnTo>
                <a:lnTo>
                  <a:pt x="2345" y="16452"/>
                </a:lnTo>
                <a:lnTo>
                  <a:pt x="2227" y="16308"/>
                </a:lnTo>
                <a:lnTo>
                  <a:pt x="2096" y="16157"/>
                </a:lnTo>
                <a:lnTo>
                  <a:pt x="1945" y="16026"/>
                </a:lnTo>
                <a:lnTo>
                  <a:pt x="1454" y="15652"/>
                </a:lnTo>
                <a:lnTo>
                  <a:pt x="1297" y="15528"/>
                </a:lnTo>
                <a:lnTo>
                  <a:pt x="1146" y="15390"/>
                </a:lnTo>
                <a:lnTo>
                  <a:pt x="1015" y="15252"/>
                </a:lnTo>
                <a:lnTo>
                  <a:pt x="904" y="15095"/>
                </a:lnTo>
                <a:lnTo>
                  <a:pt x="819" y="14931"/>
                </a:lnTo>
                <a:lnTo>
                  <a:pt x="760" y="14734"/>
                </a:lnTo>
                <a:lnTo>
                  <a:pt x="734" y="14531"/>
                </a:lnTo>
                <a:lnTo>
                  <a:pt x="727" y="14321"/>
                </a:lnTo>
                <a:lnTo>
                  <a:pt x="747" y="14098"/>
                </a:lnTo>
                <a:lnTo>
                  <a:pt x="773" y="13875"/>
                </a:lnTo>
                <a:lnTo>
                  <a:pt x="806" y="13652"/>
                </a:lnTo>
                <a:lnTo>
                  <a:pt x="832" y="13430"/>
                </a:lnTo>
                <a:lnTo>
                  <a:pt x="845" y="13207"/>
                </a:lnTo>
                <a:lnTo>
                  <a:pt x="845" y="12990"/>
                </a:lnTo>
                <a:lnTo>
                  <a:pt x="819" y="12787"/>
                </a:lnTo>
                <a:lnTo>
                  <a:pt x="766" y="12584"/>
                </a:lnTo>
                <a:lnTo>
                  <a:pt x="688" y="12393"/>
                </a:lnTo>
                <a:lnTo>
                  <a:pt x="589" y="12197"/>
                </a:lnTo>
                <a:lnTo>
                  <a:pt x="478" y="12000"/>
                </a:lnTo>
                <a:lnTo>
                  <a:pt x="360" y="11803"/>
                </a:lnTo>
                <a:lnTo>
                  <a:pt x="249" y="11613"/>
                </a:lnTo>
                <a:lnTo>
                  <a:pt x="151" y="11410"/>
                </a:lnTo>
                <a:lnTo>
                  <a:pt x="72" y="11213"/>
                </a:lnTo>
                <a:lnTo>
                  <a:pt x="20" y="11010"/>
                </a:lnTo>
                <a:lnTo>
                  <a:pt x="0" y="10800"/>
                </a:lnTo>
                <a:lnTo>
                  <a:pt x="20" y="10590"/>
                </a:lnTo>
                <a:lnTo>
                  <a:pt x="72" y="10387"/>
                </a:lnTo>
                <a:lnTo>
                  <a:pt x="151" y="10190"/>
                </a:lnTo>
                <a:lnTo>
                  <a:pt x="249" y="9987"/>
                </a:lnTo>
                <a:lnTo>
                  <a:pt x="360" y="9797"/>
                </a:lnTo>
                <a:lnTo>
                  <a:pt x="478" y="9600"/>
                </a:lnTo>
                <a:lnTo>
                  <a:pt x="589" y="9403"/>
                </a:lnTo>
                <a:lnTo>
                  <a:pt x="688" y="9207"/>
                </a:lnTo>
                <a:lnTo>
                  <a:pt x="766" y="9016"/>
                </a:lnTo>
                <a:lnTo>
                  <a:pt x="819" y="8813"/>
                </a:lnTo>
                <a:lnTo>
                  <a:pt x="845" y="8610"/>
                </a:lnTo>
                <a:lnTo>
                  <a:pt x="845" y="8393"/>
                </a:lnTo>
                <a:lnTo>
                  <a:pt x="832" y="8170"/>
                </a:lnTo>
                <a:lnTo>
                  <a:pt x="806" y="7948"/>
                </a:lnTo>
                <a:lnTo>
                  <a:pt x="773" y="7725"/>
                </a:lnTo>
                <a:lnTo>
                  <a:pt x="747" y="7502"/>
                </a:lnTo>
                <a:lnTo>
                  <a:pt x="727" y="7279"/>
                </a:lnTo>
                <a:lnTo>
                  <a:pt x="734" y="7069"/>
                </a:lnTo>
                <a:lnTo>
                  <a:pt x="760" y="6866"/>
                </a:lnTo>
                <a:lnTo>
                  <a:pt x="819" y="6669"/>
                </a:lnTo>
                <a:lnTo>
                  <a:pt x="904" y="6505"/>
                </a:lnTo>
                <a:lnTo>
                  <a:pt x="1015" y="6348"/>
                </a:lnTo>
                <a:lnTo>
                  <a:pt x="1146" y="6210"/>
                </a:lnTo>
                <a:lnTo>
                  <a:pt x="1297" y="6072"/>
                </a:lnTo>
                <a:lnTo>
                  <a:pt x="1454" y="5948"/>
                </a:lnTo>
                <a:lnTo>
                  <a:pt x="1945" y="5574"/>
                </a:lnTo>
                <a:lnTo>
                  <a:pt x="2096" y="5443"/>
                </a:lnTo>
                <a:lnTo>
                  <a:pt x="2227" y="5292"/>
                </a:lnTo>
                <a:lnTo>
                  <a:pt x="2345" y="5148"/>
                </a:lnTo>
                <a:lnTo>
                  <a:pt x="2436" y="4984"/>
                </a:lnTo>
                <a:lnTo>
                  <a:pt x="2515" y="4807"/>
                </a:lnTo>
                <a:lnTo>
                  <a:pt x="2580" y="4616"/>
                </a:lnTo>
                <a:lnTo>
                  <a:pt x="2639" y="4420"/>
                </a:lnTo>
                <a:lnTo>
                  <a:pt x="2692" y="4223"/>
                </a:lnTo>
                <a:lnTo>
                  <a:pt x="2744" y="4020"/>
                </a:lnTo>
                <a:lnTo>
                  <a:pt x="2803" y="3830"/>
                </a:lnTo>
                <a:lnTo>
                  <a:pt x="2869" y="3639"/>
                </a:lnTo>
                <a:lnTo>
                  <a:pt x="2947" y="3462"/>
                </a:lnTo>
                <a:lnTo>
                  <a:pt x="3045" y="3305"/>
                </a:lnTo>
                <a:lnTo>
                  <a:pt x="3163" y="3161"/>
                </a:lnTo>
                <a:lnTo>
                  <a:pt x="3307" y="3043"/>
                </a:lnTo>
                <a:lnTo>
                  <a:pt x="3465" y="2944"/>
                </a:lnTo>
                <a:lnTo>
                  <a:pt x="3641" y="2866"/>
                </a:lnTo>
                <a:lnTo>
                  <a:pt x="3831" y="2800"/>
                </a:lnTo>
                <a:lnTo>
                  <a:pt x="4021" y="2741"/>
                </a:lnTo>
                <a:lnTo>
                  <a:pt x="4224" y="2689"/>
                </a:lnTo>
                <a:lnTo>
                  <a:pt x="4421" y="2636"/>
                </a:lnTo>
                <a:lnTo>
                  <a:pt x="4617" y="2577"/>
                </a:lnTo>
                <a:lnTo>
                  <a:pt x="4807" y="2511"/>
                </a:lnTo>
                <a:lnTo>
                  <a:pt x="4984" y="2433"/>
                </a:lnTo>
                <a:lnTo>
                  <a:pt x="5148" y="2341"/>
                </a:lnTo>
                <a:lnTo>
                  <a:pt x="5292" y="2223"/>
                </a:lnTo>
                <a:lnTo>
                  <a:pt x="5443" y="2092"/>
                </a:lnTo>
                <a:lnTo>
                  <a:pt x="5574" y="1941"/>
                </a:lnTo>
                <a:lnTo>
                  <a:pt x="5698" y="1784"/>
                </a:lnTo>
                <a:lnTo>
                  <a:pt x="5947" y="1456"/>
                </a:lnTo>
                <a:lnTo>
                  <a:pt x="6071" y="1298"/>
                </a:lnTo>
                <a:lnTo>
                  <a:pt x="6209" y="1148"/>
                </a:lnTo>
                <a:lnTo>
                  <a:pt x="6346" y="1016"/>
                </a:lnTo>
                <a:lnTo>
                  <a:pt x="6504" y="905"/>
                </a:lnTo>
                <a:lnTo>
                  <a:pt x="6667" y="820"/>
                </a:lnTo>
                <a:lnTo>
                  <a:pt x="6864" y="761"/>
                </a:lnTo>
                <a:lnTo>
                  <a:pt x="7067" y="734"/>
                </a:lnTo>
                <a:lnTo>
                  <a:pt x="7276" y="728"/>
                </a:lnTo>
                <a:lnTo>
                  <a:pt x="7499" y="748"/>
                </a:lnTo>
                <a:lnTo>
                  <a:pt x="7722" y="774"/>
                </a:lnTo>
                <a:lnTo>
                  <a:pt x="7944" y="807"/>
                </a:lnTo>
                <a:lnTo>
                  <a:pt x="8167" y="833"/>
                </a:lnTo>
                <a:lnTo>
                  <a:pt x="8390" y="846"/>
                </a:lnTo>
                <a:lnTo>
                  <a:pt x="8606" y="846"/>
                </a:lnTo>
                <a:lnTo>
                  <a:pt x="8809" y="820"/>
                </a:lnTo>
                <a:lnTo>
                  <a:pt x="9012" y="767"/>
                </a:lnTo>
                <a:lnTo>
                  <a:pt x="9208" y="689"/>
                </a:lnTo>
                <a:lnTo>
                  <a:pt x="9601" y="479"/>
                </a:lnTo>
                <a:lnTo>
                  <a:pt x="9798" y="361"/>
                </a:lnTo>
                <a:lnTo>
                  <a:pt x="9988" y="249"/>
                </a:lnTo>
                <a:lnTo>
                  <a:pt x="10191" y="151"/>
                </a:lnTo>
                <a:lnTo>
                  <a:pt x="10387" y="72"/>
                </a:lnTo>
                <a:lnTo>
                  <a:pt x="10590" y="20"/>
                </a:lnTo>
                <a:lnTo>
                  <a:pt x="10800" y="0"/>
                </a:lnTo>
                <a:close/>
              </a:path>
            </a:pathLst>
          </a:custGeom>
          <a:solidFill>
            <a:srgbClr val="F3F3F2"/>
          </a:solidFill>
          <a:ln w="12700">
            <a:miter lim="400000"/>
          </a:ln>
        </p:spPr>
        <p:txBody>
          <a:bodyPr lIns="45719" rIns="45719"/>
          <a:lstStyle/>
          <a:p>
            <a:endParaRPr/>
          </a:p>
        </p:txBody>
      </p:sp>
      <p:sp>
        <p:nvSpPr>
          <p:cNvPr id="14" name="Klik om de titelstijl van het model te bewerken"/>
          <p:cNvSpPr txBox="1">
            <a:spLocks noGrp="1"/>
          </p:cNvSpPr>
          <p:nvPr>
            <p:ph type="title" hasCustomPrompt="1"/>
          </p:nvPr>
        </p:nvSpPr>
        <p:spPr>
          <a:xfrm>
            <a:off x="1078523" y="1098387"/>
            <a:ext cx="10318419" cy="4394989"/>
          </a:xfrm>
          <a:prstGeom prst="rect">
            <a:avLst/>
          </a:prstGeom>
        </p:spPr>
        <p:txBody>
          <a:bodyPr anchor="ctr"/>
          <a:lstStyle>
            <a:lvl1pPr algn="ctr">
              <a:defRPr sz="10000" spc="800"/>
            </a:lvl1pPr>
          </a:lstStyle>
          <a:p>
            <a:r>
              <a:t>Klik om de titelstijl van het model te bewerken</a:t>
            </a:r>
          </a:p>
        </p:txBody>
      </p:sp>
      <p:sp>
        <p:nvSpPr>
          <p:cNvPr id="15" name="Hoofdtekst - niveau één…"/>
          <p:cNvSpPr txBox="1">
            <a:spLocks noGrp="1"/>
          </p:cNvSpPr>
          <p:nvPr>
            <p:ph type="body" sz="quarter" idx="1" hasCustomPrompt="1"/>
          </p:nvPr>
        </p:nvSpPr>
        <p:spPr>
          <a:xfrm>
            <a:off x="2215045" y="5979195"/>
            <a:ext cx="8045374" cy="742280"/>
          </a:xfrm>
          <a:prstGeom prst="rect">
            <a:avLst/>
          </a:prstGeom>
        </p:spPr>
        <p:txBody>
          <a:bodyPr/>
          <a:lstStyle>
            <a:lvl1pPr marL="0" indent="0" algn="ctr">
              <a:lnSpc>
                <a:spcPct val="100000"/>
              </a:lnSpc>
              <a:buClrTx/>
              <a:buSzTx/>
              <a:buFontTx/>
              <a:buNone/>
              <a:defRPr b="1" cap="all" spc="400">
                <a:solidFill>
                  <a:srgbClr val="2A1A00"/>
                </a:solidFill>
              </a:defRPr>
            </a:lvl1pPr>
            <a:lvl2pPr marL="0" indent="457200" algn="ctr">
              <a:lnSpc>
                <a:spcPct val="100000"/>
              </a:lnSpc>
              <a:buClrTx/>
              <a:buSzTx/>
              <a:buFontTx/>
              <a:buNone/>
              <a:defRPr b="1" cap="all" spc="400">
                <a:solidFill>
                  <a:srgbClr val="2A1A00"/>
                </a:solidFill>
              </a:defRPr>
            </a:lvl2pPr>
            <a:lvl3pPr marL="0" indent="914400" algn="ctr">
              <a:lnSpc>
                <a:spcPct val="100000"/>
              </a:lnSpc>
              <a:buClrTx/>
              <a:buSzTx/>
              <a:buFontTx/>
              <a:buNone/>
              <a:defRPr b="1" cap="all" spc="400">
                <a:solidFill>
                  <a:srgbClr val="2A1A00"/>
                </a:solidFill>
              </a:defRPr>
            </a:lvl3pPr>
            <a:lvl4pPr marL="0" indent="1371600" algn="ctr">
              <a:lnSpc>
                <a:spcPct val="100000"/>
              </a:lnSpc>
              <a:buClrTx/>
              <a:buSzTx/>
              <a:buFontTx/>
              <a:buNone/>
              <a:defRPr b="1" cap="all" spc="400">
                <a:solidFill>
                  <a:srgbClr val="2A1A00"/>
                </a:solidFill>
              </a:defRPr>
            </a:lvl4pPr>
            <a:lvl5pPr marL="0" indent="1828800" algn="ctr">
              <a:lnSpc>
                <a:spcPct val="100000"/>
              </a:lnSpc>
              <a:buClrTx/>
              <a:buSzTx/>
              <a:buFontTx/>
              <a:buNone/>
              <a:defRPr b="1" cap="all" spc="400">
                <a:solidFill>
                  <a:srgbClr val="2A1A00"/>
                </a:solidFill>
              </a:defRPr>
            </a:lvl5pPr>
          </a:lstStyle>
          <a:p>
            <a:r>
              <a:t>Klik om de subtitelstijl van het model te bewerken</a:t>
            </a:r>
          </a:p>
          <a:p>
            <a:pPr lvl="1"/>
            <a:endParaRPr/>
          </a:p>
          <a:p>
            <a:pPr lvl="2"/>
            <a:endParaRPr/>
          </a:p>
          <a:p>
            <a:pPr lvl="3"/>
            <a:endParaRPr/>
          </a:p>
          <a:p>
            <a:pPr lvl="4"/>
            <a:endParaRPr/>
          </a:p>
        </p:txBody>
      </p:sp>
      <p:sp>
        <p:nvSpPr>
          <p:cNvPr id="16" name="rand linkerkantRechthoek 12"/>
          <p:cNvSpPr/>
          <p:nvPr/>
        </p:nvSpPr>
        <p:spPr>
          <a:xfrm>
            <a:off x="0" y="0"/>
            <a:ext cx="283464" cy="6858000"/>
          </a:xfrm>
          <a:prstGeom prst="rect">
            <a:avLst/>
          </a:prstGeom>
          <a:solidFill>
            <a:srgbClr val="2A1A00"/>
          </a:solidFill>
          <a:ln w="12700">
            <a:miter lim="400000"/>
          </a:ln>
        </p:spPr>
        <p:txBody>
          <a:bodyPr lIns="45719" rIns="45719"/>
          <a:lstStyle/>
          <a:p>
            <a:endParaRPr/>
          </a:p>
        </p:txBody>
      </p:sp>
      <p:sp>
        <p:nvSpPr>
          <p:cNvPr id="17" name="Dianummer"/>
          <p:cNvSpPr txBox="1">
            <a:spLocks noGrp="1"/>
          </p:cNvSpPr>
          <p:nvPr>
            <p:ph type="sldNum" sz="quarter" idx="2"/>
          </p:nvPr>
        </p:nvSpPr>
        <p:spPr>
          <a:xfrm>
            <a:off x="11123285" y="6413957"/>
            <a:ext cx="273656" cy="269241"/>
          </a:xfrm>
          <a:prstGeom prst="rect">
            <a:avLst/>
          </a:prstGeom>
        </p:spPr>
        <p:txBody>
          <a:bodyPr/>
          <a:lstStyle>
            <a:lvl1pPr>
              <a:defRPr>
                <a:solidFill>
                  <a:srgbClr val="895E04"/>
                </a:solidFill>
              </a:defRPr>
            </a:lvl1p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el en inhoud">
    <p:spTree>
      <p:nvGrpSpPr>
        <p:cNvPr id="1" name=""/>
        <p:cNvGrpSpPr/>
        <p:nvPr/>
      </p:nvGrpSpPr>
      <p:grpSpPr>
        <a:xfrm>
          <a:off x="0" y="0"/>
          <a:ext cx="0" cy="0"/>
          <a:chOff x="0" y="0"/>
          <a:chExt cx="0" cy="0"/>
        </a:xfrm>
      </p:grpSpPr>
      <p:sp>
        <p:nvSpPr>
          <p:cNvPr id="24" name="Klik om de titelstijl van het model te bewerken"/>
          <p:cNvSpPr txBox="1">
            <a:spLocks noGrp="1"/>
          </p:cNvSpPr>
          <p:nvPr>
            <p:ph type="title" hasCustomPrompt="1"/>
          </p:nvPr>
        </p:nvSpPr>
        <p:spPr>
          <a:prstGeom prst="rect">
            <a:avLst/>
          </a:prstGeom>
        </p:spPr>
        <p:txBody>
          <a:bodyPr/>
          <a:lstStyle/>
          <a:p>
            <a:r>
              <a:t>Klik om de titelstijl van het model te bewerken</a:t>
            </a:r>
          </a:p>
        </p:txBody>
      </p:sp>
      <p:sp>
        <p:nvSpPr>
          <p:cNvPr id="25" name="Hoofdtekst - niveau één…"/>
          <p:cNvSpPr txBox="1">
            <a:spLocks noGrp="1"/>
          </p:cNvSpPr>
          <p:nvPr>
            <p:ph type="body" idx="1" hasCustomPrompt="1"/>
          </p:nvPr>
        </p:nvSpPr>
        <p:spPr>
          <a:xfrm>
            <a:off x="1251677" y="2286000"/>
            <a:ext cx="10178324" cy="3593593"/>
          </a:xfrm>
          <a:prstGeom prst="rect">
            <a:avLst/>
          </a:prstGeom>
        </p:spPr>
        <p:txBody>
          <a:bodyPr/>
          <a:lstStyle/>
          <a:p>
            <a:r>
              <a:t>Tekststijlen van het model bewerken</a:t>
            </a:r>
          </a:p>
          <a:p>
            <a:pPr lvl="1"/>
            <a:endParaRPr/>
          </a:p>
          <a:p>
            <a:pPr lvl="2"/>
            <a:endParaRPr/>
          </a:p>
          <a:p>
            <a:pPr lvl="3"/>
            <a:endParaRPr/>
          </a:p>
          <a:p>
            <a:pPr lvl="4"/>
            <a:endParaRPr/>
          </a:p>
        </p:txBody>
      </p:sp>
      <p:sp>
        <p:nvSpPr>
          <p:cNvPr id="26"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Sectiekop">
    <p:bg>
      <p:bgPr>
        <a:solidFill>
          <a:srgbClr val="2A1A00"/>
        </a:solidFill>
        <a:effectLst/>
      </p:bgPr>
    </p:bg>
    <p:spTree>
      <p:nvGrpSpPr>
        <p:cNvPr id="1" name=""/>
        <p:cNvGrpSpPr/>
        <p:nvPr/>
      </p:nvGrpSpPr>
      <p:grpSpPr>
        <a:xfrm>
          <a:off x="0" y="0"/>
          <a:ext cx="0" cy="0"/>
          <a:chOff x="0" y="0"/>
          <a:chExt cx="0" cy="0"/>
        </a:xfrm>
      </p:grpSpPr>
      <p:sp>
        <p:nvSpPr>
          <p:cNvPr id="33" name="Klik om de titelstijl van het model te bewerken"/>
          <p:cNvSpPr txBox="1">
            <a:spLocks noGrp="1"/>
          </p:cNvSpPr>
          <p:nvPr>
            <p:ph type="title" hasCustomPrompt="1"/>
          </p:nvPr>
        </p:nvSpPr>
        <p:spPr>
          <a:xfrm>
            <a:off x="3242928" y="1073888"/>
            <a:ext cx="8187072" cy="4064628"/>
          </a:xfrm>
          <a:prstGeom prst="rect">
            <a:avLst/>
          </a:prstGeom>
        </p:spPr>
        <p:txBody>
          <a:bodyPr anchor="b"/>
          <a:lstStyle>
            <a:lvl1pPr>
              <a:defRPr sz="8400" spc="800">
                <a:solidFill>
                  <a:srgbClr val="F3F3F2"/>
                </a:solidFill>
              </a:defRPr>
            </a:lvl1pPr>
          </a:lstStyle>
          <a:p>
            <a:r>
              <a:t>Klik om de titelstijl van het model te bewerken</a:t>
            </a:r>
          </a:p>
        </p:txBody>
      </p:sp>
      <p:sp>
        <p:nvSpPr>
          <p:cNvPr id="34" name="Hoofdtekst - niveau één…"/>
          <p:cNvSpPr txBox="1">
            <a:spLocks noGrp="1"/>
          </p:cNvSpPr>
          <p:nvPr>
            <p:ph type="body" sz="quarter" idx="1" hasCustomPrompt="1"/>
          </p:nvPr>
        </p:nvSpPr>
        <p:spPr>
          <a:xfrm>
            <a:off x="3242929" y="5159781"/>
            <a:ext cx="7017489" cy="951136"/>
          </a:xfrm>
          <a:prstGeom prst="rect">
            <a:avLst/>
          </a:prstGeom>
        </p:spPr>
        <p:txBody>
          <a:bodyPr/>
          <a:lstStyle>
            <a:lvl1pPr marL="0" indent="0">
              <a:lnSpc>
                <a:spcPct val="100000"/>
              </a:lnSpc>
              <a:buClrTx/>
              <a:buSzTx/>
              <a:buFontTx/>
              <a:buNone/>
              <a:defRPr b="1" cap="all" spc="400">
                <a:solidFill>
                  <a:schemeClr val="accent1"/>
                </a:solidFill>
              </a:defRPr>
            </a:lvl1pPr>
            <a:lvl2pPr marL="0" indent="457200">
              <a:lnSpc>
                <a:spcPct val="100000"/>
              </a:lnSpc>
              <a:buClrTx/>
              <a:buSzTx/>
              <a:buFontTx/>
              <a:buNone/>
              <a:defRPr b="1" cap="all" spc="400">
                <a:solidFill>
                  <a:schemeClr val="accent1"/>
                </a:solidFill>
              </a:defRPr>
            </a:lvl2pPr>
            <a:lvl3pPr marL="0" indent="914400">
              <a:lnSpc>
                <a:spcPct val="100000"/>
              </a:lnSpc>
              <a:buClrTx/>
              <a:buSzTx/>
              <a:buFontTx/>
              <a:buNone/>
              <a:defRPr b="1" cap="all" spc="400">
                <a:solidFill>
                  <a:schemeClr val="accent1"/>
                </a:solidFill>
              </a:defRPr>
            </a:lvl3pPr>
            <a:lvl4pPr marL="0" indent="1371600">
              <a:lnSpc>
                <a:spcPct val="100000"/>
              </a:lnSpc>
              <a:buClrTx/>
              <a:buSzTx/>
              <a:buFontTx/>
              <a:buNone/>
              <a:defRPr b="1" cap="all" spc="400">
                <a:solidFill>
                  <a:schemeClr val="accent1"/>
                </a:solidFill>
              </a:defRPr>
            </a:lvl4pPr>
            <a:lvl5pPr marL="0" indent="1828800">
              <a:lnSpc>
                <a:spcPct val="100000"/>
              </a:lnSpc>
              <a:buClrTx/>
              <a:buSzTx/>
              <a:buFontTx/>
              <a:buNone/>
              <a:defRPr b="1" cap="all" spc="400">
                <a:solidFill>
                  <a:schemeClr val="accent1"/>
                </a:solidFill>
              </a:defRPr>
            </a:lvl5pPr>
          </a:lstStyle>
          <a:p>
            <a:r>
              <a:t>Tekststijlen van het model bewerken</a:t>
            </a:r>
          </a:p>
          <a:p>
            <a:pPr lvl="1"/>
            <a:endParaRPr/>
          </a:p>
          <a:p>
            <a:pPr lvl="2"/>
            <a:endParaRPr/>
          </a:p>
          <a:p>
            <a:pPr lvl="3"/>
            <a:endParaRPr/>
          </a:p>
          <a:p>
            <a:pPr lvl="4"/>
            <a:endParaRPr/>
          </a:p>
        </p:txBody>
      </p:sp>
      <p:grpSp>
        <p:nvGrpSpPr>
          <p:cNvPr id="37" name="schelpvorm linksGroep 6"/>
          <p:cNvGrpSpPr/>
          <p:nvPr/>
        </p:nvGrpSpPr>
        <p:grpSpPr>
          <a:xfrm>
            <a:off x="-1" y="0"/>
            <a:ext cx="2814640" cy="6858000"/>
            <a:chOff x="0" y="0"/>
            <a:chExt cx="2814638" cy="6858000"/>
          </a:xfrm>
        </p:grpSpPr>
        <p:sp>
          <p:nvSpPr>
            <p:cNvPr id="35" name="schelpvorm linksVrije vorm 6"/>
            <p:cNvSpPr/>
            <p:nvPr/>
          </p:nvSpPr>
          <p:spPr>
            <a:xfrm>
              <a:off x="-1" y="0"/>
              <a:ext cx="2814640" cy="68580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55" y="0"/>
                  </a:lnTo>
                  <a:lnTo>
                    <a:pt x="11038" y="280"/>
                  </a:lnTo>
                  <a:lnTo>
                    <a:pt x="11220" y="555"/>
                  </a:lnTo>
                  <a:lnTo>
                    <a:pt x="11427" y="825"/>
                  </a:lnTo>
                  <a:lnTo>
                    <a:pt x="11659" y="1085"/>
                  </a:lnTo>
                  <a:lnTo>
                    <a:pt x="11939" y="1330"/>
                  </a:lnTo>
                  <a:lnTo>
                    <a:pt x="12268" y="1560"/>
                  </a:lnTo>
                  <a:lnTo>
                    <a:pt x="12621" y="1755"/>
                  </a:lnTo>
                  <a:lnTo>
                    <a:pt x="13023" y="1935"/>
                  </a:lnTo>
                  <a:lnTo>
                    <a:pt x="13462" y="2110"/>
                  </a:lnTo>
                  <a:lnTo>
                    <a:pt x="13949" y="2280"/>
                  </a:lnTo>
                  <a:lnTo>
                    <a:pt x="14437" y="2435"/>
                  </a:lnTo>
                  <a:lnTo>
                    <a:pt x="14948" y="2600"/>
                  </a:lnTo>
                  <a:lnTo>
                    <a:pt x="15472" y="2755"/>
                  </a:lnTo>
                  <a:lnTo>
                    <a:pt x="16471" y="3085"/>
                  </a:lnTo>
                  <a:lnTo>
                    <a:pt x="16934" y="3255"/>
                  </a:lnTo>
                  <a:lnTo>
                    <a:pt x="17360" y="3435"/>
                  </a:lnTo>
                  <a:lnTo>
                    <a:pt x="17738" y="3625"/>
                  </a:lnTo>
                  <a:lnTo>
                    <a:pt x="18079" y="3825"/>
                  </a:lnTo>
                  <a:lnTo>
                    <a:pt x="18335" y="4040"/>
                  </a:lnTo>
                  <a:lnTo>
                    <a:pt x="18530" y="4280"/>
                  </a:lnTo>
                  <a:lnTo>
                    <a:pt x="18640" y="4535"/>
                  </a:lnTo>
                  <a:lnTo>
                    <a:pt x="18688" y="4800"/>
                  </a:lnTo>
                  <a:lnTo>
                    <a:pt x="18688" y="5065"/>
                  </a:lnTo>
                  <a:lnTo>
                    <a:pt x="18640" y="5340"/>
                  </a:lnTo>
                  <a:lnTo>
                    <a:pt x="18554" y="5625"/>
                  </a:lnTo>
                  <a:lnTo>
                    <a:pt x="18457" y="5905"/>
                  </a:lnTo>
                  <a:lnTo>
                    <a:pt x="18286" y="6465"/>
                  </a:lnTo>
                  <a:lnTo>
                    <a:pt x="18225" y="6750"/>
                  </a:lnTo>
                  <a:lnTo>
                    <a:pt x="18201" y="7025"/>
                  </a:lnTo>
                  <a:lnTo>
                    <a:pt x="18238" y="7290"/>
                  </a:lnTo>
                  <a:lnTo>
                    <a:pt x="18323" y="7555"/>
                  </a:lnTo>
                  <a:lnTo>
                    <a:pt x="18481" y="7800"/>
                  </a:lnTo>
                  <a:lnTo>
                    <a:pt x="18701" y="8050"/>
                  </a:lnTo>
                  <a:lnTo>
                    <a:pt x="18969" y="8295"/>
                  </a:lnTo>
                  <a:lnTo>
                    <a:pt x="19285" y="8540"/>
                  </a:lnTo>
                  <a:lnTo>
                    <a:pt x="19626" y="8785"/>
                  </a:lnTo>
                  <a:lnTo>
                    <a:pt x="19980" y="9035"/>
                  </a:lnTo>
                  <a:lnTo>
                    <a:pt x="20333" y="9275"/>
                  </a:lnTo>
                  <a:lnTo>
                    <a:pt x="20662" y="9525"/>
                  </a:lnTo>
                  <a:lnTo>
                    <a:pt x="20966" y="9770"/>
                  </a:lnTo>
                  <a:lnTo>
                    <a:pt x="21222" y="10030"/>
                  </a:lnTo>
                  <a:lnTo>
                    <a:pt x="21429" y="10285"/>
                  </a:lnTo>
                  <a:lnTo>
                    <a:pt x="21551" y="10540"/>
                  </a:lnTo>
                  <a:lnTo>
                    <a:pt x="21600" y="10800"/>
                  </a:lnTo>
                  <a:lnTo>
                    <a:pt x="21551" y="11060"/>
                  </a:lnTo>
                  <a:lnTo>
                    <a:pt x="21429" y="11315"/>
                  </a:lnTo>
                  <a:lnTo>
                    <a:pt x="21222" y="11570"/>
                  </a:lnTo>
                  <a:lnTo>
                    <a:pt x="20966" y="11830"/>
                  </a:lnTo>
                  <a:lnTo>
                    <a:pt x="20662" y="12075"/>
                  </a:lnTo>
                  <a:lnTo>
                    <a:pt x="20333" y="12325"/>
                  </a:lnTo>
                  <a:lnTo>
                    <a:pt x="19980" y="12565"/>
                  </a:lnTo>
                  <a:lnTo>
                    <a:pt x="19626" y="12815"/>
                  </a:lnTo>
                  <a:lnTo>
                    <a:pt x="19285" y="13060"/>
                  </a:lnTo>
                  <a:lnTo>
                    <a:pt x="18969" y="13305"/>
                  </a:lnTo>
                  <a:lnTo>
                    <a:pt x="18701" y="13550"/>
                  </a:lnTo>
                  <a:lnTo>
                    <a:pt x="18481" y="13800"/>
                  </a:lnTo>
                  <a:lnTo>
                    <a:pt x="18323" y="14045"/>
                  </a:lnTo>
                  <a:lnTo>
                    <a:pt x="18238" y="14310"/>
                  </a:lnTo>
                  <a:lnTo>
                    <a:pt x="18201" y="14575"/>
                  </a:lnTo>
                  <a:lnTo>
                    <a:pt x="18225" y="14850"/>
                  </a:lnTo>
                  <a:lnTo>
                    <a:pt x="18286" y="15135"/>
                  </a:lnTo>
                  <a:lnTo>
                    <a:pt x="18457" y="15695"/>
                  </a:lnTo>
                  <a:lnTo>
                    <a:pt x="18554" y="15975"/>
                  </a:lnTo>
                  <a:lnTo>
                    <a:pt x="18640" y="16260"/>
                  </a:lnTo>
                  <a:lnTo>
                    <a:pt x="18688" y="16535"/>
                  </a:lnTo>
                  <a:lnTo>
                    <a:pt x="18688" y="16800"/>
                  </a:lnTo>
                  <a:lnTo>
                    <a:pt x="18640" y="17065"/>
                  </a:lnTo>
                  <a:lnTo>
                    <a:pt x="18530" y="17320"/>
                  </a:lnTo>
                  <a:lnTo>
                    <a:pt x="18335" y="17560"/>
                  </a:lnTo>
                  <a:lnTo>
                    <a:pt x="18079" y="17775"/>
                  </a:lnTo>
                  <a:lnTo>
                    <a:pt x="17738" y="17975"/>
                  </a:lnTo>
                  <a:lnTo>
                    <a:pt x="17360" y="18165"/>
                  </a:lnTo>
                  <a:lnTo>
                    <a:pt x="16934" y="18345"/>
                  </a:lnTo>
                  <a:lnTo>
                    <a:pt x="16471" y="18515"/>
                  </a:lnTo>
                  <a:lnTo>
                    <a:pt x="15472" y="18845"/>
                  </a:lnTo>
                  <a:lnTo>
                    <a:pt x="14948" y="19000"/>
                  </a:lnTo>
                  <a:lnTo>
                    <a:pt x="14437" y="19165"/>
                  </a:lnTo>
                  <a:lnTo>
                    <a:pt x="13949" y="19320"/>
                  </a:lnTo>
                  <a:lnTo>
                    <a:pt x="13462" y="19490"/>
                  </a:lnTo>
                  <a:lnTo>
                    <a:pt x="13023" y="19665"/>
                  </a:lnTo>
                  <a:lnTo>
                    <a:pt x="12621" y="19845"/>
                  </a:lnTo>
                  <a:lnTo>
                    <a:pt x="12268" y="20040"/>
                  </a:lnTo>
                  <a:lnTo>
                    <a:pt x="11939" y="20270"/>
                  </a:lnTo>
                  <a:lnTo>
                    <a:pt x="11659" y="20515"/>
                  </a:lnTo>
                  <a:lnTo>
                    <a:pt x="11427" y="20775"/>
                  </a:lnTo>
                  <a:lnTo>
                    <a:pt x="11220" y="21045"/>
                  </a:lnTo>
                  <a:lnTo>
                    <a:pt x="11038" y="21320"/>
                  </a:lnTo>
                  <a:lnTo>
                    <a:pt x="10855" y="21600"/>
                  </a:lnTo>
                  <a:lnTo>
                    <a:pt x="0" y="21600"/>
                  </a:lnTo>
                  <a:lnTo>
                    <a:pt x="0" y="0"/>
                  </a:lnTo>
                  <a:close/>
                </a:path>
              </a:pathLst>
            </a:custGeom>
            <a:solidFill>
              <a:srgbClr val="F3F3F2"/>
            </a:solidFill>
            <a:ln w="12700" cap="flat">
              <a:noFill/>
              <a:miter lim="400000"/>
            </a:ln>
            <a:effectLst/>
          </p:spPr>
          <p:txBody>
            <a:bodyPr wrap="square" lIns="45719" tIns="45719" rIns="45719" bIns="45719" numCol="1" anchor="t">
              <a:noAutofit/>
            </a:bodyPr>
            <a:lstStyle/>
            <a:p>
              <a:pPr>
                <a:defRPr>
                  <a:solidFill>
                    <a:srgbClr val="FFFFFF"/>
                  </a:solidFill>
                </a:defRPr>
              </a:pPr>
              <a:endParaRPr/>
            </a:p>
          </p:txBody>
        </p:sp>
        <p:sp>
          <p:nvSpPr>
            <p:cNvPr id="36" name="schelpvorm links inlineVrije vorm 11"/>
            <p:cNvSpPr/>
            <p:nvPr/>
          </p:nvSpPr>
          <p:spPr>
            <a:xfrm>
              <a:off x="874381" y="0"/>
              <a:ext cx="1646240" cy="68580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3562" y="0"/>
                  </a:lnTo>
                  <a:lnTo>
                    <a:pt x="3916" y="275"/>
                  </a:lnTo>
                  <a:lnTo>
                    <a:pt x="4249" y="550"/>
                  </a:lnTo>
                  <a:lnTo>
                    <a:pt x="4582" y="830"/>
                  </a:lnTo>
                  <a:lnTo>
                    <a:pt x="4874" y="1115"/>
                  </a:lnTo>
                  <a:lnTo>
                    <a:pt x="5228" y="1390"/>
                  </a:lnTo>
                  <a:lnTo>
                    <a:pt x="5603" y="1655"/>
                  </a:lnTo>
                  <a:lnTo>
                    <a:pt x="6082" y="1905"/>
                  </a:lnTo>
                  <a:lnTo>
                    <a:pt x="6645" y="2135"/>
                  </a:lnTo>
                  <a:lnTo>
                    <a:pt x="7269" y="2330"/>
                  </a:lnTo>
                  <a:lnTo>
                    <a:pt x="7957" y="2515"/>
                  </a:lnTo>
                  <a:lnTo>
                    <a:pt x="8748" y="2685"/>
                  </a:lnTo>
                  <a:lnTo>
                    <a:pt x="9581" y="2855"/>
                  </a:lnTo>
                  <a:lnTo>
                    <a:pt x="11331" y="3175"/>
                  </a:lnTo>
                  <a:lnTo>
                    <a:pt x="12227" y="3340"/>
                  </a:lnTo>
                  <a:lnTo>
                    <a:pt x="13081" y="3500"/>
                  </a:lnTo>
                  <a:lnTo>
                    <a:pt x="13893" y="3670"/>
                  </a:lnTo>
                  <a:lnTo>
                    <a:pt x="14643" y="3855"/>
                  </a:lnTo>
                  <a:lnTo>
                    <a:pt x="15330" y="4040"/>
                  </a:lnTo>
                  <a:lnTo>
                    <a:pt x="15893" y="4240"/>
                  </a:lnTo>
                  <a:lnTo>
                    <a:pt x="16372" y="4465"/>
                  </a:lnTo>
                  <a:lnTo>
                    <a:pt x="16663" y="4685"/>
                  </a:lnTo>
                  <a:lnTo>
                    <a:pt x="16851" y="4930"/>
                  </a:lnTo>
                  <a:lnTo>
                    <a:pt x="16934" y="5170"/>
                  </a:lnTo>
                  <a:lnTo>
                    <a:pt x="16913" y="5425"/>
                  </a:lnTo>
                  <a:lnTo>
                    <a:pt x="16830" y="5680"/>
                  </a:lnTo>
                  <a:lnTo>
                    <a:pt x="16726" y="5945"/>
                  </a:lnTo>
                  <a:lnTo>
                    <a:pt x="16580" y="6210"/>
                  </a:lnTo>
                  <a:lnTo>
                    <a:pt x="16414" y="6475"/>
                  </a:lnTo>
                  <a:lnTo>
                    <a:pt x="16289" y="6740"/>
                  </a:lnTo>
                  <a:lnTo>
                    <a:pt x="16205" y="7005"/>
                  </a:lnTo>
                  <a:lnTo>
                    <a:pt x="16143" y="7260"/>
                  </a:lnTo>
                  <a:lnTo>
                    <a:pt x="16205" y="7510"/>
                  </a:lnTo>
                  <a:lnTo>
                    <a:pt x="16330" y="7755"/>
                  </a:lnTo>
                  <a:lnTo>
                    <a:pt x="16601" y="8010"/>
                  </a:lnTo>
                  <a:lnTo>
                    <a:pt x="17018" y="8260"/>
                  </a:lnTo>
                  <a:lnTo>
                    <a:pt x="17517" y="8510"/>
                  </a:lnTo>
                  <a:lnTo>
                    <a:pt x="18080" y="8760"/>
                  </a:lnTo>
                  <a:lnTo>
                    <a:pt x="18663" y="9005"/>
                  </a:lnTo>
                  <a:lnTo>
                    <a:pt x="19288" y="9255"/>
                  </a:lnTo>
                  <a:lnTo>
                    <a:pt x="19850" y="9505"/>
                  </a:lnTo>
                  <a:lnTo>
                    <a:pt x="20413" y="9760"/>
                  </a:lnTo>
                  <a:lnTo>
                    <a:pt x="20892" y="10015"/>
                  </a:lnTo>
                  <a:lnTo>
                    <a:pt x="21267" y="10270"/>
                  </a:lnTo>
                  <a:lnTo>
                    <a:pt x="21475" y="10530"/>
                  </a:lnTo>
                  <a:lnTo>
                    <a:pt x="21600" y="10800"/>
                  </a:lnTo>
                  <a:lnTo>
                    <a:pt x="21475" y="11070"/>
                  </a:lnTo>
                  <a:lnTo>
                    <a:pt x="21267" y="11330"/>
                  </a:lnTo>
                  <a:lnTo>
                    <a:pt x="20892" y="11585"/>
                  </a:lnTo>
                  <a:lnTo>
                    <a:pt x="20413" y="11840"/>
                  </a:lnTo>
                  <a:lnTo>
                    <a:pt x="19850" y="12095"/>
                  </a:lnTo>
                  <a:lnTo>
                    <a:pt x="19288" y="12345"/>
                  </a:lnTo>
                  <a:lnTo>
                    <a:pt x="18663" y="12595"/>
                  </a:lnTo>
                  <a:lnTo>
                    <a:pt x="18080" y="12840"/>
                  </a:lnTo>
                  <a:lnTo>
                    <a:pt x="17517" y="13090"/>
                  </a:lnTo>
                  <a:lnTo>
                    <a:pt x="17018" y="13340"/>
                  </a:lnTo>
                  <a:lnTo>
                    <a:pt x="16601" y="13590"/>
                  </a:lnTo>
                  <a:lnTo>
                    <a:pt x="16330" y="13845"/>
                  </a:lnTo>
                  <a:lnTo>
                    <a:pt x="16205" y="14090"/>
                  </a:lnTo>
                  <a:lnTo>
                    <a:pt x="16143" y="14340"/>
                  </a:lnTo>
                  <a:lnTo>
                    <a:pt x="16205" y="14595"/>
                  </a:lnTo>
                  <a:lnTo>
                    <a:pt x="16289" y="14860"/>
                  </a:lnTo>
                  <a:lnTo>
                    <a:pt x="16414" y="15125"/>
                  </a:lnTo>
                  <a:lnTo>
                    <a:pt x="16580" y="15390"/>
                  </a:lnTo>
                  <a:lnTo>
                    <a:pt x="16726" y="15655"/>
                  </a:lnTo>
                  <a:lnTo>
                    <a:pt x="16830" y="15920"/>
                  </a:lnTo>
                  <a:lnTo>
                    <a:pt x="16913" y="16175"/>
                  </a:lnTo>
                  <a:lnTo>
                    <a:pt x="16934" y="16430"/>
                  </a:lnTo>
                  <a:lnTo>
                    <a:pt x="16851" y="16670"/>
                  </a:lnTo>
                  <a:lnTo>
                    <a:pt x="16663" y="16915"/>
                  </a:lnTo>
                  <a:lnTo>
                    <a:pt x="16372" y="17135"/>
                  </a:lnTo>
                  <a:lnTo>
                    <a:pt x="15893" y="17360"/>
                  </a:lnTo>
                  <a:lnTo>
                    <a:pt x="15330" y="17560"/>
                  </a:lnTo>
                  <a:lnTo>
                    <a:pt x="14643" y="17745"/>
                  </a:lnTo>
                  <a:lnTo>
                    <a:pt x="13893" y="17930"/>
                  </a:lnTo>
                  <a:lnTo>
                    <a:pt x="13081" y="18100"/>
                  </a:lnTo>
                  <a:lnTo>
                    <a:pt x="12227" y="18260"/>
                  </a:lnTo>
                  <a:lnTo>
                    <a:pt x="11331" y="18425"/>
                  </a:lnTo>
                  <a:lnTo>
                    <a:pt x="9581" y="18745"/>
                  </a:lnTo>
                  <a:lnTo>
                    <a:pt x="8748" y="18915"/>
                  </a:lnTo>
                  <a:lnTo>
                    <a:pt x="7957" y="19085"/>
                  </a:lnTo>
                  <a:lnTo>
                    <a:pt x="7269" y="19270"/>
                  </a:lnTo>
                  <a:lnTo>
                    <a:pt x="6645" y="19465"/>
                  </a:lnTo>
                  <a:lnTo>
                    <a:pt x="6082" y="19695"/>
                  </a:lnTo>
                  <a:lnTo>
                    <a:pt x="5603" y="19945"/>
                  </a:lnTo>
                  <a:lnTo>
                    <a:pt x="5228" y="20210"/>
                  </a:lnTo>
                  <a:lnTo>
                    <a:pt x="4874" y="20485"/>
                  </a:lnTo>
                  <a:lnTo>
                    <a:pt x="4582" y="20770"/>
                  </a:lnTo>
                  <a:lnTo>
                    <a:pt x="4249" y="21050"/>
                  </a:lnTo>
                  <a:lnTo>
                    <a:pt x="3916" y="21325"/>
                  </a:lnTo>
                  <a:lnTo>
                    <a:pt x="3562" y="21600"/>
                  </a:lnTo>
                  <a:lnTo>
                    <a:pt x="0" y="21600"/>
                  </a:lnTo>
                  <a:lnTo>
                    <a:pt x="354" y="21390"/>
                  </a:lnTo>
                  <a:lnTo>
                    <a:pt x="687" y="21160"/>
                  </a:lnTo>
                  <a:lnTo>
                    <a:pt x="958" y="20915"/>
                  </a:lnTo>
                  <a:lnTo>
                    <a:pt x="1250" y="20655"/>
                  </a:lnTo>
                  <a:lnTo>
                    <a:pt x="1875" y="20095"/>
                  </a:lnTo>
                  <a:lnTo>
                    <a:pt x="2270" y="19820"/>
                  </a:lnTo>
                  <a:lnTo>
                    <a:pt x="2687" y="19545"/>
                  </a:lnTo>
                  <a:lnTo>
                    <a:pt x="3249" y="19275"/>
                  </a:lnTo>
                  <a:lnTo>
                    <a:pt x="3874" y="19020"/>
                  </a:lnTo>
                  <a:lnTo>
                    <a:pt x="4624" y="18780"/>
                  </a:lnTo>
                  <a:lnTo>
                    <a:pt x="5436" y="18565"/>
                  </a:lnTo>
                  <a:lnTo>
                    <a:pt x="6311" y="18360"/>
                  </a:lnTo>
                  <a:lnTo>
                    <a:pt x="7249" y="18170"/>
                  </a:lnTo>
                  <a:lnTo>
                    <a:pt x="8165" y="17995"/>
                  </a:lnTo>
                  <a:lnTo>
                    <a:pt x="9123" y="17825"/>
                  </a:lnTo>
                  <a:lnTo>
                    <a:pt x="10040" y="17655"/>
                  </a:lnTo>
                  <a:lnTo>
                    <a:pt x="10894" y="17495"/>
                  </a:lnTo>
                  <a:lnTo>
                    <a:pt x="11685" y="17330"/>
                  </a:lnTo>
                  <a:lnTo>
                    <a:pt x="12373" y="17170"/>
                  </a:lnTo>
                  <a:lnTo>
                    <a:pt x="12914" y="17000"/>
                  </a:lnTo>
                  <a:lnTo>
                    <a:pt x="13289" y="16835"/>
                  </a:lnTo>
                  <a:lnTo>
                    <a:pt x="13477" y="16680"/>
                  </a:lnTo>
                  <a:lnTo>
                    <a:pt x="13581" y="16510"/>
                  </a:lnTo>
                  <a:lnTo>
                    <a:pt x="13622" y="16325"/>
                  </a:lnTo>
                  <a:lnTo>
                    <a:pt x="13560" y="16120"/>
                  </a:lnTo>
                  <a:lnTo>
                    <a:pt x="13477" y="15905"/>
                  </a:lnTo>
                  <a:lnTo>
                    <a:pt x="13372" y="15685"/>
                  </a:lnTo>
                  <a:lnTo>
                    <a:pt x="13268" y="15455"/>
                  </a:lnTo>
                  <a:lnTo>
                    <a:pt x="13039" y="15105"/>
                  </a:lnTo>
                  <a:lnTo>
                    <a:pt x="12914" y="14760"/>
                  </a:lnTo>
                  <a:lnTo>
                    <a:pt x="12831" y="14405"/>
                  </a:lnTo>
                  <a:lnTo>
                    <a:pt x="12873" y="14045"/>
                  </a:lnTo>
                  <a:lnTo>
                    <a:pt x="13081" y="13685"/>
                  </a:lnTo>
                  <a:lnTo>
                    <a:pt x="13372" y="13405"/>
                  </a:lnTo>
                  <a:lnTo>
                    <a:pt x="13768" y="13130"/>
                  </a:lnTo>
                  <a:lnTo>
                    <a:pt x="14268" y="12870"/>
                  </a:lnTo>
                  <a:lnTo>
                    <a:pt x="14810" y="12605"/>
                  </a:lnTo>
                  <a:lnTo>
                    <a:pt x="16476" y="11905"/>
                  </a:lnTo>
                  <a:lnTo>
                    <a:pt x="16934" y="11710"/>
                  </a:lnTo>
                  <a:lnTo>
                    <a:pt x="17372" y="11515"/>
                  </a:lnTo>
                  <a:lnTo>
                    <a:pt x="17726" y="11325"/>
                  </a:lnTo>
                  <a:lnTo>
                    <a:pt x="17997" y="11140"/>
                  </a:lnTo>
                  <a:lnTo>
                    <a:pt x="18184" y="10970"/>
                  </a:lnTo>
                  <a:lnTo>
                    <a:pt x="18246" y="10800"/>
                  </a:lnTo>
                  <a:lnTo>
                    <a:pt x="18184" y="10630"/>
                  </a:lnTo>
                  <a:lnTo>
                    <a:pt x="17997" y="10460"/>
                  </a:lnTo>
                  <a:lnTo>
                    <a:pt x="17726" y="10275"/>
                  </a:lnTo>
                  <a:lnTo>
                    <a:pt x="17372" y="10085"/>
                  </a:lnTo>
                  <a:lnTo>
                    <a:pt x="16934" y="9890"/>
                  </a:lnTo>
                  <a:lnTo>
                    <a:pt x="16476" y="9695"/>
                  </a:lnTo>
                  <a:lnTo>
                    <a:pt x="14810" y="8995"/>
                  </a:lnTo>
                  <a:lnTo>
                    <a:pt x="14268" y="8730"/>
                  </a:lnTo>
                  <a:lnTo>
                    <a:pt x="13768" y="8470"/>
                  </a:lnTo>
                  <a:lnTo>
                    <a:pt x="13372" y="8195"/>
                  </a:lnTo>
                  <a:lnTo>
                    <a:pt x="13081" y="7915"/>
                  </a:lnTo>
                  <a:lnTo>
                    <a:pt x="12873" y="7555"/>
                  </a:lnTo>
                  <a:lnTo>
                    <a:pt x="12831" y="7195"/>
                  </a:lnTo>
                  <a:lnTo>
                    <a:pt x="12914" y="6840"/>
                  </a:lnTo>
                  <a:lnTo>
                    <a:pt x="13039" y="6495"/>
                  </a:lnTo>
                  <a:lnTo>
                    <a:pt x="13268" y="6145"/>
                  </a:lnTo>
                  <a:lnTo>
                    <a:pt x="13372" y="5915"/>
                  </a:lnTo>
                  <a:lnTo>
                    <a:pt x="13477" y="5695"/>
                  </a:lnTo>
                  <a:lnTo>
                    <a:pt x="13560" y="5480"/>
                  </a:lnTo>
                  <a:lnTo>
                    <a:pt x="13622" y="5275"/>
                  </a:lnTo>
                  <a:lnTo>
                    <a:pt x="13581" y="5090"/>
                  </a:lnTo>
                  <a:lnTo>
                    <a:pt x="13477" y="4920"/>
                  </a:lnTo>
                  <a:lnTo>
                    <a:pt x="13289" y="4765"/>
                  </a:lnTo>
                  <a:lnTo>
                    <a:pt x="12914" y="4600"/>
                  </a:lnTo>
                  <a:lnTo>
                    <a:pt x="12373" y="4430"/>
                  </a:lnTo>
                  <a:lnTo>
                    <a:pt x="11685" y="4270"/>
                  </a:lnTo>
                  <a:lnTo>
                    <a:pt x="10894" y="4110"/>
                  </a:lnTo>
                  <a:lnTo>
                    <a:pt x="10040" y="3945"/>
                  </a:lnTo>
                  <a:lnTo>
                    <a:pt x="9123" y="3775"/>
                  </a:lnTo>
                  <a:lnTo>
                    <a:pt x="8165" y="3605"/>
                  </a:lnTo>
                  <a:lnTo>
                    <a:pt x="7249" y="3430"/>
                  </a:lnTo>
                  <a:lnTo>
                    <a:pt x="6311" y="3240"/>
                  </a:lnTo>
                  <a:lnTo>
                    <a:pt x="5436" y="3035"/>
                  </a:lnTo>
                  <a:lnTo>
                    <a:pt x="4624" y="2820"/>
                  </a:lnTo>
                  <a:lnTo>
                    <a:pt x="3874" y="2580"/>
                  </a:lnTo>
                  <a:lnTo>
                    <a:pt x="3249" y="2325"/>
                  </a:lnTo>
                  <a:lnTo>
                    <a:pt x="2687" y="2055"/>
                  </a:lnTo>
                  <a:lnTo>
                    <a:pt x="2270" y="1780"/>
                  </a:lnTo>
                  <a:lnTo>
                    <a:pt x="1875" y="1505"/>
                  </a:lnTo>
                  <a:lnTo>
                    <a:pt x="1250" y="945"/>
                  </a:lnTo>
                  <a:lnTo>
                    <a:pt x="958" y="685"/>
                  </a:lnTo>
                  <a:lnTo>
                    <a:pt x="687" y="440"/>
                  </a:lnTo>
                  <a:lnTo>
                    <a:pt x="354" y="210"/>
                  </a:lnTo>
                  <a:lnTo>
                    <a:pt x="0" y="0"/>
                  </a:lnTo>
                  <a:close/>
                </a:path>
              </a:pathLst>
            </a:custGeom>
            <a:solidFill>
              <a:schemeClr val="accent1"/>
            </a:solidFill>
            <a:ln w="12700" cap="flat">
              <a:noFill/>
              <a:miter lim="400000"/>
            </a:ln>
            <a:effectLst/>
          </p:spPr>
          <p:txBody>
            <a:bodyPr wrap="square" lIns="45719" tIns="45719" rIns="45719" bIns="45719" numCol="1" anchor="t">
              <a:noAutofit/>
            </a:bodyPr>
            <a:lstStyle/>
            <a:p>
              <a:pPr>
                <a:defRPr>
                  <a:solidFill>
                    <a:srgbClr val="FFFFFF"/>
                  </a:solidFill>
                </a:defRPr>
              </a:pPr>
              <a:endParaRPr/>
            </a:p>
          </p:txBody>
        </p:sp>
      </p:grpSp>
      <p:sp>
        <p:nvSpPr>
          <p:cNvPr id="38" name="Dianummer"/>
          <p:cNvSpPr txBox="1">
            <a:spLocks noGrp="1"/>
          </p:cNvSpPr>
          <p:nvPr>
            <p:ph type="sldNum" sz="quarter" idx="2"/>
          </p:nvPr>
        </p:nvSpPr>
        <p:spPr>
          <a:prstGeom prst="rect">
            <a:avLst/>
          </a:prstGeom>
        </p:spPr>
        <p:txBody>
          <a:bodyPr/>
          <a:lstStyle>
            <a:lvl1pPr>
              <a:defRPr>
                <a:solidFill>
                  <a:srgbClr val="F3F3F2"/>
                </a:solidFill>
              </a:defRPr>
            </a:lvl1pPr>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ee, inhoud">
    <p:spTree>
      <p:nvGrpSpPr>
        <p:cNvPr id="1" name=""/>
        <p:cNvGrpSpPr/>
        <p:nvPr/>
      </p:nvGrpSpPr>
      <p:grpSpPr>
        <a:xfrm>
          <a:off x="0" y="0"/>
          <a:ext cx="0" cy="0"/>
          <a:chOff x="0" y="0"/>
          <a:chExt cx="0" cy="0"/>
        </a:xfrm>
      </p:grpSpPr>
      <p:sp>
        <p:nvSpPr>
          <p:cNvPr id="45" name="Klik om de titelstijl van het model te bewerken"/>
          <p:cNvSpPr txBox="1">
            <a:spLocks noGrp="1"/>
          </p:cNvSpPr>
          <p:nvPr>
            <p:ph type="title" hasCustomPrompt="1"/>
          </p:nvPr>
        </p:nvSpPr>
        <p:spPr>
          <a:prstGeom prst="rect">
            <a:avLst/>
          </a:prstGeom>
        </p:spPr>
        <p:txBody>
          <a:bodyPr/>
          <a:lstStyle/>
          <a:p>
            <a:r>
              <a:t>Klik om de titelstijl van het model te bewerken</a:t>
            </a:r>
          </a:p>
        </p:txBody>
      </p:sp>
      <p:sp>
        <p:nvSpPr>
          <p:cNvPr id="46" name="Hoofdtekst - niveau één…"/>
          <p:cNvSpPr txBox="1">
            <a:spLocks noGrp="1"/>
          </p:cNvSpPr>
          <p:nvPr>
            <p:ph type="body" sz="half" idx="1" hasCustomPrompt="1"/>
          </p:nvPr>
        </p:nvSpPr>
        <p:spPr>
          <a:xfrm>
            <a:off x="1257300" y="2286000"/>
            <a:ext cx="4800600" cy="3619500"/>
          </a:xfrm>
          <a:prstGeom prst="rect">
            <a:avLst/>
          </a:prstGeom>
        </p:spPr>
        <p:txBody>
          <a:bodyPr/>
          <a:lstStyle/>
          <a:p>
            <a:r>
              <a:t>Tekststijlen van het model bewerken</a:t>
            </a:r>
          </a:p>
          <a:p>
            <a:pPr lvl="1"/>
            <a:endParaRPr/>
          </a:p>
          <a:p>
            <a:pPr lvl="2"/>
            <a:endParaRPr/>
          </a:p>
          <a:p>
            <a:pPr lvl="3"/>
            <a:endParaRPr/>
          </a:p>
          <a:p>
            <a:pPr lvl="4"/>
            <a:endParaRPr/>
          </a:p>
        </p:txBody>
      </p:sp>
      <p:sp>
        <p:nvSpPr>
          <p:cNvPr id="47"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Vergelijking">
    <p:spTree>
      <p:nvGrpSpPr>
        <p:cNvPr id="1" name=""/>
        <p:cNvGrpSpPr/>
        <p:nvPr/>
      </p:nvGrpSpPr>
      <p:grpSpPr>
        <a:xfrm>
          <a:off x="0" y="0"/>
          <a:ext cx="0" cy="0"/>
          <a:chOff x="0" y="0"/>
          <a:chExt cx="0" cy="0"/>
        </a:xfrm>
      </p:grpSpPr>
      <p:sp>
        <p:nvSpPr>
          <p:cNvPr id="54" name="Klik om de titelstijl van het model te bewerken"/>
          <p:cNvSpPr txBox="1">
            <a:spLocks noGrp="1"/>
          </p:cNvSpPr>
          <p:nvPr>
            <p:ph type="title" hasCustomPrompt="1"/>
          </p:nvPr>
        </p:nvSpPr>
        <p:spPr>
          <a:xfrm>
            <a:off x="1252727" y="381000"/>
            <a:ext cx="10172701" cy="1493517"/>
          </a:xfrm>
          <a:prstGeom prst="rect">
            <a:avLst/>
          </a:prstGeom>
        </p:spPr>
        <p:txBody>
          <a:bodyPr/>
          <a:lstStyle/>
          <a:p>
            <a:r>
              <a:t>Klik om de titelstijl van het model te bewerken</a:t>
            </a:r>
          </a:p>
        </p:txBody>
      </p:sp>
      <p:sp>
        <p:nvSpPr>
          <p:cNvPr id="55" name="Hoofdtekst - niveau één…"/>
          <p:cNvSpPr txBox="1">
            <a:spLocks noGrp="1"/>
          </p:cNvSpPr>
          <p:nvPr>
            <p:ph type="body" sz="quarter" idx="1" hasCustomPrompt="1"/>
          </p:nvPr>
        </p:nvSpPr>
        <p:spPr>
          <a:xfrm>
            <a:off x="1251677" y="2199632"/>
            <a:ext cx="4800601" cy="632530"/>
          </a:xfrm>
          <a:prstGeom prst="rect">
            <a:avLst/>
          </a:prstGeom>
        </p:spPr>
        <p:txBody>
          <a:bodyPr anchor="b"/>
          <a:lstStyle>
            <a:lvl1pPr marL="0" indent="0">
              <a:lnSpc>
                <a:spcPct val="100000"/>
              </a:lnSpc>
              <a:buClrTx/>
              <a:buSzTx/>
              <a:buFontTx/>
              <a:buNone/>
              <a:defRPr sz="1900" b="1" cap="all" spc="200">
                <a:solidFill>
                  <a:srgbClr val="2A1A00"/>
                </a:solidFill>
              </a:defRPr>
            </a:lvl1pPr>
            <a:lvl2pPr marL="0" indent="457200">
              <a:lnSpc>
                <a:spcPct val="100000"/>
              </a:lnSpc>
              <a:buClrTx/>
              <a:buSzTx/>
              <a:buFontTx/>
              <a:buNone/>
              <a:defRPr sz="1900" b="1" cap="all" spc="200">
                <a:solidFill>
                  <a:srgbClr val="2A1A00"/>
                </a:solidFill>
              </a:defRPr>
            </a:lvl2pPr>
            <a:lvl3pPr marL="0" indent="914400">
              <a:lnSpc>
                <a:spcPct val="100000"/>
              </a:lnSpc>
              <a:buClrTx/>
              <a:buSzTx/>
              <a:buFontTx/>
              <a:buNone/>
              <a:defRPr sz="1900" b="1" cap="all" spc="200">
                <a:solidFill>
                  <a:srgbClr val="2A1A00"/>
                </a:solidFill>
              </a:defRPr>
            </a:lvl3pPr>
            <a:lvl4pPr marL="0" indent="1371600">
              <a:lnSpc>
                <a:spcPct val="100000"/>
              </a:lnSpc>
              <a:buClrTx/>
              <a:buSzTx/>
              <a:buFontTx/>
              <a:buNone/>
              <a:defRPr sz="1900" b="1" cap="all" spc="200">
                <a:solidFill>
                  <a:srgbClr val="2A1A00"/>
                </a:solidFill>
              </a:defRPr>
            </a:lvl4pPr>
            <a:lvl5pPr marL="0" indent="1828800">
              <a:lnSpc>
                <a:spcPct val="100000"/>
              </a:lnSpc>
              <a:buClrTx/>
              <a:buSzTx/>
              <a:buFontTx/>
              <a:buNone/>
              <a:defRPr sz="1900" b="1" cap="all" spc="200">
                <a:solidFill>
                  <a:srgbClr val="2A1A00"/>
                </a:solidFill>
              </a:defRPr>
            </a:lvl5pPr>
          </a:lstStyle>
          <a:p>
            <a:r>
              <a:t>Tekststijlen van het model bewerken</a:t>
            </a:r>
          </a:p>
          <a:p>
            <a:pPr lvl="1"/>
            <a:endParaRPr/>
          </a:p>
          <a:p>
            <a:pPr lvl="2"/>
            <a:endParaRPr/>
          </a:p>
          <a:p>
            <a:pPr lvl="3"/>
            <a:endParaRPr/>
          </a:p>
          <a:p>
            <a:pPr lvl="4"/>
            <a:endParaRPr/>
          </a:p>
        </p:txBody>
      </p:sp>
      <p:sp>
        <p:nvSpPr>
          <p:cNvPr id="56" name="Tijdelijke aanduiding voor tekst 4"/>
          <p:cNvSpPr>
            <a:spLocks noGrp="1"/>
          </p:cNvSpPr>
          <p:nvPr>
            <p:ph type="body" sz="quarter" idx="21" hasCustomPrompt="1"/>
          </p:nvPr>
        </p:nvSpPr>
        <p:spPr>
          <a:xfrm>
            <a:off x="6633864" y="2199632"/>
            <a:ext cx="4800601" cy="632530"/>
          </a:xfrm>
          <a:prstGeom prst="rect">
            <a:avLst/>
          </a:prstGeom>
        </p:spPr>
        <p:txBody>
          <a:bodyPr anchor="b"/>
          <a:lstStyle>
            <a:lvl1pPr marL="0" indent="0" defTabSz="841247">
              <a:lnSpc>
                <a:spcPct val="100000"/>
              </a:lnSpc>
              <a:spcBef>
                <a:spcPts val="600"/>
              </a:spcBef>
              <a:buClrTx/>
              <a:buSzTx/>
              <a:buFontTx/>
              <a:buNone/>
              <a:defRPr sz="1748" b="1" cap="all" spc="183">
                <a:solidFill>
                  <a:srgbClr val="2A1A00"/>
                </a:solidFill>
              </a:defRPr>
            </a:lvl1pPr>
          </a:lstStyle>
          <a:p>
            <a:r>
              <a:t>Tekststijlen van het model bewerken</a:t>
            </a:r>
          </a:p>
        </p:txBody>
      </p:sp>
      <p:sp>
        <p:nvSpPr>
          <p:cNvPr id="57"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Alleen titel">
    <p:spTree>
      <p:nvGrpSpPr>
        <p:cNvPr id="1" name=""/>
        <p:cNvGrpSpPr/>
        <p:nvPr/>
      </p:nvGrpSpPr>
      <p:grpSpPr>
        <a:xfrm>
          <a:off x="0" y="0"/>
          <a:ext cx="0" cy="0"/>
          <a:chOff x="0" y="0"/>
          <a:chExt cx="0" cy="0"/>
        </a:xfrm>
      </p:grpSpPr>
      <p:sp>
        <p:nvSpPr>
          <p:cNvPr id="64" name="Klik om de titelstijl van het model te bewerken"/>
          <p:cNvSpPr txBox="1">
            <a:spLocks noGrp="1"/>
          </p:cNvSpPr>
          <p:nvPr>
            <p:ph type="title" hasCustomPrompt="1"/>
          </p:nvPr>
        </p:nvSpPr>
        <p:spPr>
          <a:prstGeom prst="rect">
            <a:avLst/>
          </a:prstGeom>
        </p:spPr>
        <p:txBody>
          <a:bodyPr/>
          <a:lstStyle/>
          <a:p>
            <a:r>
              <a:t>Klik om de titelstijl van het model te bewerken</a:t>
            </a:r>
          </a:p>
        </p:txBody>
      </p:sp>
      <p:sp>
        <p:nvSpPr>
          <p:cNvPr id="65"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Leeg">
    <p:spTree>
      <p:nvGrpSpPr>
        <p:cNvPr id="1" name=""/>
        <p:cNvGrpSpPr/>
        <p:nvPr/>
      </p:nvGrpSpPr>
      <p:grpSpPr>
        <a:xfrm>
          <a:off x="0" y="0"/>
          <a:ext cx="0" cy="0"/>
          <a:chOff x="0" y="0"/>
          <a:chExt cx="0" cy="0"/>
        </a:xfrm>
      </p:grpSpPr>
      <p:sp>
        <p:nvSpPr>
          <p:cNvPr id="72"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Inhoud met bijschrift">
    <p:spTree>
      <p:nvGrpSpPr>
        <p:cNvPr id="1" name=""/>
        <p:cNvGrpSpPr/>
        <p:nvPr/>
      </p:nvGrpSpPr>
      <p:grpSpPr>
        <a:xfrm>
          <a:off x="0" y="0"/>
          <a:ext cx="0" cy="0"/>
          <a:chOff x="0" y="0"/>
          <a:chExt cx="0" cy="0"/>
        </a:xfrm>
      </p:grpSpPr>
      <p:sp>
        <p:nvSpPr>
          <p:cNvPr id="79" name="schelpvorm achtergrond rechtsVrije vorm 11"/>
          <p:cNvSpPr/>
          <p:nvPr/>
        </p:nvSpPr>
        <p:spPr>
          <a:xfrm>
            <a:off x="7389811" y="0"/>
            <a:ext cx="4802189" cy="68580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lnTo>
                  <a:pt x="21" y="21390"/>
                </a:lnTo>
                <a:lnTo>
                  <a:pt x="57" y="21215"/>
                </a:lnTo>
                <a:lnTo>
                  <a:pt x="100" y="21050"/>
                </a:lnTo>
                <a:lnTo>
                  <a:pt x="243" y="20780"/>
                </a:lnTo>
                <a:lnTo>
                  <a:pt x="328" y="20665"/>
                </a:lnTo>
                <a:lnTo>
                  <a:pt x="493" y="20435"/>
                </a:lnTo>
                <a:lnTo>
                  <a:pt x="571" y="20310"/>
                </a:lnTo>
                <a:lnTo>
                  <a:pt x="643" y="20180"/>
                </a:lnTo>
                <a:lnTo>
                  <a:pt x="707" y="20035"/>
                </a:lnTo>
                <a:lnTo>
                  <a:pt x="757" y="19880"/>
                </a:lnTo>
                <a:lnTo>
                  <a:pt x="793" y="19690"/>
                </a:lnTo>
                <a:lnTo>
                  <a:pt x="807" y="19475"/>
                </a:lnTo>
                <a:lnTo>
                  <a:pt x="793" y="19255"/>
                </a:lnTo>
                <a:lnTo>
                  <a:pt x="757" y="19075"/>
                </a:lnTo>
                <a:lnTo>
                  <a:pt x="707" y="18910"/>
                </a:lnTo>
                <a:lnTo>
                  <a:pt x="643" y="18760"/>
                </a:lnTo>
                <a:lnTo>
                  <a:pt x="571" y="18630"/>
                </a:lnTo>
                <a:lnTo>
                  <a:pt x="486" y="18510"/>
                </a:lnTo>
                <a:lnTo>
                  <a:pt x="400" y="18395"/>
                </a:lnTo>
                <a:lnTo>
                  <a:pt x="314" y="18275"/>
                </a:lnTo>
                <a:lnTo>
                  <a:pt x="236" y="18150"/>
                </a:lnTo>
                <a:lnTo>
                  <a:pt x="157" y="18020"/>
                </a:lnTo>
                <a:lnTo>
                  <a:pt x="93" y="17875"/>
                </a:lnTo>
                <a:lnTo>
                  <a:pt x="50" y="17710"/>
                </a:lnTo>
                <a:lnTo>
                  <a:pt x="7" y="17520"/>
                </a:lnTo>
                <a:lnTo>
                  <a:pt x="0" y="17305"/>
                </a:lnTo>
                <a:lnTo>
                  <a:pt x="7" y="17090"/>
                </a:lnTo>
                <a:lnTo>
                  <a:pt x="50" y="16900"/>
                </a:lnTo>
                <a:lnTo>
                  <a:pt x="93" y="16735"/>
                </a:lnTo>
                <a:lnTo>
                  <a:pt x="157" y="16595"/>
                </a:lnTo>
                <a:lnTo>
                  <a:pt x="236" y="16460"/>
                </a:lnTo>
                <a:lnTo>
                  <a:pt x="314" y="16335"/>
                </a:lnTo>
                <a:lnTo>
                  <a:pt x="400" y="16220"/>
                </a:lnTo>
                <a:lnTo>
                  <a:pt x="486" y="16110"/>
                </a:lnTo>
                <a:lnTo>
                  <a:pt x="571" y="15985"/>
                </a:lnTo>
                <a:lnTo>
                  <a:pt x="643" y="15855"/>
                </a:lnTo>
                <a:lnTo>
                  <a:pt x="707" y="15710"/>
                </a:lnTo>
                <a:lnTo>
                  <a:pt x="757" y="15545"/>
                </a:lnTo>
                <a:lnTo>
                  <a:pt x="793" y="15355"/>
                </a:lnTo>
                <a:lnTo>
                  <a:pt x="807" y="15140"/>
                </a:lnTo>
                <a:lnTo>
                  <a:pt x="793" y="14925"/>
                </a:lnTo>
                <a:lnTo>
                  <a:pt x="757" y="14735"/>
                </a:lnTo>
                <a:lnTo>
                  <a:pt x="707" y="14570"/>
                </a:lnTo>
                <a:lnTo>
                  <a:pt x="643" y="14425"/>
                </a:lnTo>
                <a:lnTo>
                  <a:pt x="571" y="14290"/>
                </a:lnTo>
                <a:lnTo>
                  <a:pt x="486" y="14170"/>
                </a:lnTo>
                <a:lnTo>
                  <a:pt x="314" y="13935"/>
                </a:lnTo>
                <a:lnTo>
                  <a:pt x="236" y="13815"/>
                </a:lnTo>
                <a:lnTo>
                  <a:pt x="157" y="13680"/>
                </a:lnTo>
                <a:lnTo>
                  <a:pt x="93" y="13535"/>
                </a:lnTo>
                <a:lnTo>
                  <a:pt x="50" y="13370"/>
                </a:lnTo>
                <a:lnTo>
                  <a:pt x="7" y="13185"/>
                </a:lnTo>
                <a:lnTo>
                  <a:pt x="0" y="12965"/>
                </a:lnTo>
                <a:lnTo>
                  <a:pt x="7" y="12750"/>
                </a:lnTo>
                <a:lnTo>
                  <a:pt x="50" y="12560"/>
                </a:lnTo>
                <a:lnTo>
                  <a:pt x="93" y="12395"/>
                </a:lnTo>
                <a:lnTo>
                  <a:pt x="157" y="12255"/>
                </a:lnTo>
                <a:lnTo>
                  <a:pt x="236" y="12120"/>
                </a:lnTo>
                <a:lnTo>
                  <a:pt x="314" y="12005"/>
                </a:lnTo>
                <a:lnTo>
                  <a:pt x="486" y="11770"/>
                </a:lnTo>
                <a:lnTo>
                  <a:pt x="571" y="11645"/>
                </a:lnTo>
                <a:lnTo>
                  <a:pt x="643" y="11515"/>
                </a:lnTo>
                <a:lnTo>
                  <a:pt x="707" y="11370"/>
                </a:lnTo>
                <a:lnTo>
                  <a:pt x="757" y="11205"/>
                </a:lnTo>
                <a:lnTo>
                  <a:pt x="793" y="11015"/>
                </a:lnTo>
                <a:lnTo>
                  <a:pt x="807" y="10795"/>
                </a:lnTo>
                <a:lnTo>
                  <a:pt x="793" y="10585"/>
                </a:lnTo>
                <a:lnTo>
                  <a:pt x="757" y="10395"/>
                </a:lnTo>
                <a:lnTo>
                  <a:pt x="707" y="10230"/>
                </a:lnTo>
                <a:lnTo>
                  <a:pt x="643" y="10085"/>
                </a:lnTo>
                <a:lnTo>
                  <a:pt x="571" y="9955"/>
                </a:lnTo>
                <a:lnTo>
                  <a:pt x="486" y="9830"/>
                </a:lnTo>
                <a:lnTo>
                  <a:pt x="400" y="9715"/>
                </a:lnTo>
                <a:lnTo>
                  <a:pt x="314" y="9595"/>
                </a:lnTo>
                <a:lnTo>
                  <a:pt x="236" y="9480"/>
                </a:lnTo>
                <a:lnTo>
                  <a:pt x="157" y="9345"/>
                </a:lnTo>
                <a:lnTo>
                  <a:pt x="93" y="9205"/>
                </a:lnTo>
                <a:lnTo>
                  <a:pt x="50" y="9035"/>
                </a:lnTo>
                <a:lnTo>
                  <a:pt x="7" y="8850"/>
                </a:lnTo>
                <a:lnTo>
                  <a:pt x="0" y="8635"/>
                </a:lnTo>
                <a:lnTo>
                  <a:pt x="7" y="8415"/>
                </a:lnTo>
                <a:lnTo>
                  <a:pt x="50" y="8230"/>
                </a:lnTo>
                <a:lnTo>
                  <a:pt x="93" y="8065"/>
                </a:lnTo>
                <a:lnTo>
                  <a:pt x="157" y="7915"/>
                </a:lnTo>
                <a:lnTo>
                  <a:pt x="236" y="7785"/>
                </a:lnTo>
                <a:lnTo>
                  <a:pt x="314" y="7665"/>
                </a:lnTo>
                <a:lnTo>
                  <a:pt x="400" y="7545"/>
                </a:lnTo>
                <a:lnTo>
                  <a:pt x="486" y="7430"/>
                </a:lnTo>
                <a:lnTo>
                  <a:pt x="571" y="7305"/>
                </a:lnTo>
                <a:lnTo>
                  <a:pt x="643" y="7175"/>
                </a:lnTo>
                <a:lnTo>
                  <a:pt x="707" y="7030"/>
                </a:lnTo>
                <a:lnTo>
                  <a:pt x="757" y="6865"/>
                </a:lnTo>
                <a:lnTo>
                  <a:pt x="793" y="6675"/>
                </a:lnTo>
                <a:lnTo>
                  <a:pt x="807" y="6460"/>
                </a:lnTo>
                <a:lnTo>
                  <a:pt x="793" y="6245"/>
                </a:lnTo>
                <a:lnTo>
                  <a:pt x="757" y="6055"/>
                </a:lnTo>
                <a:lnTo>
                  <a:pt x="707" y="5890"/>
                </a:lnTo>
                <a:lnTo>
                  <a:pt x="643" y="5745"/>
                </a:lnTo>
                <a:lnTo>
                  <a:pt x="571" y="5615"/>
                </a:lnTo>
                <a:lnTo>
                  <a:pt x="486" y="5490"/>
                </a:lnTo>
                <a:lnTo>
                  <a:pt x="400" y="5380"/>
                </a:lnTo>
                <a:lnTo>
                  <a:pt x="314" y="5265"/>
                </a:lnTo>
                <a:lnTo>
                  <a:pt x="236" y="5140"/>
                </a:lnTo>
                <a:lnTo>
                  <a:pt x="157" y="5005"/>
                </a:lnTo>
                <a:lnTo>
                  <a:pt x="93" y="4865"/>
                </a:lnTo>
                <a:lnTo>
                  <a:pt x="50" y="4700"/>
                </a:lnTo>
                <a:lnTo>
                  <a:pt x="7" y="4510"/>
                </a:lnTo>
                <a:lnTo>
                  <a:pt x="0" y="4295"/>
                </a:lnTo>
                <a:lnTo>
                  <a:pt x="7" y="4080"/>
                </a:lnTo>
                <a:lnTo>
                  <a:pt x="50" y="3890"/>
                </a:lnTo>
                <a:lnTo>
                  <a:pt x="93" y="3725"/>
                </a:lnTo>
                <a:lnTo>
                  <a:pt x="157" y="3580"/>
                </a:lnTo>
                <a:lnTo>
                  <a:pt x="236" y="3450"/>
                </a:lnTo>
                <a:lnTo>
                  <a:pt x="314" y="3325"/>
                </a:lnTo>
                <a:lnTo>
                  <a:pt x="400" y="3205"/>
                </a:lnTo>
                <a:lnTo>
                  <a:pt x="486" y="3090"/>
                </a:lnTo>
                <a:lnTo>
                  <a:pt x="571" y="2970"/>
                </a:lnTo>
                <a:lnTo>
                  <a:pt x="643" y="2840"/>
                </a:lnTo>
                <a:lnTo>
                  <a:pt x="707" y="2690"/>
                </a:lnTo>
                <a:lnTo>
                  <a:pt x="757" y="2525"/>
                </a:lnTo>
                <a:lnTo>
                  <a:pt x="793" y="2345"/>
                </a:lnTo>
                <a:lnTo>
                  <a:pt x="807" y="2120"/>
                </a:lnTo>
                <a:lnTo>
                  <a:pt x="793" y="1910"/>
                </a:lnTo>
                <a:lnTo>
                  <a:pt x="757" y="1720"/>
                </a:lnTo>
                <a:lnTo>
                  <a:pt x="707" y="1565"/>
                </a:lnTo>
                <a:lnTo>
                  <a:pt x="643" y="1420"/>
                </a:lnTo>
                <a:lnTo>
                  <a:pt x="571" y="1290"/>
                </a:lnTo>
                <a:lnTo>
                  <a:pt x="493" y="1165"/>
                </a:lnTo>
                <a:lnTo>
                  <a:pt x="328" y="935"/>
                </a:lnTo>
                <a:lnTo>
                  <a:pt x="243" y="820"/>
                </a:lnTo>
                <a:lnTo>
                  <a:pt x="100" y="550"/>
                </a:lnTo>
                <a:lnTo>
                  <a:pt x="57" y="385"/>
                </a:lnTo>
                <a:lnTo>
                  <a:pt x="21" y="210"/>
                </a:lnTo>
                <a:lnTo>
                  <a:pt x="0" y="0"/>
                </a:lnTo>
                <a:close/>
              </a:path>
            </a:pathLst>
          </a:custGeom>
          <a:solidFill>
            <a:srgbClr val="2A1A00"/>
          </a:solidFill>
          <a:ln w="12700">
            <a:miter lim="400000"/>
          </a:ln>
        </p:spPr>
        <p:txBody>
          <a:bodyPr lIns="45719" rIns="45719"/>
          <a:lstStyle/>
          <a:p>
            <a:endParaRPr/>
          </a:p>
        </p:txBody>
      </p:sp>
      <p:sp>
        <p:nvSpPr>
          <p:cNvPr id="80" name="Klik om de titelstijl van het model te bewerken"/>
          <p:cNvSpPr txBox="1">
            <a:spLocks noGrp="1"/>
          </p:cNvSpPr>
          <p:nvPr>
            <p:ph type="title" hasCustomPrompt="1"/>
          </p:nvPr>
        </p:nvSpPr>
        <p:spPr>
          <a:xfrm>
            <a:off x="8337884" y="457198"/>
            <a:ext cx="3092116" cy="1196673"/>
          </a:xfrm>
          <a:prstGeom prst="rect">
            <a:avLst/>
          </a:prstGeom>
        </p:spPr>
        <p:txBody>
          <a:bodyPr anchor="b"/>
          <a:lstStyle>
            <a:lvl1pPr>
              <a:lnSpc>
                <a:spcPct val="100000"/>
              </a:lnSpc>
              <a:defRPr sz="1900" b="1" spc="300">
                <a:solidFill>
                  <a:schemeClr val="accent1"/>
                </a:solidFill>
                <a:latin typeface="Gill Sans MT"/>
                <a:ea typeface="Gill Sans MT"/>
                <a:cs typeface="Gill Sans MT"/>
                <a:sym typeface="Gill Sans MT"/>
              </a:defRPr>
            </a:lvl1pPr>
          </a:lstStyle>
          <a:p>
            <a:r>
              <a:t>Klik om de titelstijl van het model te bewerken</a:t>
            </a:r>
          </a:p>
        </p:txBody>
      </p:sp>
      <p:sp>
        <p:nvSpPr>
          <p:cNvPr id="81" name="Hoofdtekst - niveau één…"/>
          <p:cNvSpPr txBox="1">
            <a:spLocks noGrp="1"/>
          </p:cNvSpPr>
          <p:nvPr>
            <p:ph type="body" sz="half" idx="1" hasCustomPrompt="1"/>
          </p:nvPr>
        </p:nvSpPr>
        <p:spPr>
          <a:xfrm>
            <a:off x="765050" y="920376"/>
            <a:ext cx="6158419" cy="49851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Tekststijlen van het model bewerken</a:t>
            </a:r>
          </a:p>
          <a:p>
            <a:pPr lvl="1"/>
            <a:endParaRPr/>
          </a:p>
          <a:p>
            <a:pPr lvl="2"/>
            <a:endParaRPr/>
          </a:p>
          <a:p>
            <a:pPr lvl="3"/>
            <a:endParaRPr/>
          </a:p>
          <a:p>
            <a:pPr lvl="4"/>
            <a:endParaRPr/>
          </a:p>
        </p:txBody>
      </p:sp>
      <p:sp>
        <p:nvSpPr>
          <p:cNvPr id="82" name="Tijdelijke aanduiding voor tekst 3"/>
          <p:cNvSpPr>
            <a:spLocks noGrp="1"/>
          </p:cNvSpPr>
          <p:nvPr>
            <p:ph type="body" sz="quarter" idx="21" hasCustomPrompt="1"/>
          </p:nvPr>
        </p:nvSpPr>
        <p:spPr>
          <a:xfrm>
            <a:off x="8337884" y="1741335"/>
            <a:ext cx="3092116" cy="4164165"/>
          </a:xfrm>
          <a:prstGeom prst="rect">
            <a:avLst/>
          </a:prstGeom>
        </p:spPr>
        <p:txBody>
          <a:bodyPr/>
          <a:lstStyle>
            <a:lvl1pPr marL="0" indent="0">
              <a:lnSpc>
                <a:spcPct val="120000"/>
              </a:lnSpc>
              <a:spcBef>
                <a:spcPts val="1200"/>
              </a:spcBef>
              <a:buClrTx/>
              <a:buSzTx/>
              <a:buFontTx/>
              <a:buNone/>
              <a:defRPr sz="1600">
                <a:solidFill>
                  <a:srgbClr val="F3F3F2"/>
                </a:solidFill>
              </a:defRPr>
            </a:lvl1pPr>
          </a:lstStyle>
          <a:p>
            <a:r>
              <a:t>Tekststijlen van het model bewerken</a:t>
            </a:r>
          </a:p>
        </p:txBody>
      </p:sp>
      <p:sp>
        <p:nvSpPr>
          <p:cNvPr id="83" name="rand linkerkantRechthoek 7"/>
          <p:cNvSpPr/>
          <p:nvPr/>
        </p:nvSpPr>
        <p:spPr>
          <a:xfrm>
            <a:off x="0" y="0"/>
            <a:ext cx="283464" cy="6858000"/>
          </a:xfrm>
          <a:prstGeom prst="rect">
            <a:avLst/>
          </a:prstGeom>
          <a:solidFill>
            <a:schemeClr val="accent1"/>
          </a:solidFill>
          <a:ln w="12700">
            <a:miter lim="400000"/>
          </a:ln>
        </p:spPr>
        <p:txBody>
          <a:bodyPr lIns="45719" rIns="45719"/>
          <a:lstStyle/>
          <a:p>
            <a:endParaRPr/>
          </a:p>
        </p:txBody>
      </p:sp>
      <p:sp>
        <p:nvSpPr>
          <p:cNvPr id="84" name="Dianummer"/>
          <p:cNvSpPr txBox="1">
            <a:spLocks noGrp="1"/>
          </p:cNvSpPr>
          <p:nvPr>
            <p:ph type="sldNum" sz="quarter" idx="2"/>
          </p:nvPr>
        </p:nvSpPr>
        <p:spPr>
          <a:xfrm>
            <a:off x="6649814" y="6413957"/>
            <a:ext cx="273656" cy="269241"/>
          </a:xfrm>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Afbeelding met bijschrift">
    <p:spTree>
      <p:nvGrpSpPr>
        <p:cNvPr id="1" name=""/>
        <p:cNvGrpSpPr/>
        <p:nvPr/>
      </p:nvGrpSpPr>
      <p:grpSpPr>
        <a:xfrm>
          <a:off x="0" y="0"/>
          <a:ext cx="0" cy="0"/>
          <a:chOff x="0" y="0"/>
          <a:chExt cx="0" cy="0"/>
        </a:xfrm>
      </p:grpSpPr>
      <p:sp>
        <p:nvSpPr>
          <p:cNvPr id="91" name="Tijdelijke aanduiding voor afbeelding 2"/>
          <p:cNvSpPr>
            <a:spLocks noGrp="1"/>
          </p:cNvSpPr>
          <p:nvPr>
            <p:ph type="pic" idx="21"/>
          </p:nvPr>
        </p:nvSpPr>
        <p:spPr>
          <a:xfrm>
            <a:off x="283463" y="0"/>
            <a:ext cx="7355587" cy="6858000"/>
          </a:xfrm>
          <a:prstGeom prst="rect">
            <a:avLst/>
          </a:prstGeom>
        </p:spPr>
        <p:txBody>
          <a:bodyPr lIns="91439" rIns="91439">
            <a:noAutofit/>
          </a:bodyPr>
          <a:lstStyle/>
          <a:p>
            <a:endParaRPr/>
          </a:p>
        </p:txBody>
      </p:sp>
      <p:sp>
        <p:nvSpPr>
          <p:cNvPr id="92" name="schelpvorm achtergrond rechtsVrije vorm 11"/>
          <p:cNvSpPr/>
          <p:nvPr/>
        </p:nvSpPr>
        <p:spPr>
          <a:xfrm>
            <a:off x="7389811" y="0"/>
            <a:ext cx="4802189" cy="68580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lnTo>
                  <a:pt x="21" y="21390"/>
                </a:lnTo>
                <a:lnTo>
                  <a:pt x="57" y="21215"/>
                </a:lnTo>
                <a:lnTo>
                  <a:pt x="100" y="21050"/>
                </a:lnTo>
                <a:lnTo>
                  <a:pt x="243" y="20780"/>
                </a:lnTo>
                <a:lnTo>
                  <a:pt x="328" y="20665"/>
                </a:lnTo>
                <a:lnTo>
                  <a:pt x="493" y="20435"/>
                </a:lnTo>
                <a:lnTo>
                  <a:pt x="571" y="20310"/>
                </a:lnTo>
                <a:lnTo>
                  <a:pt x="643" y="20180"/>
                </a:lnTo>
                <a:lnTo>
                  <a:pt x="707" y="20035"/>
                </a:lnTo>
                <a:lnTo>
                  <a:pt x="757" y="19880"/>
                </a:lnTo>
                <a:lnTo>
                  <a:pt x="793" y="19690"/>
                </a:lnTo>
                <a:lnTo>
                  <a:pt x="807" y="19475"/>
                </a:lnTo>
                <a:lnTo>
                  <a:pt x="793" y="19255"/>
                </a:lnTo>
                <a:lnTo>
                  <a:pt x="757" y="19075"/>
                </a:lnTo>
                <a:lnTo>
                  <a:pt x="707" y="18910"/>
                </a:lnTo>
                <a:lnTo>
                  <a:pt x="643" y="18760"/>
                </a:lnTo>
                <a:lnTo>
                  <a:pt x="571" y="18630"/>
                </a:lnTo>
                <a:lnTo>
                  <a:pt x="486" y="18510"/>
                </a:lnTo>
                <a:lnTo>
                  <a:pt x="400" y="18395"/>
                </a:lnTo>
                <a:lnTo>
                  <a:pt x="314" y="18275"/>
                </a:lnTo>
                <a:lnTo>
                  <a:pt x="236" y="18150"/>
                </a:lnTo>
                <a:lnTo>
                  <a:pt x="157" y="18020"/>
                </a:lnTo>
                <a:lnTo>
                  <a:pt x="93" y="17875"/>
                </a:lnTo>
                <a:lnTo>
                  <a:pt x="50" y="17710"/>
                </a:lnTo>
                <a:lnTo>
                  <a:pt x="7" y="17520"/>
                </a:lnTo>
                <a:lnTo>
                  <a:pt x="0" y="17305"/>
                </a:lnTo>
                <a:lnTo>
                  <a:pt x="7" y="17090"/>
                </a:lnTo>
                <a:lnTo>
                  <a:pt x="50" y="16900"/>
                </a:lnTo>
                <a:lnTo>
                  <a:pt x="93" y="16735"/>
                </a:lnTo>
                <a:lnTo>
                  <a:pt x="157" y="16595"/>
                </a:lnTo>
                <a:lnTo>
                  <a:pt x="236" y="16460"/>
                </a:lnTo>
                <a:lnTo>
                  <a:pt x="314" y="16335"/>
                </a:lnTo>
                <a:lnTo>
                  <a:pt x="400" y="16220"/>
                </a:lnTo>
                <a:lnTo>
                  <a:pt x="486" y="16110"/>
                </a:lnTo>
                <a:lnTo>
                  <a:pt x="571" y="15985"/>
                </a:lnTo>
                <a:lnTo>
                  <a:pt x="643" y="15855"/>
                </a:lnTo>
                <a:lnTo>
                  <a:pt x="707" y="15710"/>
                </a:lnTo>
                <a:lnTo>
                  <a:pt x="757" y="15545"/>
                </a:lnTo>
                <a:lnTo>
                  <a:pt x="793" y="15355"/>
                </a:lnTo>
                <a:lnTo>
                  <a:pt x="807" y="15140"/>
                </a:lnTo>
                <a:lnTo>
                  <a:pt x="793" y="14925"/>
                </a:lnTo>
                <a:lnTo>
                  <a:pt x="757" y="14735"/>
                </a:lnTo>
                <a:lnTo>
                  <a:pt x="707" y="14570"/>
                </a:lnTo>
                <a:lnTo>
                  <a:pt x="643" y="14425"/>
                </a:lnTo>
                <a:lnTo>
                  <a:pt x="571" y="14290"/>
                </a:lnTo>
                <a:lnTo>
                  <a:pt x="486" y="14170"/>
                </a:lnTo>
                <a:lnTo>
                  <a:pt x="314" y="13935"/>
                </a:lnTo>
                <a:lnTo>
                  <a:pt x="236" y="13815"/>
                </a:lnTo>
                <a:lnTo>
                  <a:pt x="157" y="13680"/>
                </a:lnTo>
                <a:lnTo>
                  <a:pt x="93" y="13535"/>
                </a:lnTo>
                <a:lnTo>
                  <a:pt x="50" y="13370"/>
                </a:lnTo>
                <a:lnTo>
                  <a:pt x="7" y="13185"/>
                </a:lnTo>
                <a:lnTo>
                  <a:pt x="0" y="12965"/>
                </a:lnTo>
                <a:lnTo>
                  <a:pt x="7" y="12750"/>
                </a:lnTo>
                <a:lnTo>
                  <a:pt x="50" y="12560"/>
                </a:lnTo>
                <a:lnTo>
                  <a:pt x="93" y="12395"/>
                </a:lnTo>
                <a:lnTo>
                  <a:pt x="157" y="12255"/>
                </a:lnTo>
                <a:lnTo>
                  <a:pt x="236" y="12120"/>
                </a:lnTo>
                <a:lnTo>
                  <a:pt x="314" y="12005"/>
                </a:lnTo>
                <a:lnTo>
                  <a:pt x="486" y="11770"/>
                </a:lnTo>
                <a:lnTo>
                  <a:pt x="571" y="11645"/>
                </a:lnTo>
                <a:lnTo>
                  <a:pt x="643" y="11515"/>
                </a:lnTo>
                <a:lnTo>
                  <a:pt x="707" y="11370"/>
                </a:lnTo>
                <a:lnTo>
                  <a:pt x="757" y="11205"/>
                </a:lnTo>
                <a:lnTo>
                  <a:pt x="793" y="11015"/>
                </a:lnTo>
                <a:lnTo>
                  <a:pt x="807" y="10795"/>
                </a:lnTo>
                <a:lnTo>
                  <a:pt x="793" y="10585"/>
                </a:lnTo>
                <a:lnTo>
                  <a:pt x="757" y="10395"/>
                </a:lnTo>
                <a:lnTo>
                  <a:pt x="707" y="10230"/>
                </a:lnTo>
                <a:lnTo>
                  <a:pt x="643" y="10085"/>
                </a:lnTo>
                <a:lnTo>
                  <a:pt x="571" y="9955"/>
                </a:lnTo>
                <a:lnTo>
                  <a:pt x="486" y="9830"/>
                </a:lnTo>
                <a:lnTo>
                  <a:pt x="400" y="9715"/>
                </a:lnTo>
                <a:lnTo>
                  <a:pt x="314" y="9595"/>
                </a:lnTo>
                <a:lnTo>
                  <a:pt x="236" y="9480"/>
                </a:lnTo>
                <a:lnTo>
                  <a:pt x="157" y="9345"/>
                </a:lnTo>
                <a:lnTo>
                  <a:pt x="93" y="9205"/>
                </a:lnTo>
                <a:lnTo>
                  <a:pt x="50" y="9035"/>
                </a:lnTo>
                <a:lnTo>
                  <a:pt x="7" y="8850"/>
                </a:lnTo>
                <a:lnTo>
                  <a:pt x="0" y="8635"/>
                </a:lnTo>
                <a:lnTo>
                  <a:pt x="7" y="8415"/>
                </a:lnTo>
                <a:lnTo>
                  <a:pt x="50" y="8230"/>
                </a:lnTo>
                <a:lnTo>
                  <a:pt x="93" y="8065"/>
                </a:lnTo>
                <a:lnTo>
                  <a:pt x="157" y="7915"/>
                </a:lnTo>
                <a:lnTo>
                  <a:pt x="236" y="7785"/>
                </a:lnTo>
                <a:lnTo>
                  <a:pt x="314" y="7665"/>
                </a:lnTo>
                <a:lnTo>
                  <a:pt x="400" y="7545"/>
                </a:lnTo>
                <a:lnTo>
                  <a:pt x="486" y="7430"/>
                </a:lnTo>
                <a:lnTo>
                  <a:pt x="571" y="7305"/>
                </a:lnTo>
                <a:lnTo>
                  <a:pt x="643" y="7175"/>
                </a:lnTo>
                <a:lnTo>
                  <a:pt x="707" y="7030"/>
                </a:lnTo>
                <a:lnTo>
                  <a:pt x="757" y="6865"/>
                </a:lnTo>
                <a:lnTo>
                  <a:pt x="793" y="6675"/>
                </a:lnTo>
                <a:lnTo>
                  <a:pt x="807" y="6460"/>
                </a:lnTo>
                <a:lnTo>
                  <a:pt x="793" y="6245"/>
                </a:lnTo>
                <a:lnTo>
                  <a:pt x="757" y="6055"/>
                </a:lnTo>
                <a:lnTo>
                  <a:pt x="707" y="5890"/>
                </a:lnTo>
                <a:lnTo>
                  <a:pt x="643" y="5745"/>
                </a:lnTo>
                <a:lnTo>
                  <a:pt x="571" y="5615"/>
                </a:lnTo>
                <a:lnTo>
                  <a:pt x="486" y="5490"/>
                </a:lnTo>
                <a:lnTo>
                  <a:pt x="400" y="5380"/>
                </a:lnTo>
                <a:lnTo>
                  <a:pt x="314" y="5265"/>
                </a:lnTo>
                <a:lnTo>
                  <a:pt x="236" y="5140"/>
                </a:lnTo>
                <a:lnTo>
                  <a:pt x="157" y="5005"/>
                </a:lnTo>
                <a:lnTo>
                  <a:pt x="93" y="4865"/>
                </a:lnTo>
                <a:lnTo>
                  <a:pt x="50" y="4700"/>
                </a:lnTo>
                <a:lnTo>
                  <a:pt x="7" y="4510"/>
                </a:lnTo>
                <a:lnTo>
                  <a:pt x="0" y="4295"/>
                </a:lnTo>
                <a:lnTo>
                  <a:pt x="7" y="4080"/>
                </a:lnTo>
                <a:lnTo>
                  <a:pt x="50" y="3890"/>
                </a:lnTo>
                <a:lnTo>
                  <a:pt x="93" y="3725"/>
                </a:lnTo>
                <a:lnTo>
                  <a:pt x="157" y="3580"/>
                </a:lnTo>
                <a:lnTo>
                  <a:pt x="236" y="3450"/>
                </a:lnTo>
                <a:lnTo>
                  <a:pt x="314" y="3325"/>
                </a:lnTo>
                <a:lnTo>
                  <a:pt x="400" y="3205"/>
                </a:lnTo>
                <a:lnTo>
                  <a:pt x="486" y="3090"/>
                </a:lnTo>
                <a:lnTo>
                  <a:pt x="571" y="2970"/>
                </a:lnTo>
                <a:lnTo>
                  <a:pt x="643" y="2840"/>
                </a:lnTo>
                <a:lnTo>
                  <a:pt x="707" y="2690"/>
                </a:lnTo>
                <a:lnTo>
                  <a:pt x="757" y="2525"/>
                </a:lnTo>
                <a:lnTo>
                  <a:pt x="793" y="2345"/>
                </a:lnTo>
                <a:lnTo>
                  <a:pt x="807" y="2120"/>
                </a:lnTo>
                <a:lnTo>
                  <a:pt x="793" y="1910"/>
                </a:lnTo>
                <a:lnTo>
                  <a:pt x="757" y="1720"/>
                </a:lnTo>
                <a:lnTo>
                  <a:pt x="707" y="1565"/>
                </a:lnTo>
                <a:lnTo>
                  <a:pt x="643" y="1420"/>
                </a:lnTo>
                <a:lnTo>
                  <a:pt x="571" y="1290"/>
                </a:lnTo>
                <a:lnTo>
                  <a:pt x="493" y="1165"/>
                </a:lnTo>
                <a:lnTo>
                  <a:pt x="328" y="935"/>
                </a:lnTo>
                <a:lnTo>
                  <a:pt x="243" y="820"/>
                </a:lnTo>
                <a:lnTo>
                  <a:pt x="100" y="550"/>
                </a:lnTo>
                <a:lnTo>
                  <a:pt x="57" y="385"/>
                </a:lnTo>
                <a:lnTo>
                  <a:pt x="21" y="210"/>
                </a:lnTo>
                <a:lnTo>
                  <a:pt x="0" y="0"/>
                </a:lnTo>
                <a:close/>
              </a:path>
            </a:pathLst>
          </a:custGeom>
          <a:solidFill>
            <a:srgbClr val="2A1A00"/>
          </a:solidFill>
          <a:ln w="12700">
            <a:miter lim="400000"/>
          </a:ln>
        </p:spPr>
        <p:txBody>
          <a:bodyPr lIns="45719" rIns="45719"/>
          <a:lstStyle/>
          <a:p>
            <a:endParaRPr/>
          </a:p>
        </p:txBody>
      </p:sp>
      <p:sp>
        <p:nvSpPr>
          <p:cNvPr id="93" name="rand linkerkantRechthoek 11"/>
          <p:cNvSpPr/>
          <p:nvPr/>
        </p:nvSpPr>
        <p:spPr>
          <a:xfrm>
            <a:off x="0" y="0"/>
            <a:ext cx="283464" cy="6858000"/>
          </a:xfrm>
          <a:prstGeom prst="rect">
            <a:avLst/>
          </a:prstGeom>
          <a:solidFill>
            <a:schemeClr val="accent1"/>
          </a:solidFill>
          <a:ln w="12700">
            <a:miter lim="400000"/>
          </a:ln>
        </p:spPr>
        <p:txBody>
          <a:bodyPr lIns="45719" rIns="45719"/>
          <a:lstStyle/>
          <a:p>
            <a:endParaRPr/>
          </a:p>
        </p:txBody>
      </p:sp>
      <p:sp>
        <p:nvSpPr>
          <p:cNvPr id="94" name="Klik om de titelstijl van het model te bewerken"/>
          <p:cNvSpPr txBox="1">
            <a:spLocks noGrp="1"/>
          </p:cNvSpPr>
          <p:nvPr>
            <p:ph type="title" hasCustomPrompt="1"/>
          </p:nvPr>
        </p:nvSpPr>
        <p:spPr>
          <a:xfrm>
            <a:off x="8337883" y="457200"/>
            <a:ext cx="3092118" cy="1196670"/>
          </a:xfrm>
          <a:prstGeom prst="rect">
            <a:avLst/>
          </a:prstGeom>
        </p:spPr>
        <p:txBody>
          <a:bodyPr anchor="b"/>
          <a:lstStyle>
            <a:lvl1pPr>
              <a:lnSpc>
                <a:spcPct val="100000"/>
              </a:lnSpc>
              <a:defRPr sz="1900" b="1" spc="300">
                <a:solidFill>
                  <a:schemeClr val="accent1"/>
                </a:solidFill>
                <a:latin typeface="Gill Sans MT"/>
                <a:ea typeface="Gill Sans MT"/>
                <a:cs typeface="Gill Sans MT"/>
                <a:sym typeface="Gill Sans MT"/>
              </a:defRPr>
            </a:lvl1pPr>
          </a:lstStyle>
          <a:p>
            <a:r>
              <a:t>Klik om de titelstijl van het model te bewerken</a:t>
            </a:r>
          </a:p>
        </p:txBody>
      </p:sp>
      <p:sp>
        <p:nvSpPr>
          <p:cNvPr id="95" name="Hoofdtekst - niveau één…"/>
          <p:cNvSpPr txBox="1">
            <a:spLocks noGrp="1"/>
          </p:cNvSpPr>
          <p:nvPr>
            <p:ph type="body" sz="quarter" idx="1" hasCustomPrompt="1"/>
          </p:nvPr>
        </p:nvSpPr>
        <p:spPr>
          <a:xfrm>
            <a:off x="8337883" y="1741335"/>
            <a:ext cx="3092118" cy="4164165"/>
          </a:xfrm>
          <a:prstGeom prst="rect">
            <a:avLst/>
          </a:prstGeom>
        </p:spPr>
        <p:txBody>
          <a:bodyPr/>
          <a:lstStyle>
            <a:lvl1pPr marL="0" indent="0">
              <a:lnSpc>
                <a:spcPct val="120000"/>
              </a:lnSpc>
              <a:spcBef>
                <a:spcPts val="1200"/>
              </a:spcBef>
              <a:buClrTx/>
              <a:buSzTx/>
              <a:buFontTx/>
              <a:buNone/>
              <a:defRPr sz="1600">
                <a:solidFill>
                  <a:srgbClr val="F3F3F2"/>
                </a:solidFill>
              </a:defRPr>
            </a:lvl1pPr>
            <a:lvl2pPr marL="0" indent="457200">
              <a:lnSpc>
                <a:spcPct val="120000"/>
              </a:lnSpc>
              <a:spcBef>
                <a:spcPts val="1200"/>
              </a:spcBef>
              <a:buClrTx/>
              <a:buSzTx/>
              <a:buFontTx/>
              <a:buNone/>
              <a:defRPr sz="1600">
                <a:solidFill>
                  <a:srgbClr val="F3F3F2"/>
                </a:solidFill>
              </a:defRPr>
            </a:lvl2pPr>
            <a:lvl3pPr marL="0" indent="914400">
              <a:lnSpc>
                <a:spcPct val="120000"/>
              </a:lnSpc>
              <a:spcBef>
                <a:spcPts val="1200"/>
              </a:spcBef>
              <a:buClrTx/>
              <a:buSzTx/>
              <a:buFontTx/>
              <a:buNone/>
              <a:defRPr sz="1600">
                <a:solidFill>
                  <a:srgbClr val="F3F3F2"/>
                </a:solidFill>
              </a:defRPr>
            </a:lvl3pPr>
            <a:lvl4pPr marL="0" indent="1371600">
              <a:lnSpc>
                <a:spcPct val="120000"/>
              </a:lnSpc>
              <a:spcBef>
                <a:spcPts val="1200"/>
              </a:spcBef>
              <a:buClrTx/>
              <a:buSzTx/>
              <a:buFontTx/>
              <a:buNone/>
              <a:defRPr sz="1600">
                <a:solidFill>
                  <a:srgbClr val="F3F3F2"/>
                </a:solidFill>
              </a:defRPr>
            </a:lvl4pPr>
            <a:lvl5pPr marL="0" indent="1828800">
              <a:lnSpc>
                <a:spcPct val="120000"/>
              </a:lnSpc>
              <a:spcBef>
                <a:spcPts val="1200"/>
              </a:spcBef>
              <a:buClrTx/>
              <a:buSzTx/>
              <a:buFontTx/>
              <a:buNone/>
              <a:defRPr sz="1600">
                <a:solidFill>
                  <a:srgbClr val="F3F3F2"/>
                </a:solidFill>
              </a:defRPr>
            </a:lvl5pPr>
          </a:lstStyle>
          <a:p>
            <a:r>
              <a:t>Tekststijlen van het model bewerken</a:t>
            </a:r>
          </a:p>
          <a:p>
            <a:pPr lvl="1"/>
            <a:endParaRPr/>
          </a:p>
          <a:p>
            <a:pPr lvl="2"/>
            <a:endParaRPr/>
          </a:p>
          <a:p>
            <a:pPr lvl="3"/>
            <a:endParaRPr/>
          </a:p>
          <a:p>
            <a:pPr lvl="4"/>
            <a:endParaRPr/>
          </a:p>
        </p:txBody>
      </p:sp>
      <p:sp>
        <p:nvSpPr>
          <p:cNvPr id="96" name="Dianummer"/>
          <p:cNvSpPr txBox="1">
            <a:spLocks noGrp="1"/>
          </p:cNvSpPr>
          <p:nvPr>
            <p:ph type="sldNum" sz="quarter" idx="2"/>
          </p:nvPr>
        </p:nvSpPr>
        <p:spPr>
          <a:xfrm>
            <a:off x="6648352" y="6413957"/>
            <a:ext cx="273656" cy="269241"/>
          </a:xfrm>
          <a:prstGeom prst="rect">
            <a:avLst/>
          </a:prstGeom>
        </p:spPr>
        <p:txBody>
          <a:body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F3F2"/>
        </a:solidFill>
        <a:effectLst/>
      </p:bgPr>
    </p:bg>
    <p:spTree>
      <p:nvGrpSpPr>
        <p:cNvPr id="1" name=""/>
        <p:cNvGrpSpPr/>
        <p:nvPr/>
      </p:nvGrpSpPr>
      <p:grpSpPr>
        <a:xfrm>
          <a:off x="0" y="0"/>
          <a:ext cx="0" cy="0"/>
          <a:chOff x="0" y="0"/>
          <a:chExt cx="0" cy="0"/>
        </a:xfrm>
      </p:grpSpPr>
      <p:sp>
        <p:nvSpPr>
          <p:cNvPr id="2" name="Rand schelpvorm linksVrije vorm 6"/>
          <p:cNvSpPr/>
          <p:nvPr/>
        </p:nvSpPr>
        <p:spPr>
          <a:xfrm>
            <a:off x="0" y="0"/>
            <a:ext cx="885825" cy="68580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303" y="0"/>
                </a:lnTo>
                <a:lnTo>
                  <a:pt x="17342" y="215"/>
                </a:lnTo>
                <a:lnTo>
                  <a:pt x="17535" y="405"/>
                </a:lnTo>
                <a:lnTo>
                  <a:pt x="17806" y="570"/>
                </a:lnTo>
                <a:lnTo>
                  <a:pt x="18155" y="715"/>
                </a:lnTo>
                <a:lnTo>
                  <a:pt x="18542" y="845"/>
                </a:lnTo>
                <a:lnTo>
                  <a:pt x="19006" y="960"/>
                </a:lnTo>
                <a:lnTo>
                  <a:pt x="19935" y="1200"/>
                </a:lnTo>
                <a:lnTo>
                  <a:pt x="20323" y="1315"/>
                </a:lnTo>
                <a:lnTo>
                  <a:pt x="20710" y="1445"/>
                </a:lnTo>
                <a:lnTo>
                  <a:pt x="21097" y="1590"/>
                </a:lnTo>
                <a:lnTo>
                  <a:pt x="21368" y="1755"/>
                </a:lnTo>
                <a:lnTo>
                  <a:pt x="21523" y="1945"/>
                </a:lnTo>
                <a:lnTo>
                  <a:pt x="21600" y="2160"/>
                </a:lnTo>
                <a:lnTo>
                  <a:pt x="21523" y="2375"/>
                </a:lnTo>
                <a:lnTo>
                  <a:pt x="21368" y="2565"/>
                </a:lnTo>
                <a:lnTo>
                  <a:pt x="21097" y="2730"/>
                </a:lnTo>
                <a:lnTo>
                  <a:pt x="20710" y="2875"/>
                </a:lnTo>
                <a:lnTo>
                  <a:pt x="20323" y="3005"/>
                </a:lnTo>
                <a:lnTo>
                  <a:pt x="19935" y="3120"/>
                </a:lnTo>
                <a:lnTo>
                  <a:pt x="19006" y="3360"/>
                </a:lnTo>
                <a:lnTo>
                  <a:pt x="18542" y="3475"/>
                </a:lnTo>
                <a:lnTo>
                  <a:pt x="18155" y="3605"/>
                </a:lnTo>
                <a:lnTo>
                  <a:pt x="17806" y="3750"/>
                </a:lnTo>
                <a:lnTo>
                  <a:pt x="17535" y="3915"/>
                </a:lnTo>
                <a:lnTo>
                  <a:pt x="17342" y="4105"/>
                </a:lnTo>
                <a:lnTo>
                  <a:pt x="17303" y="4320"/>
                </a:lnTo>
                <a:lnTo>
                  <a:pt x="17342" y="4535"/>
                </a:lnTo>
                <a:lnTo>
                  <a:pt x="17535" y="4725"/>
                </a:lnTo>
                <a:lnTo>
                  <a:pt x="17806" y="4890"/>
                </a:lnTo>
                <a:lnTo>
                  <a:pt x="18155" y="5035"/>
                </a:lnTo>
                <a:lnTo>
                  <a:pt x="18542" y="5165"/>
                </a:lnTo>
                <a:lnTo>
                  <a:pt x="19006" y="5280"/>
                </a:lnTo>
                <a:lnTo>
                  <a:pt x="19935" y="5520"/>
                </a:lnTo>
                <a:lnTo>
                  <a:pt x="20323" y="5635"/>
                </a:lnTo>
                <a:lnTo>
                  <a:pt x="20710" y="5765"/>
                </a:lnTo>
                <a:lnTo>
                  <a:pt x="21097" y="5910"/>
                </a:lnTo>
                <a:lnTo>
                  <a:pt x="21368" y="6075"/>
                </a:lnTo>
                <a:lnTo>
                  <a:pt x="21523" y="6265"/>
                </a:lnTo>
                <a:lnTo>
                  <a:pt x="21600" y="6480"/>
                </a:lnTo>
                <a:lnTo>
                  <a:pt x="21523" y="6695"/>
                </a:lnTo>
                <a:lnTo>
                  <a:pt x="21368" y="6885"/>
                </a:lnTo>
                <a:lnTo>
                  <a:pt x="21097" y="7050"/>
                </a:lnTo>
                <a:lnTo>
                  <a:pt x="20710" y="7195"/>
                </a:lnTo>
                <a:lnTo>
                  <a:pt x="20323" y="7325"/>
                </a:lnTo>
                <a:lnTo>
                  <a:pt x="19935" y="7440"/>
                </a:lnTo>
                <a:lnTo>
                  <a:pt x="19006" y="7680"/>
                </a:lnTo>
                <a:lnTo>
                  <a:pt x="18542" y="7795"/>
                </a:lnTo>
                <a:lnTo>
                  <a:pt x="18155" y="7925"/>
                </a:lnTo>
                <a:lnTo>
                  <a:pt x="17806" y="8070"/>
                </a:lnTo>
                <a:lnTo>
                  <a:pt x="17535" y="8235"/>
                </a:lnTo>
                <a:lnTo>
                  <a:pt x="17342" y="8425"/>
                </a:lnTo>
                <a:lnTo>
                  <a:pt x="17303" y="8640"/>
                </a:lnTo>
                <a:lnTo>
                  <a:pt x="17342" y="8855"/>
                </a:lnTo>
                <a:lnTo>
                  <a:pt x="17535" y="9045"/>
                </a:lnTo>
                <a:lnTo>
                  <a:pt x="17806" y="9210"/>
                </a:lnTo>
                <a:lnTo>
                  <a:pt x="18155" y="9355"/>
                </a:lnTo>
                <a:lnTo>
                  <a:pt x="18542" y="9485"/>
                </a:lnTo>
                <a:lnTo>
                  <a:pt x="19006" y="9600"/>
                </a:lnTo>
                <a:lnTo>
                  <a:pt x="19935" y="9840"/>
                </a:lnTo>
                <a:lnTo>
                  <a:pt x="20323" y="9955"/>
                </a:lnTo>
                <a:lnTo>
                  <a:pt x="20710" y="10085"/>
                </a:lnTo>
                <a:lnTo>
                  <a:pt x="21097" y="10230"/>
                </a:lnTo>
                <a:lnTo>
                  <a:pt x="21368" y="10395"/>
                </a:lnTo>
                <a:lnTo>
                  <a:pt x="21523" y="10585"/>
                </a:lnTo>
                <a:lnTo>
                  <a:pt x="21600" y="10795"/>
                </a:lnTo>
                <a:lnTo>
                  <a:pt x="21523" y="11015"/>
                </a:lnTo>
                <a:lnTo>
                  <a:pt x="21368" y="11205"/>
                </a:lnTo>
                <a:lnTo>
                  <a:pt x="21097" y="11370"/>
                </a:lnTo>
                <a:lnTo>
                  <a:pt x="20710" y="11515"/>
                </a:lnTo>
                <a:lnTo>
                  <a:pt x="20323" y="11645"/>
                </a:lnTo>
                <a:lnTo>
                  <a:pt x="19935" y="11760"/>
                </a:lnTo>
                <a:lnTo>
                  <a:pt x="19006" y="12000"/>
                </a:lnTo>
                <a:lnTo>
                  <a:pt x="18542" y="12115"/>
                </a:lnTo>
                <a:lnTo>
                  <a:pt x="18155" y="12245"/>
                </a:lnTo>
                <a:lnTo>
                  <a:pt x="17806" y="12390"/>
                </a:lnTo>
                <a:lnTo>
                  <a:pt x="17535" y="12555"/>
                </a:lnTo>
                <a:lnTo>
                  <a:pt x="17342" y="12745"/>
                </a:lnTo>
                <a:lnTo>
                  <a:pt x="17303" y="12960"/>
                </a:lnTo>
                <a:lnTo>
                  <a:pt x="17342" y="13175"/>
                </a:lnTo>
                <a:lnTo>
                  <a:pt x="17535" y="13365"/>
                </a:lnTo>
                <a:lnTo>
                  <a:pt x="17806" y="13530"/>
                </a:lnTo>
                <a:lnTo>
                  <a:pt x="18155" y="13675"/>
                </a:lnTo>
                <a:lnTo>
                  <a:pt x="18542" y="13805"/>
                </a:lnTo>
                <a:lnTo>
                  <a:pt x="19006" y="13920"/>
                </a:lnTo>
                <a:lnTo>
                  <a:pt x="19935" y="14160"/>
                </a:lnTo>
                <a:lnTo>
                  <a:pt x="20323" y="14275"/>
                </a:lnTo>
                <a:lnTo>
                  <a:pt x="20710" y="14405"/>
                </a:lnTo>
                <a:lnTo>
                  <a:pt x="21097" y="14550"/>
                </a:lnTo>
                <a:lnTo>
                  <a:pt x="21368" y="14715"/>
                </a:lnTo>
                <a:lnTo>
                  <a:pt x="21523" y="14905"/>
                </a:lnTo>
                <a:lnTo>
                  <a:pt x="21600" y="15120"/>
                </a:lnTo>
                <a:lnTo>
                  <a:pt x="21523" y="15335"/>
                </a:lnTo>
                <a:lnTo>
                  <a:pt x="21368" y="15525"/>
                </a:lnTo>
                <a:lnTo>
                  <a:pt x="21097" y="15690"/>
                </a:lnTo>
                <a:lnTo>
                  <a:pt x="20710" y="15835"/>
                </a:lnTo>
                <a:lnTo>
                  <a:pt x="20323" y="15965"/>
                </a:lnTo>
                <a:lnTo>
                  <a:pt x="19935" y="16080"/>
                </a:lnTo>
                <a:lnTo>
                  <a:pt x="19006" y="16320"/>
                </a:lnTo>
                <a:lnTo>
                  <a:pt x="18542" y="16435"/>
                </a:lnTo>
                <a:lnTo>
                  <a:pt x="18155" y="16565"/>
                </a:lnTo>
                <a:lnTo>
                  <a:pt x="17806" y="16710"/>
                </a:lnTo>
                <a:lnTo>
                  <a:pt x="17535" y="16875"/>
                </a:lnTo>
                <a:lnTo>
                  <a:pt x="17342" y="17065"/>
                </a:lnTo>
                <a:lnTo>
                  <a:pt x="17303" y="17280"/>
                </a:lnTo>
                <a:lnTo>
                  <a:pt x="17342" y="17495"/>
                </a:lnTo>
                <a:lnTo>
                  <a:pt x="17535" y="17685"/>
                </a:lnTo>
                <a:lnTo>
                  <a:pt x="17806" y="17850"/>
                </a:lnTo>
                <a:lnTo>
                  <a:pt x="18155" y="17995"/>
                </a:lnTo>
                <a:lnTo>
                  <a:pt x="18542" y="18125"/>
                </a:lnTo>
                <a:lnTo>
                  <a:pt x="19006" y="18240"/>
                </a:lnTo>
                <a:lnTo>
                  <a:pt x="19935" y="18480"/>
                </a:lnTo>
                <a:lnTo>
                  <a:pt x="20323" y="18595"/>
                </a:lnTo>
                <a:lnTo>
                  <a:pt x="20710" y="18725"/>
                </a:lnTo>
                <a:lnTo>
                  <a:pt x="21097" y="18870"/>
                </a:lnTo>
                <a:lnTo>
                  <a:pt x="21368" y="19035"/>
                </a:lnTo>
                <a:lnTo>
                  <a:pt x="21523" y="19225"/>
                </a:lnTo>
                <a:lnTo>
                  <a:pt x="21600" y="19440"/>
                </a:lnTo>
                <a:lnTo>
                  <a:pt x="21523" y="19655"/>
                </a:lnTo>
                <a:lnTo>
                  <a:pt x="21368" y="19845"/>
                </a:lnTo>
                <a:lnTo>
                  <a:pt x="21097" y="20010"/>
                </a:lnTo>
                <a:lnTo>
                  <a:pt x="20710" y="20155"/>
                </a:lnTo>
                <a:lnTo>
                  <a:pt x="20323" y="20285"/>
                </a:lnTo>
                <a:lnTo>
                  <a:pt x="19935" y="20400"/>
                </a:lnTo>
                <a:lnTo>
                  <a:pt x="19006" y="20640"/>
                </a:lnTo>
                <a:lnTo>
                  <a:pt x="18542" y="20755"/>
                </a:lnTo>
                <a:lnTo>
                  <a:pt x="18155" y="20885"/>
                </a:lnTo>
                <a:lnTo>
                  <a:pt x="17806" y="21030"/>
                </a:lnTo>
                <a:lnTo>
                  <a:pt x="17535" y="21195"/>
                </a:lnTo>
                <a:lnTo>
                  <a:pt x="17342" y="21385"/>
                </a:lnTo>
                <a:lnTo>
                  <a:pt x="17303" y="21600"/>
                </a:lnTo>
                <a:lnTo>
                  <a:pt x="0" y="21600"/>
                </a:lnTo>
                <a:lnTo>
                  <a:pt x="0" y="0"/>
                </a:lnTo>
                <a:close/>
              </a:path>
            </a:pathLst>
          </a:custGeom>
          <a:solidFill>
            <a:srgbClr val="2A1A00"/>
          </a:solidFill>
          <a:ln w="12700">
            <a:miter lim="400000"/>
          </a:ln>
        </p:spPr>
        <p:txBody>
          <a:bodyPr lIns="45719" rIns="45719"/>
          <a:lstStyle/>
          <a:p>
            <a:endParaRPr/>
          </a:p>
        </p:txBody>
      </p:sp>
      <p:sp>
        <p:nvSpPr>
          <p:cNvPr id="3" name="rand rechterkantRechthoek 11"/>
          <p:cNvSpPr/>
          <p:nvPr/>
        </p:nvSpPr>
        <p:spPr>
          <a:xfrm>
            <a:off x="11908535" y="0"/>
            <a:ext cx="283465" cy="6858000"/>
          </a:xfrm>
          <a:prstGeom prst="rect">
            <a:avLst/>
          </a:prstGeom>
          <a:solidFill>
            <a:schemeClr val="accent1"/>
          </a:solidFill>
          <a:ln w="12700">
            <a:miter lim="400000"/>
          </a:ln>
        </p:spPr>
        <p:txBody>
          <a:bodyPr lIns="45719" rIns="45719"/>
          <a:lstStyle/>
          <a:p>
            <a:endParaRPr/>
          </a:p>
        </p:txBody>
      </p:sp>
      <p:sp>
        <p:nvSpPr>
          <p:cNvPr id="4" name="Klik om de titelstijl van het model te bewerken"/>
          <p:cNvSpPr txBox="1">
            <a:spLocks noGrp="1"/>
          </p:cNvSpPr>
          <p:nvPr>
            <p:ph type="title" hasCustomPrompt="1"/>
          </p:nvPr>
        </p:nvSpPr>
        <p:spPr>
          <a:xfrm>
            <a:off x="1251677" y="382384"/>
            <a:ext cx="10178324" cy="14921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Klik om de titelstijl van het model te bewerken</a:t>
            </a:r>
          </a:p>
        </p:txBody>
      </p:sp>
      <p:sp>
        <p:nvSpPr>
          <p:cNvPr id="5" name="Hoofdtekst - niveau één…"/>
          <p:cNvSpPr txBox="1">
            <a:spLocks noGrp="1"/>
          </p:cNvSpPr>
          <p:nvPr>
            <p:ph type="body" idx="1"/>
          </p:nvPr>
        </p:nvSpPr>
        <p:spPr>
          <a:xfrm>
            <a:off x="609600" y="1600200"/>
            <a:ext cx="10972800" cy="45259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6" name="Dianummer"/>
          <p:cNvSpPr txBox="1">
            <a:spLocks noGrp="1"/>
          </p:cNvSpPr>
          <p:nvPr>
            <p:ph type="sldNum" sz="quarter" idx="2"/>
          </p:nvPr>
        </p:nvSpPr>
        <p:spPr>
          <a:xfrm>
            <a:off x="11156344" y="6413957"/>
            <a:ext cx="273657" cy="269241"/>
          </a:xfrm>
          <a:prstGeom prst="rect">
            <a:avLst/>
          </a:prstGeom>
          <a:ln w="12700">
            <a:miter lim="400000"/>
          </a:ln>
        </p:spPr>
        <p:txBody>
          <a:bodyPr wrap="none" lIns="45719" rIns="45719" anchor="ctr">
            <a:spAutoFit/>
          </a:bodyPr>
          <a:lstStyle>
            <a:lvl1pPr algn="r">
              <a:defRPr sz="1200">
                <a:solidFill>
                  <a:srgbClr val="595959"/>
                </a:solidFill>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90000"/>
        </a:lnSpc>
        <a:spcBef>
          <a:spcPts val="0"/>
        </a:spcBef>
        <a:spcAft>
          <a:spcPts val="0"/>
        </a:spcAft>
        <a:buClrTx/>
        <a:buSzTx/>
        <a:buFontTx/>
        <a:buNone/>
        <a:tabLst/>
        <a:defRPr sz="5100" b="0" i="0" u="none" strike="noStrike" cap="all" spc="200" baseline="0">
          <a:solidFill>
            <a:srgbClr val="2A1A00"/>
          </a:solidFill>
          <a:uFillTx/>
          <a:latin typeface="Impact"/>
          <a:ea typeface="Impact"/>
          <a:cs typeface="Impact"/>
          <a:sym typeface="Impact"/>
        </a:defRPr>
      </a:lvl1pPr>
      <a:lvl2pPr marL="0" marR="0" indent="0" algn="l" defTabSz="914400" rtl="0" latinLnBrk="0">
        <a:lnSpc>
          <a:spcPct val="90000"/>
        </a:lnSpc>
        <a:spcBef>
          <a:spcPts val="0"/>
        </a:spcBef>
        <a:spcAft>
          <a:spcPts val="0"/>
        </a:spcAft>
        <a:buClrTx/>
        <a:buSzTx/>
        <a:buFontTx/>
        <a:buNone/>
        <a:tabLst/>
        <a:defRPr sz="5100" b="0" i="0" u="none" strike="noStrike" cap="all" spc="200" baseline="0">
          <a:solidFill>
            <a:srgbClr val="2A1A00"/>
          </a:solidFill>
          <a:uFillTx/>
          <a:latin typeface="Impact"/>
          <a:ea typeface="Impact"/>
          <a:cs typeface="Impact"/>
          <a:sym typeface="Impact"/>
        </a:defRPr>
      </a:lvl2pPr>
      <a:lvl3pPr marL="0" marR="0" indent="0" algn="l" defTabSz="914400" rtl="0" latinLnBrk="0">
        <a:lnSpc>
          <a:spcPct val="90000"/>
        </a:lnSpc>
        <a:spcBef>
          <a:spcPts val="0"/>
        </a:spcBef>
        <a:spcAft>
          <a:spcPts val="0"/>
        </a:spcAft>
        <a:buClrTx/>
        <a:buSzTx/>
        <a:buFontTx/>
        <a:buNone/>
        <a:tabLst/>
        <a:defRPr sz="5100" b="0" i="0" u="none" strike="noStrike" cap="all" spc="200" baseline="0">
          <a:solidFill>
            <a:srgbClr val="2A1A00"/>
          </a:solidFill>
          <a:uFillTx/>
          <a:latin typeface="Impact"/>
          <a:ea typeface="Impact"/>
          <a:cs typeface="Impact"/>
          <a:sym typeface="Impact"/>
        </a:defRPr>
      </a:lvl3pPr>
      <a:lvl4pPr marL="0" marR="0" indent="0" algn="l" defTabSz="914400" rtl="0" latinLnBrk="0">
        <a:lnSpc>
          <a:spcPct val="90000"/>
        </a:lnSpc>
        <a:spcBef>
          <a:spcPts val="0"/>
        </a:spcBef>
        <a:spcAft>
          <a:spcPts val="0"/>
        </a:spcAft>
        <a:buClrTx/>
        <a:buSzTx/>
        <a:buFontTx/>
        <a:buNone/>
        <a:tabLst/>
        <a:defRPr sz="5100" b="0" i="0" u="none" strike="noStrike" cap="all" spc="200" baseline="0">
          <a:solidFill>
            <a:srgbClr val="2A1A00"/>
          </a:solidFill>
          <a:uFillTx/>
          <a:latin typeface="Impact"/>
          <a:ea typeface="Impact"/>
          <a:cs typeface="Impact"/>
          <a:sym typeface="Impact"/>
        </a:defRPr>
      </a:lvl4pPr>
      <a:lvl5pPr marL="0" marR="0" indent="0" algn="l" defTabSz="914400" rtl="0" latinLnBrk="0">
        <a:lnSpc>
          <a:spcPct val="90000"/>
        </a:lnSpc>
        <a:spcBef>
          <a:spcPts val="0"/>
        </a:spcBef>
        <a:spcAft>
          <a:spcPts val="0"/>
        </a:spcAft>
        <a:buClrTx/>
        <a:buSzTx/>
        <a:buFontTx/>
        <a:buNone/>
        <a:tabLst/>
        <a:defRPr sz="5100" b="0" i="0" u="none" strike="noStrike" cap="all" spc="200" baseline="0">
          <a:solidFill>
            <a:srgbClr val="2A1A00"/>
          </a:solidFill>
          <a:uFillTx/>
          <a:latin typeface="Impact"/>
          <a:ea typeface="Impact"/>
          <a:cs typeface="Impact"/>
          <a:sym typeface="Impact"/>
        </a:defRPr>
      </a:lvl5pPr>
      <a:lvl6pPr marL="0" marR="0" indent="0" algn="l" defTabSz="914400" rtl="0" latinLnBrk="0">
        <a:lnSpc>
          <a:spcPct val="90000"/>
        </a:lnSpc>
        <a:spcBef>
          <a:spcPts val="0"/>
        </a:spcBef>
        <a:spcAft>
          <a:spcPts val="0"/>
        </a:spcAft>
        <a:buClrTx/>
        <a:buSzTx/>
        <a:buFontTx/>
        <a:buNone/>
        <a:tabLst/>
        <a:defRPr sz="5100" b="0" i="0" u="none" strike="noStrike" cap="all" spc="200" baseline="0">
          <a:solidFill>
            <a:srgbClr val="2A1A00"/>
          </a:solidFill>
          <a:uFillTx/>
          <a:latin typeface="Impact"/>
          <a:ea typeface="Impact"/>
          <a:cs typeface="Impact"/>
          <a:sym typeface="Impact"/>
        </a:defRPr>
      </a:lvl6pPr>
      <a:lvl7pPr marL="0" marR="0" indent="0" algn="l" defTabSz="914400" rtl="0" latinLnBrk="0">
        <a:lnSpc>
          <a:spcPct val="90000"/>
        </a:lnSpc>
        <a:spcBef>
          <a:spcPts val="0"/>
        </a:spcBef>
        <a:spcAft>
          <a:spcPts val="0"/>
        </a:spcAft>
        <a:buClrTx/>
        <a:buSzTx/>
        <a:buFontTx/>
        <a:buNone/>
        <a:tabLst/>
        <a:defRPr sz="5100" b="0" i="0" u="none" strike="noStrike" cap="all" spc="200" baseline="0">
          <a:solidFill>
            <a:srgbClr val="2A1A00"/>
          </a:solidFill>
          <a:uFillTx/>
          <a:latin typeface="Impact"/>
          <a:ea typeface="Impact"/>
          <a:cs typeface="Impact"/>
          <a:sym typeface="Impact"/>
        </a:defRPr>
      </a:lvl7pPr>
      <a:lvl8pPr marL="0" marR="0" indent="0" algn="l" defTabSz="914400" rtl="0" latinLnBrk="0">
        <a:lnSpc>
          <a:spcPct val="90000"/>
        </a:lnSpc>
        <a:spcBef>
          <a:spcPts val="0"/>
        </a:spcBef>
        <a:spcAft>
          <a:spcPts val="0"/>
        </a:spcAft>
        <a:buClrTx/>
        <a:buSzTx/>
        <a:buFontTx/>
        <a:buNone/>
        <a:tabLst/>
        <a:defRPr sz="5100" b="0" i="0" u="none" strike="noStrike" cap="all" spc="200" baseline="0">
          <a:solidFill>
            <a:srgbClr val="2A1A00"/>
          </a:solidFill>
          <a:uFillTx/>
          <a:latin typeface="Impact"/>
          <a:ea typeface="Impact"/>
          <a:cs typeface="Impact"/>
          <a:sym typeface="Impact"/>
        </a:defRPr>
      </a:lvl8pPr>
      <a:lvl9pPr marL="0" marR="0" indent="0" algn="l" defTabSz="914400" rtl="0" latinLnBrk="0">
        <a:lnSpc>
          <a:spcPct val="90000"/>
        </a:lnSpc>
        <a:spcBef>
          <a:spcPts val="0"/>
        </a:spcBef>
        <a:spcAft>
          <a:spcPts val="0"/>
        </a:spcAft>
        <a:buClrTx/>
        <a:buSzTx/>
        <a:buFontTx/>
        <a:buNone/>
        <a:tabLst/>
        <a:defRPr sz="5100" b="0" i="0" u="none" strike="noStrike" cap="all" spc="200" baseline="0">
          <a:solidFill>
            <a:srgbClr val="2A1A00"/>
          </a:solidFill>
          <a:uFillTx/>
          <a:latin typeface="Impact"/>
          <a:ea typeface="Impact"/>
          <a:cs typeface="Impact"/>
          <a:sym typeface="Impact"/>
        </a:defRPr>
      </a:lvl9pPr>
    </p:titleStyle>
    <p:bodyStyle>
      <a:lvl1pPr marL="228600" marR="0" indent="-228600" algn="l" defTabSz="914400" rtl="0" latinLnBrk="0">
        <a:lnSpc>
          <a:spcPct val="110000"/>
        </a:lnSpc>
        <a:spcBef>
          <a:spcPts val="700"/>
        </a:spcBef>
        <a:spcAft>
          <a:spcPts val="0"/>
        </a:spcAft>
        <a:buClr>
          <a:srgbClr val="2A1A00"/>
        </a:buClr>
        <a:buSzPct val="100000"/>
        <a:buFont typeface="Arial"/>
        <a:buChar char="•"/>
        <a:tabLst/>
        <a:defRPr sz="2000" b="0" i="0" u="none" strike="noStrike" cap="none" spc="0" baseline="0">
          <a:solidFill>
            <a:srgbClr val="595959"/>
          </a:solidFill>
          <a:uFillTx/>
          <a:latin typeface="Gill Sans MT"/>
          <a:ea typeface="Gill Sans MT"/>
          <a:cs typeface="Gill Sans MT"/>
          <a:sym typeface="Gill Sans MT"/>
        </a:defRPr>
      </a:lvl1pPr>
      <a:lvl2pPr marL="711200" marR="0" indent="-254000" algn="l" defTabSz="914400" rtl="0" latinLnBrk="0">
        <a:lnSpc>
          <a:spcPct val="110000"/>
        </a:lnSpc>
        <a:spcBef>
          <a:spcPts val="700"/>
        </a:spcBef>
        <a:spcAft>
          <a:spcPts val="0"/>
        </a:spcAft>
        <a:buClr>
          <a:srgbClr val="2A1A00"/>
        </a:buClr>
        <a:buSzPct val="100000"/>
        <a:buFont typeface="Arial"/>
        <a:buChar char="–"/>
        <a:tabLst/>
        <a:defRPr sz="2000" b="0" i="0" u="none" strike="noStrike" cap="none" spc="0" baseline="0">
          <a:solidFill>
            <a:srgbClr val="595959"/>
          </a:solidFill>
          <a:uFillTx/>
          <a:latin typeface="Gill Sans MT"/>
          <a:ea typeface="Gill Sans MT"/>
          <a:cs typeface="Gill Sans MT"/>
          <a:sym typeface="Gill Sans MT"/>
        </a:defRPr>
      </a:lvl2pPr>
      <a:lvl3pPr marL="1200150" marR="0" indent="-285750" algn="l" defTabSz="914400" rtl="0" latinLnBrk="0">
        <a:lnSpc>
          <a:spcPct val="110000"/>
        </a:lnSpc>
        <a:spcBef>
          <a:spcPts val="700"/>
        </a:spcBef>
        <a:spcAft>
          <a:spcPts val="0"/>
        </a:spcAft>
        <a:buClr>
          <a:srgbClr val="2A1A00"/>
        </a:buClr>
        <a:buSzPct val="100000"/>
        <a:buFont typeface="Arial"/>
        <a:buChar char="•"/>
        <a:tabLst/>
        <a:defRPr sz="2000" b="0" i="0" u="none" strike="noStrike" cap="none" spc="0" baseline="0">
          <a:solidFill>
            <a:srgbClr val="595959"/>
          </a:solidFill>
          <a:uFillTx/>
          <a:latin typeface="Gill Sans MT"/>
          <a:ea typeface="Gill Sans MT"/>
          <a:cs typeface="Gill Sans MT"/>
          <a:sym typeface="Gill Sans MT"/>
        </a:defRPr>
      </a:lvl3pPr>
      <a:lvl4pPr marL="1698171" marR="0" indent="-326571" algn="l" defTabSz="914400" rtl="0" latinLnBrk="0">
        <a:lnSpc>
          <a:spcPct val="110000"/>
        </a:lnSpc>
        <a:spcBef>
          <a:spcPts val="700"/>
        </a:spcBef>
        <a:spcAft>
          <a:spcPts val="0"/>
        </a:spcAft>
        <a:buClr>
          <a:srgbClr val="2A1A00"/>
        </a:buClr>
        <a:buSzPct val="100000"/>
        <a:buFont typeface="Arial"/>
        <a:buChar char="–"/>
        <a:tabLst/>
        <a:defRPr sz="2000" b="0" i="0" u="none" strike="noStrike" cap="none" spc="0" baseline="0">
          <a:solidFill>
            <a:srgbClr val="595959"/>
          </a:solidFill>
          <a:uFillTx/>
          <a:latin typeface="Gill Sans MT"/>
          <a:ea typeface="Gill Sans MT"/>
          <a:cs typeface="Gill Sans MT"/>
          <a:sym typeface="Gill Sans MT"/>
        </a:defRPr>
      </a:lvl4pPr>
      <a:lvl5pPr marL="2155371" marR="0" indent="-326571" algn="l" defTabSz="914400" rtl="0" latinLnBrk="0">
        <a:lnSpc>
          <a:spcPct val="110000"/>
        </a:lnSpc>
        <a:spcBef>
          <a:spcPts val="700"/>
        </a:spcBef>
        <a:spcAft>
          <a:spcPts val="0"/>
        </a:spcAft>
        <a:buClr>
          <a:srgbClr val="2A1A00"/>
        </a:buClr>
        <a:buSzPct val="100000"/>
        <a:buFont typeface="Arial"/>
        <a:buChar char="•"/>
        <a:tabLst/>
        <a:defRPr sz="2000" b="0" i="0" u="none" strike="noStrike" cap="none" spc="0" baseline="0">
          <a:solidFill>
            <a:srgbClr val="595959"/>
          </a:solidFill>
          <a:uFillTx/>
          <a:latin typeface="Gill Sans MT"/>
          <a:ea typeface="Gill Sans MT"/>
          <a:cs typeface="Gill Sans MT"/>
          <a:sym typeface="Gill Sans MT"/>
        </a:defRPr>
      </a:lvl5pPr>
      <a:lvl6pPr marL="2612571" marR="0" indent="-326571" algn="l" defTabSz="914400" rtl="0" latinLnBrk="0">
        <a:lnSpc>
          <a:spcPct val="110000"/>
        </a:lnSpc>
        <a:spcBef>
          <a:spcPts val="700"/>
        </a:spcBef>
        <a:spcAft>
          <a:spcPts val="0"/>
        </a:spcAft>
        <a:buClr>
          <a:srgbClr val="2A1A00"/>
        </a:buClr>
        <a:buSzPct val="100000"/>
        <a:buFont typeface="Arial"/>
        <a:buChar char="–"/>
        <a:tabLst/>
        <a:defRPr sz="2000" b="0" i="0" u="none" strike="noStrike" cap="none" spc="0" baseline="0">
          <a:solidFill>
            <a:srgbClr val="595959"/>
          </a:solidFill>
          <a:uFillTx/>
          <a:latin typeface="Gill Sans MT"/>
          <a:ea typeface="Gill Sans MT"/>
          <a:cs typeface="Gill Sans MT"/>
          <a:sym typeface="Gill Sans MT"/>
        </a:defRPr>
      </a:lvl6pPr>
      <a:lvl7pPr marL="3069771" marR="0" indent="-326571" algn="l" defTabSz="914400" rtl="0" latinLnBrk="0">
        <a:lnSpc>
          <a:spcPct val="110000"/>
        </a:lnSpc>
        <a:spcBef>
          <a:spcPts val="700"/>
        </a:spcBef>
        <a:spcAft>
          <a:spcPts val="0"/>
        </a:spcAft>
        <a:buClr>
          <a:srgbClr val="2A1A00"/>
        </a:buClr>
        <a:buSzPct val="100000"/>
        <a:buFont typeface="Arial"/>
        <a:buChar char="•"/>
        <a:tabLst/>
        <a:defRPr sz="2000" b="0" i="0" u="none" strike="noStrike" cap="none" spc="0" baseline="0">
          <a:solidFill>
            <a:srgbClr val="595959"/>
          </a:solidFill>
          <a:uFillTx/>
          <a:latin typeface="Gill Sans MT"/>
          <a:ea typeface="Gill Sans MT"/>
          <a:cs typeface="Gill Sans MT"/>
          <a:sym typeface="Gill Sans MT"/>
        </a:defRPr>
      </a:lvl7pPr>
      <a:lvl8pPr marL="3526971" marR="0" indent="-326571" algn="l" defTabSz="914400" rtl="0" latinLnBrk="0">
        <a:lnSpc>
          <a:spcPct val="110000"/>
        </a:lnSpc>
        <a:spcBef>
          <a:spcPts val="700"/>
        </a:spcBef>
        <a:spcAft>
          <a:spcPts val="0"/>
        </a:spcAft>
        <a:buClr>
          <a:srgbClr val="2A1A00"/>
        </a:buClr>
        <a:buSzPct val="100000"/>
        <a:buFont typeface="Arial"/>
        <a:buChar char="–"/>
        <a:tabLst/>
        <a:defRPr sz="2000" b="0" i="0" u="none" strike="noStrike" cap="none" spc="0" baseline="0">
          <a:solidFill>
            <a:srgbClr val="595959"/>
          </a:solidFill>
          <a:uFillTx/>
          <a:latin typeface="Gill Sans MT"/>
          <a:ea typeface="Gill Sans MT"/>
          <a:cs typeface="Gill Sans MT"/>
          <a:sym typeface="Gill Sans MT"/>
        </a:defRPr>
      </a:lvl8pPr>
      <a:lvl9pPr marL="3984171" marR="0" indent="-326571" algn="l" defTabSz="914400" rtl="0" latinLnBrk="0">
        <a:lnSpc>
          <a:spcPct val="110000"/>
        </a:lnSpc>
        <a:spcBef>
          <a:spcPts val="700"/>
        </a:spcBef>
        <a:spcAft>
          <a:spcPts val="0"/>
        </a:spcAft>
        <a:buClr>
          <a:srgbClr val="2A1A00"/>
        </a:buClr>
        <a:buSzPct val="100000"/>
        <a:buFont typeface="Arial"/>
        <a:buChar char="•"/>
        <a:tabLst/>
        <a:defRPr sz="2000" b="0" i="0" u="none" strike="noStrike" cap="none" spc="0" baseline="0">
          <a:solidFill>
            <a:srgbClr val="595959"/>
          </a:solidFill>
          <a:uFillTx/>
          <a:latin typeface="Gill Sans MT"/>
          <a:ea typeface="Gill Sans MT"/>
          <a:cs typeface="Gill Sans MT"/>
          <a:sym typeface="Gill Sans MT"/>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MT"/>
        </a:defRPr>
      </a:lvl1pPr>
      <a:lvl2pPr marL="0" marR="0" indent="457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MT"/>
        </a:defRPr>
      </a:lvl2pPr>
      <a:lvl3pPr marL="0" marR="0" indent="914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MT"/>
        </a:defRPr>
      </a:lvl3pPr>
      <a:lvl4pPr marL="0" marR="0" indent="1371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MT"/>
        </a:defRPr>
      </a:lvl4pPr>
      <a:lvl5pPr marL="0" marR="0" indent="18288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MT"/>
        </a:defRPr>
      </a:lvl5pPr>
      <a:lvl6pPr marL="0" marR="0" indent="22860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MT"/>
        </a:defRPr>
      </a:lvl6pPr>
      <a:lvl7pPr marL="0" marR="0" indent="2743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MT"/>
        </a:defRPr>
      </a:lvl7pPr>
      <a:lvl8pPr marL="0" marR="0" indent="3200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MT"/>
        </a:defRPr>
      </a:lvl8pPr>
      <a:lvl9pPr marL="0" marR="0" indent="3657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M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husite.nl/stage-en-afstudeerinformatie/wp-content/uploads/sites/300/2025/10/ICALT-LESOBSERVATIEFORMULIER-versie-5-2-okt-2025.docx" TargetMode="External"/><Relationship Id="rId2" Type="http://schemas.openxmlformats.org/officeDocument/2006/relationships/hyperlink" Target="https://husite.nl/stage-en-afstudeerinformatie/wp-content/uploads/sites/300/2025/06/Lesvoorbereidingsformulier-definitief-juli-2025.docx"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husite.nl/stage-en-afstudeerinformatie/wp-content/uploads/sites/300/2024/12/Tabel-lesmodellen.docx" TargetMode="External"/><Relationship Id="rId2" Type="http://schemas.openxmlformats.org/officeDocument/2006/relationships/hyperlink" Target="https://husite.nl/stage-en-afstudeerinformatie/wp-content/uploads/sites/300/2025/06/Lesvoorbereidingsformulier-definitief-juli-2025.docx"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husite.nl/stage-en-afstudeerinformatie/wp-content/uploads/sites/300/2024/12/ICALT-items-voor-lesvoorbereidingsformulier.docx"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husite.nl/stage-en-afstudeerinformatie/wp-content/uploads/sites/300/2025/09/ICALT-met-voorbeelden-van-goede-praktijk-per-item-26-sep-2025.docx"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hyperlink" Target="http://www.werkpleklerenpabo.hu.n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itel 1"/>
          <p:cNvSpPr txBox="1">
            <a:spLocks noGrp="1"/>
          </p:cNvSpPr>
          <p:nvPr>
            <p:ph type="ctrTitle"/>
          </p:nvPr>
        </p:nvSpPr>
        <p:spPr>
          <a:xfrm>
            <a:off x="523609" y="1098387"/>
            <a:ext cx="11428246" cy="4394989"/>
          </a:xfrm>
          <a:prstGeom prst="rect">
            <a:avLst/>
          </a:prstGeom>
        </p:spPr>
        <p:txBody>
          <a:bodyPr/>
          <a:lstStyle/>
          <a:p>
            <a:pPr>
              <a:defRPr sz="4400" spc="0">
                <a:latin typeface="Bodoni MT"/>
                <a:ea typeface="Bodoni MT"/>
                <a:cs typeface="Bodoni MT"/>
                <a:sym typeface="Bodoni MT"/>
              </a:defRPr>
            </a:pPr>
            <a:r>
              <a:t>Bijeenkomst </a:t>
            </a:r>
            <a:br/>
            <a:r>
              <a:t>Samen opleiden – </a:t>
            </a:r>
            <a:br/>
            <a:r>
              <a:t>Coachen van de </a:t>
            </a:r>
          </a:p>
          <a:p>
            <a:pPr>
              <a:defRPr sz="4400" spc="0">
                <a:latin typeface="Bodoni MT"/>
                <a:ea typeface="Bodoni MT"/>
                <a:cs typeface="Bodoni MT"/>
                <a:sym typeface="Bodoni MT"/>
              </a:defRPr>
            </a:pPr>
            <a:r>
              <a:t>collega in opleiding</a:t>
            </a:r>
          </a:p>
          <a:p>
            <a:pPr>
              <a:defRPr sz="4400" spc="0">
                <a:latin typeface="Bodoni MT"/>
                <a:ea typeface="Bodoni MT"/>
                <a:cs typeface="Bodoni MT"/>
                <a:sym typeface="Bodoni MT"/>
              </a:defRPr>
            </a:pPr>
            <a:r>
              <a:t>Dmv ICalt</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itel 1"/>
          <p:cNvSpPr txBox="1">
            <a:spLocks noGrp="1"/>
          </p:cNvSpPr>
          <p:nvPr>
            <p:ph type="title"/>
          </p:nvPr>
        </p:nvSpPr>
        <p:spPr>
          <a:xfrm>
            <a:off x="1251677" y="382384"/>
            <a:ext cx="10178323" cy="1492133"/>
          </a:xfrm>
          <a:prstGeom prst="rect">
            <a:avLst/>
          </a:prstGeom>
        </p:spPr>
        <p:txBody>
          <a:bodyPr/>
          <a:lstStyle/>
          <a:p>
            <a:r>
              <a:t>Programma</a:t>
            </a:r>
          </a:p>
        </p:txBody>
      </p:sp>
      <p:sp>
        <p:nvSpPr>
          <p:cNvPr id="108" name="Tijdelijke aanduiding voor inhoud 2"/>
          <p:cNvSpPr txBox="1">
            <a:spLocks noGrp="1"/>
          </p:cNvSpPr>
          <p:nvPr>
            <p:ph type="body" idx="1"/>
          </p:nvPr>
        </p:nvSpPr>
        <p:spPr>
          <a:xfrm>
            <a:off x="1251677" y="1643744"/>
            <a:ext cx="10178323" cy="4235850"/>
          </a:xfrm>
          <a:prstGeom prst="rect">
            <a:avLst/>
          </a:prstGeom>
        </p:spPr>
        <p:txBody>
          <a:bodyPr>
            <a:noAutofit/>
          </a:bodyPr>
          <a:lstStyle/>
          <a:p>
            <a:pPr marL="342900" indent="-342900">
              <a:buFont typeface="Symbol"/>
              <a:buChar char="·"/>
              <a:defRPr sz="1800">
                <a:latin typeface="Aptos"/>
                <a:ea typeface="Aptos"/>
                <a:cs typeface="Aptos"/>
                <a:sym typeface="Aptos"/>
              </a:defRPr>
            </a:pPr>
            <a:r>
              <a:rPr lang="nl-NL" sz="2800" dirty="0">
                <a:solidFill>
                  <a:schemeClr val="tx1"/>
                </a:solidFill>
                <a:latin typeface="Arial" panose="020B0604020202020204" pitchFamily="34" charset="0"/>
                <a:cs typeface="Arial" panose="020B0604020202020204" pitchFamily="34" charset="0"/>
              </a:rPr>
              <a:t>Check in</a:t>
            </a:r>
          </a:p>
          <a:p>
            <a:pPr marL="342900" indent="-342900">
              <a:buFont typeface="Symbol"/>
              <a:buChar char="·"/>
              <a:defRPr sz="1800">
                <a:latin typeface="Aptos"/>
                <a:ea typeface="Aptos"/>
                <a:cs typeface="Aptos"/>
                <a:sym typeface="Aptos"/>
              </a:defRPr>
            </a:pPr>
            <a:r>
              <a:rPr lang="nl-NL" sz="2800" dirty="0">
                <a:solidFill>
                  <a:schemeClr val="tx1"/>
                </a:solidFill>
                <a:latin typeface="Arial" panose="020B0604020202020204" pitchFamily="34" charset="0"/>
                <a:cs typeface="Arial" panose="020B0604020202020204" pitchFamily="34" charset="0"/>
              </a:rPr>
              <a:t>ICALT observatie, leerkrachtvaardigheden en lesvoorbereidingsformulier (LVF)</a:t>
            </a:r>
          </a:p>
          <a:p>
            <a:pPr marL="342900" indent="-342900">
              <a:buFont typeface="Symbol"/>
              <a:buChar char="·"/>
              <a:defRPr sz="1800">
                <a:latin typeface="Aptos"/>
                <a:ea typeface="Aptos"/>
                <a:cs typeface="Aptos"/>
                <a:sym typeface="Aptos"/>
              </a:defRPr>
            </a:pPr>
            <a:r>
              <a:rPr lang="nl-NL" sz="2800" dirty="0">
                <a:solidFill>
                  <a:schemeClr val="tx1"/>
                </a:solidFill>
                <a:latin typeface="Arial" panose="020B0604020202020204" pitchFamily="34" charset="0"/>
                <a:cs typeface="Arial" panose="020B0604020202020204" pitchFamily="34" charset="0"/>
              </a:rPr>
              <a:t>De praktijk </a:t>
            </a:r>
          </a:p>
          <a:p>
            <a:pPr marL="342900" indent="-342900">
              <a:buFont typeface="Symbol"/>
              <a:buChar char="·"/>
              <a:defRPr sz="1800">
                <a:latin typeface="Aptos"/>
                <a:ea typeface="Aptos"/>
                <a:cs typeface="Aptos"/>
                <a:sym typeface="Aptos"/>
              </a:defRPr>
            </a:pPr>
            <a:r>
              <a:rPr lang="nl-NL" sz="2800" dirty="0">
                <a:solidFill>
                  <a:schemeClr val="tx1"/>
                </a:solidFill>
                <a:latin typeface="Arial" panose="020B0604020202020204" pitchFamily="34" charset="0"/>
                <a:cs typeface="Arial" panose="020B0604020202020204" pitchFamily="34" charset="0"/>
              </a:rPr>
              <a:t>Voorbeeldvragen ICALT en de normering</a:t>
            </a:r>
          </a:p>
          <a:p>
            <a:pPr marL="342900" indent="-342900">
              <a:buFont typeface="Symbol"/>
              <a:buChar char="·"/>
              <a:defRPr sz="1800">
                <a:latin typeface="Aptos"/>
                <a:ea typeface="Aptos"/>
                <a:cs typeface="Aptos"/>
                <a:sym typeface="Aptos"/>
              </a:defRPr>
            </a:pPr>
            <a:r>
              <a:rPr lang="nl-NL" sz="2800" dirty="0" err="1">
                <a:solidFill>
                  <a:schemeClr val="tx1"/>
                </a:solidFill>
                <a:latin typeface="Arial" panose="020B0604020202020204" pitchFamily="34" charset="0"/>
                <a:cs typeface="Arial" panose="020B0604020202020204" pitchFamily="34" charset="0"/>
              </a:rPr>
              <a:t>Feedup</a:t>
            </a:r>
            <a:r>
              <a:rPr lang="nl-NL" sz="2800" dirty="0">
                <a:solidFill>
                  <a:schemeClr val="tx1"/>
                </a:solidFill>
                <a:latin typeface="Arial" panose="020B0604020202020204" pitchFamily="34" charset="0"/>
                <a:cs typeface="Arial" panose="020B0604020202020204" pitchFamily="34" charset="0"/>
              </a:rPr>
              <a:t> - Feedback - </a:t>
            </a:r>
            <a:r>
              <a:rPr lang="nl-NL" sz="2800" dirty="0" err="1">
                <a:solidFill>
                  <a:schemeClr val="tx1"/>
                </a:solidFill>
                <a:latin typeface="Arial" panose="020B0604020202020204" pitchFamily="34" charset="0"/>
                <a:cs typeface="Arial" panose="020B0604020202020204" pitchFamily="34" charset="0"/>
              </a:rPr>
              <a:t>Feedforward</a:t>
            </a:r>
            <a:endParaRPr lang="nl-NL" sz="2800" dirty="0">
              <a:solidFill>
                <a:schemeClr val="tx1"/>
              </a:solidFill>
              <a:latin typeface="Arial" panose="020B0604020202020204" pitchFamily="34" charset="0"/>
              <a:cs typeface="Arial" panose="020B0604020202020204" pitchFamily="34" charset="0"/>
            </a:endParaRPr>
          </a:p>
          <a:p>
            <a:pPr marL="342900" indent="-342900">
              <a:buFont typeface="Symbol"/>
              <a:buChar char="·"/>
              <a:defRPr sz="1800">
                <a:latin typeface="Aptos"/>
                <a:ea typeface="Aptos"/>
                <a:cs typeface="Aptos"/>
                <a:sym typeface="Aptos"/>
              </a:defRPr>
            </a:pPr>
            <a:r>
              <a:rPr lang="nl-NL" sz="2800" dirty="0">
                <a:solidFill>
                  <a:schemeClr val="tx1"/>
                </a:solidFill>
                <a:latin typeface="Arial" panose="020B0604020202020204" pitchFamily="34" charset="0"/>
                <a:cs typeface="Arial" panose="020B0604020202020204" pitchFamily="34" charset="0"/>
              </a:rPr>
              <a:t>Website Werkplekleren</a:t>
            </a:r>
          </a:p>
          <a:p>
            <a:pPr marL="342900" indent="-342900">
              <a:buFont typeface="Symbol"/>
              <a:buChar char="·"/>
              <a:defRPr sz="1800">
                <a:latin typeface="Aptos"/>
                <a:ea typeface="Aptos"/>
                <a:cs typeface="Aptos"/>
                <a:sym typeface="Aptos"/>
              </a:defRPr>
            </a:pPr>
            <a:r>
              <a:rPr lang="nl-NL" sz="2800" dirty="0">
                <a:solidFill>
                  <a:schemeClr val="tx1"/>
                </a:solidFill>
                <a:latin typeface="Arial" panose="020B0604020202020204" pitchFamily="34" charset="0"/>
                <a:cs typeface="Arial" panose="020B0604020202020204" pitchFamily="34" charset="0"/>
              </a:rPr>
              <a:t>Afsluiten </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Titel 1"/>
          <p:cNvSpPr txBox="1">
            <a:spLocks noGrp="1"/>
          </p:cNvSpPr>
          <p:nvPr>
            <p:ph type="title"/>
          </p:nvPr>
        </p:nvSpPr>
        <p:spPr>
          <a:xfrm>
            <a:off x="1251677" y="382384"/>
            <a:ext cx="10178323" cy="1492133"/>
          </a:xfrm>
          <a:prstGeom prst="rect">
            <a:avLst/>
          </a:prstGeom>
        </p:spPr>
        <p:txBody>
          <a:bodyPr/>
          <a:lstStyle/>
          <a:p>
            <a:r>
              <a:t>Check in</a:t>
            </a:r>
          </a:p>
        </p:txBody>
      </p:sp>
      <p:sp>
        <p:nvSpPr>
          <p:cNvPr id="111" name="Tijdelijke aanduiding voor inhoud 2"/>
          <p:cNvSpPr txBox="1">
            <a:spLocks noGrp="1"/>
          </p:cNvSpPr>
          <p:nvPr>
            <p:ph type="body" idx="1"/>
          </p:nvPr>
        </p:nvSpPr>
        <p:spPr>
          <a:xfrm>
            <a:off x="1251677" y="1951268"/>
            <a:ext cx="10178323" cy="3593592"/>
          </a:xfrm>
          <a:prstGeom prst="rect">
            <a:avLst/>
          </a:prstGeom>
        </p:spPr>
        <p:txBody>
          <a:bodyPr/>
          <a:lstStyle/>
          <a:p>
            <a:pPr marL="514350" indent="-514350">
              <a:buSzTx/>
              <a:buFont typeface="+mj-lt"/>
              <a:buAutoNum type="arabicPeriod"/>
            </a:pPr>
            <a:r>
              <a:rPr lang="nl-NL" sz="2800" dirty="0">
                <a:solidFill>
                  <a:schemeClr val="tx1"/>
                </a:solidFill>
                <a:latin typeface="Arial" panose="020B0604020202020204" pitchFamily="34" charset="0"/>
                <a:ea typeface="Aptos"/>
                <a:cs typeface="Arial" panose="020B0604020202020204" pitchFamily="34" charset="0"/>
              </a:rPr>
              <a:t>W</a:t>
            </a:r>
            <a:r>
              <a:rPr sz="2800" dirty="0" err="1">
                <a:solidFill>
                  <a:schemeClr val="tx1"/>
                </a:solidFill>
                <a:latin typeface="Arial" panose="020B0604020202020204" pitchFamily="34" charset="0"/>
                <a:ea typeface="Aptos"/>
                <a:cs typeface="Arial" panose="020B0604020202020204" pitchFamily="34" charset="0"/>
              </a:rPr>
              <a:t>ie</a:t>
            </a:r>
            <a:r>
              <a:rPr sz="2800" dirty="0">
                <a:solidFill>
                  <a:schemeClr val="tx1"/>
                </a:solidFill>
                <a:latin typeface="Arial" panose="020B0604020202020204" pitchFamily="34" charset="0"/>
                <a:ea typeface="Aptos"/>
                <a:cs typeface="Arial" panose="020B0604020202020204" pitchFamily="34" charset="0"/>
              </a:rPr>
              <a:t> </a:t>
            </a:r>
            <a:r>
              <a:rPr sz="2800" dirty="0" err="1">
                <a:solidFill>
                  <a:schemeClr val="tx1"/>
                </a:solidFill>
                <a:latin typeface="Arial" panose="020B0604020202020204" pitchFamily="34" charset="0"/>
                <a:ea typeface="Aptos"/>
                <a:cs typeface="Arial" panose="020B0604020202020204" pitchFamily="34" charset="0"/>
              </a:rPr>
              <a:t>heeft</a:t>
            </a:r>
            <a:r>
              <a:rPr sz="2800" dirty="0">
                <a:solidFill>
                  <a:schemeClr val="tx1"/>
                </a:solidFill>
                <a:latin typeface="Arial" panose="020B0604020202020204" pitchFamily="34" charset="0"/>
                <a:ea typeface="Aptos"/>
                <a:cs typeface="Arial" panose="020B0604020202020204" pitchFamily="34" charset="0"/>
              </a:rPr>
              <a:t> er </a:t>
            </a:r>
            <a:r>
              <a:rPr sz="2800" dirty="0" err="1">
                <a:solidFill>
                  <a:schemeClr val="tx1"/>
                </a:solidFill>
                <a:latin typeface="Arial" panose="020B0604020202020204" pitchFamily="34" charset="0"/>
                <a:ea typeface="Aptos"/>
                <a:cs typeface="Arial" panose="020B0604020202020204" pitchFamily="34" charset="0"/>
              </a:rPr>
              <a:t>ervaring</a:t>
            </a:r>
            <a:r>
              <a:rPr sz="2800" dirty="0">
                <a:solidFill>
                  <a:schemeClr val="tx1"/>
                </a:solidFill>
                <a:latin typeface="Arial" panose="020B0604020202020204" pitchFamily="34" charset="0"/>
                <a:ea typeface="Aptos"/>
                <a:cs typeface="Arial" panose="020B0604020202020204" pitchFamily="34" charset="0"/>
              </a:rPr>
              <a:t> met </a:t>
            </a:r>
            <a:r>
              <a:rPr sz="2800" dirty="0" err="1">
                <a:solidFill>
                  <a:schemeClr val="tx1"/>
                </a:solidFill>
                <a:latin typeface="Arial" panose="020B0604020202020204" pitchFamily="34" charset="0"/>
                <a:ea typeface="Aptos"/>
                <a:cs typeface="Arial" panose="020B0604020202020204" pitchFamily="34" charset="0"/>
              </a:rPr>
              <a:t>een</a:t>
            </a:r>
            <a:r>
              <a:rPr sz="2800" dirty="0">
                <a:solidFill>
                  <a:schemeClr val="tx1"/>
                </a:solidFill>
                <a:latin typeface="Arial" panose="020B0604020202020204" pitchFamily="34" charset="0"/>
                <a:ea typeface="Aptos"/>
                <a:cs typeface="Arial" panose="020B0604020202020204" pitchFamily="34" charset="0"/>
              </a:rPr>
              <a:t> ICALT </a:t>
            </a:r>
            <a:r>
              <a:rPr sz="2800" dirty="0" err="1">
                <a:solidFill>
                  <a:schemeClr val="tx1"/>
                </a:solidFill>
                <a:latin typeface="Arial" panose="020B0604020202020204" pitchFamily="34" charset="0"/>
                <a:ea typeface="Aptos"/>
                <a:cs typeface="Arial" panose="020B0604020202020204" pitchFamily="34" charset="0"/>
              </a:rPr>
              <a:t>observatie</a:t>
            </a:r>
            <a:r>
              <a:rPr sz="2800" dirty="0">
                <a:solidFill>
                  <a:schemeClr val="tx1"/>
                </a:solidFill>
                <a:latin typeface="Arial" panose="020B0604020202020204" pitchFamily="34" charset="0"/>
                <a:ea typeface="Aptos"/>
                <a:cs typeface="Arial" panose="020B0604020202020204" pitchFamily="34" charset="0"/>
              </a:rPr>
              <a:t> in het </a:t>
            </a:r>
            <a:r>
              <a:rPr sz="2800" dirty="0" err="1">
                <a:solidFill>
                  <a:schemeClr val="tx1"/>
                </a:solidFill>
                <a:latin typeface="Arial" panose="020B0604020202020204" pitchFamily="34" charset="0"/>
                <a:ea typeface="Aptos"/>
                <a:cs typeface="Arial" panose="020B0604020202020204" pitchFamily="34" charset="0"/>
              </a:rPr>
              <a:t>verleden</a:t>
            </a:r>
            <a:r>
              <a:rPr sz="2800" dirty="0">
                <a:solidFill>
                  <a:schemeClr val="tx1"/>
                </a:solidFill>
                <a:latin typeface="Arial" panose="020B0604020202020204" pitchFamily="34" charset="0"/>
                <a:ea typeface="Aptos"/>
                <a:cs typeface="Arial" panose="020B0604020202020204" pitchFamily="34" charset="0"/>
              </a:rPr>
              <a:t>?</a:t>
            </a:r>
            <a:endParaRPr lang="nl-NL" sz="2800" dirty="0">
              <a:solidFill>
                <a:schemeClr val="tx1"/>
              </a:solidFill>
              <a:latin typeface="Arial" panose="020B0604020202020204" pitchFamily="34" charset="0"/>
              <a:ea typeface="Aptos"/>
              <a:cs typeface="Arial" panose="020B0604020202020204" pitchFamily="34" charset="0"/>
            </a:endParaRPr>
          </a:p>
          <a:p>
            <a:pPr marL="514350" indent="-514350">
              <a:buSzTx/>
              <a:buFont typeface="+mj-lt"/>
              <a:buAutoNum type="arabicPeriod"/>
            </a:pPr>
            <a:r>
              <a:rPr sz="2800" dirty="0">
                <a:solidFill>
                  <a:schemeClr val="tx1"/>
                </a:solidFill>
                <a:latin typeface="Arial" panose="020B0604020202020204" pitchFamily="34" charset="0"/>
                <a:ea typeface="Aptos"/>
                <a:cs typeface="Arial" panose="020B0604020202020204" pitchFamily="34" charset="0"/>
              </a:rPr>
              <a:t>Wie </a:t>
            </a:r>
            <a:r>
              <a:rPr sz="2800" dirty="0" err="1">
                <a:solidFill>
                  <a:schemeClr val="tx1"/>
                </a:solidFill>
                <a:latin typeface="Arial" panose="020B0604020202020204" pitchFamily="34" charset="0"/>
                <a:ea typeface="Aptos"/>
                <a:cs typeface="Arial" panose="020B0604020202020204" pitchFamily="34" charset="0"/>
              </a:rPr>
              <a:t>begeleidt</a:t>
            </a:r>
            <a:r>
              <a:rPr sz="2800" dirty="0">
                <a:solidFill>
                  <a:schemeClr val="tx1"/>
                </a:solidFill>
                <a:latin typeface="Arial" panose="020B0604020202020204" pitchFamily="34" charset="0"/>
                <a:ea typeface="Aptos"/>
                <a:cs typeface="Arial" panose="020B0604020202020204" pitchFamily="34" charset="0"/>
              </a:rPr>
              <a:t> er </a:t>
            </a:r>
            <a:r>
              <a:rPr sz="2800" dirty="0" err="1">
                <a:solidFill>
                  <a:schemeClr val="tx1"/>
                </a:solidFill>
                <a:latin typeface="Arial" panose="020B0604020202020204" pitchFamily="34" charset="0"/>
                <a:ea typeface="Aptos"/>
                <a:cs typeface="Arial" panose="020B0604020202020204" pitchFamily="34" charset="0"/>
              </a:rPr>
              <a:t>dit</a:t>
            </a:r>
            <a:r>
              <a:rPr sz="2800" dirty="0">
                <a:solidFill>
                  <a:schemeClr val="tx1"/>
                </a:solidFill>
                <a:latin typeface="Arial" panose="020B0604020202020204" pitchFamily="34" charset="0"/>
                <a:ea typeface="Aptos"/>
                <a:cs typeface="Arial" panose="020B0604020202020204" pitchFamily="34" charset="0"/>
              </a:rPr>
              <a:t> semester </a:t>
            </a:r>
            <a:r>
              <a:rPr sz="2800" dirty="0" err="1">
                <a:solidFill>
                  <a:schemeClr val="tx1"/>
                </a:solidFill>
                <a:latin typeface="Arial" panose="020B0604020202020204" pitchFamily="34" charset="0"/>
                <a:ea typeface="Aptos"/>
                <a:cs typeface="Arial" panose="020B0604020202020204" pitchFamily="34" charset="0"/>
              </a:rPr>
              <a:t>een</a:t>
            </a:r>
            <a:r>
              <a:rPr sz="2800" dirty="0">
                <a:solidFill>
                  <a:schemeClr val="tx1"/>
                </a:solidFill>
                <a:latin typeface="Arial" panose="020B0604020202020204" pitchFamily="34" charset="0"/>
                <a:ea typeface="Aptos"/>
                <a:cs typeface="Arial" panose="020B0604020202020204" pitchFamily="34" charset="0"/>
              </a:rPr>
              <a:t> student?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111">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111">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iterate>
                                    <p:tmAbs val="0"/>
                                  </p:iterate>
                                  <p:childTnLst>
                                    <p:set>
                                      <p:cBhvr>
                                        <p:cTn id="10" fill="hold"/>
                                        <p:tgtEl>
                                          <p:spTgt spid="111">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iterate>
                                    <p:tmAbs val="0"/>
                                  </p:iterate>
                                  <p:childTnLst>
                                    <p:set>
                                      <p:cBhvr>
                                        <p:cTn id="13" fill="hold"/>
                                        <p:tgtEl>
                                          <p:spTgt spid="111">
                                            <p:txEl>
                                              <p:charRg st="107" end="10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build="p" bldLvl="5"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Titel 1"/>
          <p:cNvSpPr txBox="1">
            <a:spLocks noGrp="1"/>
          </p:cNvSpPr>
          <p:nvPr>
            <p:ph type="title"/>
          </p:nvPr>
        </p:nvSpPr>
        <p:spPr>
          <a:xfrm>
            <a:off x="1251677" y="382384"/>
            <a:ext cx="10178323" cy="1492133"/>
          </a:xfrm>
          <a:prstGeom prst="rect">
            <a:avLst/>
          </a:prstGeom>
        </p:spPr>
        <p:txBody>
          <a:bodyPr/>
          <a:lstStyle/>
          <a:p>
            <a:r>
              <a:t>ICALT en leerkrachtvaardigheden</a:t>
            </a:r>
          </a:p>
        </p:txBody>
      </p:sp>
      <p:sp>
        <p:nvSpPr>
          <p:cNvPr id="116" name="Tijdelijke aanduiding voor inhoud 2"/>
          <p:cNvSpPr txBox="1">
            <a:spLocks noGrp="1"/>
          </p:cNvSpPr>
          <p:nvPr>
            <p:ph type="body" idx="1"/>
          </p:nvPr>
        </p:nvSpPr>
        <p:spPr>
          <a:xfrm>
            <a:off x="1251677" y="2286000"/>
            <a:ext cx="10178323" cy="3593593"/>
          </a:xfrm>
          <a:prstGeom prst="rect">
            <a:avLst/>
          </a:prstGeom>
        </p:spPr>
        <p:txBody>
          <a:bodyPr>
            <a:normAutofit/>
          </a:bodyPr>
          <a:lstStyle/>
          <a:p>
            <a:r>
              <a:rPr sz="2200" dirty="0">
                <a:solidFill>
                  <a:schemeClr val="tx1"/>
                </a:solidFill>
                <a:latin typeface="Arial" panose="020B0604020202020204" pitchFamily="34" charset="0"/>
                <a:cs typeface="Arial" panose="020B0604020202020204" pitchFamily="34" charset="0"/>
              </a:rPr>
              <a:t>Een </a:t>
            </a:r>
            <a:r>
              <a:rPr sz="2200" dirty="0" err="1">
                <a:solidFill>
                  <a:schemeClr val="tx1"/>
                </a:solidFill>
                <a:latin typeface="Arial" panose="020B0604020202020204" pitchFamily="34" charset="0"/>
                <a:cs typeface="Arial" panose="020B0604020202020204" pitchFamily="34" charset="0"/>
              </a:rPr>
              <a:t>observatie</a:t>
            </a:r>
            <a:r>
              <a:rPr sz="2200" dirty="0">
                <a:solidFill>
                  <a:schemeClr val="tx1"/>
                </a:solidFill>
                <a:latin typeface="Arial" panose="020B0604020202020204" pitchFamily="34" charset="0"/>
                <a:cs typeface="Arial" panose="020B0604020202020204" pitchFamily="34" charset="0"/>
              </a:rPr>
              <a:t> instrument om de </a:t>
            </a:r>
            <a:r>
              <a:rPr sz="2200" dirty="0" err="1">
                <a:solidFill>
                  <a:schemeClr val="tx1"/>
                </a:solidFill>
                <a:latin typeface="Arial" panose="020B0604020202020204" pitchFamily="34" charset="0"/>
                <a:cs typeface="Arial" panose="020B0604020202020204" pitchFamily="34" charset="0"/>
              </a:rPr>
              <a:t>effectieve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leerkrachtvaardigheden</a:t>
            </a:r>
            <a:r>
              <a:rPr sz="2200" dirty="0">
                <a:solidFill>
                  <a:schemeClr val="tx1"/>
                </a:solidFill>
                <a:latin typeface="Arial" panose="020B0604020202020204" pitchFamily="34" charset="0"/>
                <a:cs typeface="Arial" panose="020B0604020202020204" pitchFamily="34" charset="0"/>
              </a:rPr>
              <a:t> te </a:t>
            </a:r>
            <a:r>
              <a:rPr sz="2200" dirty="0" err="1">
                <a:solidFill>
                  <a:schemeClr val="tx1"/>
                </a:solidFill>
                <a:latin typeface="Arial" panose="020B0604020202020204" pitchFamily="34" charset="0"/>
                <a:cs typeface="Arial" panose="020B0604020202020204" pitchFamily="34" charset="0"/>
              </a:rPr>
              <a:t>kunnen</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meten</a:t>
            </a:r>
            <a:r>
              <a:rPr sz="2200" dirty="0">
                <a:solidFill>
                  <a:schemeClr val="tx1"/>
                </a:solidFill>
                <a:latin typeface="Arial" panose="020B0604020202020204" pitchFamily="34" charset="0"/>
                <a:cs typeface="Arial" panose="020B0604020202020204" pitchFamily="34" charset="0"/>
              </a:rPr>
              <a:t> is ICALT.</a:t>
            </a:r>
          </a:p>
          <a:p>
            <a:r>
              <a:rPr sz="2200" dirty="0">
                <a:solidFill>
                  <a:schemeClr val="tx1"/>
                </a:solidFill>
                <a:latin typeface="Arial" panose="020B0604020202020204" pitchFamily="34" charset="0"/>
                <a:cs typeface="Arial" panose="020B0604020202020204" pitchFamily="34" charset="0"/>
              </a:rPr>
              <a:t>International Comparative Analysis of Learning and Teaching (ICALT).</a:t>
            </a:r>
          </a:p>
          <a:p>
            <a:r>
              <a:rPr sz="2200" dirty="0">
                <a:solidFill>
                  <a:schemeClr val="tx1"/>
                </a:solidFill>
                <a:latin typeface="Arial" panose="020B0604020202020204" pitchFamily="34" charset="0"/>
                <a:cs typeface="Arial" panose="020B0604020202020204" pitchFamily="34" charset="0"/>
              </a:rPr>
              <a:t>De student </a:t>
            </a:r>
            <a:r>
              <a:rPr sz="2200" dirty="0" err="1">
                <a:solidFill>
                  <a:schemeClr val="tx1"/>
                </a:solidFill>
                <a:latin typeface="Arial" panose="020B0604020202020204" pitchFamily="34" charset="0"/>
                <a:cs typeface="Arial" panose="020B0604020202020204" pitchFamily="34" charset="0"/>
              </a:rPr>
              <a:t>leert</a:t>
            </a:r>
            <a:r>
              <a:rPr sz="2200" dirty="0">
                <a:solidFill>
                  <a:schemeClr val="tx1"/>
                </a:solidFill>
                <a:latin typeface="Arial" panose="020B0604020202020204" pitchFamily="34" charset="0"/>
                <a:cs typeface="Arial" panose="020B0604020202020204" pitchFamily="34" charset="0"/>
              </a:rPr>
              <a:t> lesgeven door </a:t>
            </a:r>
            <a:r>
              <a:rPr sz="2200" dirty="0" err="1">
                <a:solidFill>
                  <a:schemeClr val="tx1"/>
                </a:solidFill>
                <a:latin typeface="Arial" panose="020B0604020202020204" pitchFamily="34" charset="0"/>
                <a:cs typeface="Arial" panose="020B0604020202020204" pitchFamily="34" charset="0"/>
              </a:rPr>
              <a:t>lesactiviteiten</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voor</a:t>
            </a:r>
            <a:r>
              <a:rPr sz="2200" dirty="0">
                <a:solidFill>
                  <a:schemeClr val="tx1"/>
                </a:solidFill>
                <a:latin typeface="Arial" panose="020B0604020202020204" pitchFamily="34" charset="0"/>
                <a:cs typeface="Arial" panose="020B0604020202020204" pitchFamily="34" charset="0"/>
              </a:rPr>
              <a:t> te </a:t>
            </a:r>
            <a:r>
              <a:rPr sz="2200" dirty="0" err="1">
                <a:solidFill>
                  <a:schemeClr val="tx1"/>
                </a:solidFill>
                <a:latin typeface="Arial" panose="020B0604020202020204" pitchFamily="34" charset="0"/>
                <a:cs typeface="Arial" panose="020B0604020202020204" pitchFamily="34" charset="0"/>
              </a:rPr>
              <a:t>bereiden</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uit</a:t>
            </a:r>
            <a:r>
              <a:rPr sz="2200" dirty="0">
                <a:solidFill>
                  <a:schemeClr val="tx1"/>
                </a:solidFill>
                <a:latin typeface="Arial" panose="020B0604020202020204" pitchFamily="34" charset="0"/>
                <a:cs typeface="Arial" panose="020B0604020202020204" pitchFamily="34" charset="0"/>
              </a:rPr>
              <a:t> te </a:t>
            </a:r>
            <a:r>
              <a:rPr sz="2200" dirty="0" err="1">
                <a:solidFill>
                  <a:schemeClr val="tx1"/>
                </a:solidFill>
                <a:latin typeface="Arial" panose="020B0604020202020204" pitchFamily="34" charset="0"/>
                <a:cs typeface="Arial" panose="020B0604020202020204" pitchFamily="34" charset="0"/>
              </a:rPr>
              <a:t>voeren</a:t>
            </a:r>
            <a:r>
              <a:rPr sz="2200" dirty="0">
                <a:solidFill>
                  <a:schemeClr val="tx1"/>
                </a:solidFill>
                <a:latin typeface="Arial" panose="020B0604020202020204" pitchFamily="34" charset="0"/>
                <a:cs typeface="Arial" panose="020B0604020202020204" pitchFamily="34" charset="0"/>
              </a:rPr>
              <a:t> en </a:t>
            </a:r>
            <a:r>
              <a:rPr sz="2200" dirty="0" err="1">
                <a:solidFill>
                  <a:schemeClr val="tx1"/>
                </a:solidFill>
                <a:latin typeface="Arial" panose="020B0604020202020204" pitchFamily="34" charset="0"/>
                <a:cs typeface="Arial" panose="020B0604020202020204" pitchFamily="34" charset="0"/>
              </a:rPr>
              <a:t>daarop</a:t>
            </a:r>
            <a:r>
              <a:rPr sz="2200" dirty="0">
                <a:solidFill>
                  <a:schemeClr val="tx1"/>
                </a:solidFill>
                <a:latin typeface="Arial" panose="020B0604020202020204" pitchFamily="34" charset="0"/>
                <a:cs typeface="Arial" panose="020B0604020202020204" pitchFamily="34" charset="0"/>
              </a:rPr>
              <a:t> te </a:t>
            </a:r>
            <a:r>
              <a:rPr sz="2200" dirty="0" err="1">
                <a:solidFill>
                  <a:schemeClr val="tx1"/>
                </a:solidFill>
                <a:latin typeface="Arial" panose="020B0604020202020204" pitchFamily="34" charset="0"/>
                <a:cs typeface="Arial" panose="020B0604020202020204" pitchFamily="34" charset="0"/>
              </a:rPr>
              <a:t>reflecteren</a:t>
            </a:r>
            <a:r>
              <a:rPr sz="2200" dirty="0">
                <a:solidFill>
                  <a:schemeClr val="tx1"/>
                </a:solidFill>
                <a:latin typeface="Arial" panose="020B0604020202020204" pitchFamily="34" charset="0"/>
                <a:cs typeface="Arial" panose="020B0604020202020204" pitchFamily="34" charset="0"/>
              </a:rPr>
              <a:t> in </a:t>
            </a:r>
            <a:r>
              <a:rPr sz="2200" dirty="0" err="1">
                <a:solidFill>
                  <a:schemeClr val="tx1"/>
                </a:solidFill>
                <a:latin typeface="Arial" panose="020B0604020202020204" pitchFamily="34" charset="0"/>
                <a:cs typeface="Arial" panose="020B0604020202020204" pitchFamily="34" charset="0"/>
              </a:rPr>
              <a:t>zijn</a:t>
            </a:r>
            <a:r>
              <a:rPr sz="2200" dirty="0">
                <a:solidFill>
                  <a:schemeClr val="tx1"/>
                </a:solidFill>
                <a:latin typeface="Arial" panose="020B0604020202020204" pitchFamily="34" charset="0"/>
                <a:cs typeface="Arial" panose="020B0604020202020204" pitchFamily="34" charset="0"/>
              </a:rPr>
              <a:t> eigen zone van </a:t>
            </a:r>
            <a:r>
              <a:rPr sz="2200" dirty="0" err="1">
                <a:solidFill>
                  <a:schemeClr val="tx1"/>
                </a:solidFill>
                <a:latin typeface="Arial" panose="020B0604020202020204" pitchFamily="34" charset="0"/>
                <a:cs typeface="Arial" panose="020B0604020202020204" pitchFamily="34" charset="0"/>
              </a:rPr>
              <a:t>naaste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ontwikkeling</a:t>
            </a:r>
            <a:r>
              <a:rPr sz="2200" dirty="0">
                <a:solidFill>
                  <a:schemeClr val="tx1"/>
                </a:solidFill>
                <a:latin typeface="Arial" panose="020B0604020202020204" pitchFamily="34" charset="0"/>
                <a:cs typeface="Arial" panose="020B0604020202020204" pitchFamily="34" charset="0"/>
              </a:rPr>
              <a:t>. </a:t>
            </a:r>
          </a:p>
          <a:p>
            <a:endParaRPr sz="2200" dirty="0">
              <a:solidFill>
                <a:schemeClr val="tx1"/>
              </a:solidFill>
              <a:latin typeface="Arial" panose="020B0604020202020204" pitchFamily="34" charset="0"/>
              <a:cs typeface="Arial" panose="020B0604020202020204" pitchFamily="34" charset="0"/>
            </a:endParaRPr>
          </a:p>
          <a:p>
            <a:pPr marL="0" indent="0">
              <a:buSzTx/>
              <a:buNone/>
            </a:pPr>
            <a:r>
              <a:rPr sz="2200" dirty="0">
                <a:solidFill>
                  <a:schemeClr val="tx1"/>
                </a:solidFill>
                <a:latin typeface="Arial" panose="020B0604020202020204" pitchFamily="34" charset="0"/>
                <a:cs typeface="Arial" panose="020B0604020202020204" pitchFamily="34" charset="0"/>
              </a:rPr>
              <a:t>(Van de Grift, 2007, 2014; Van de Grift &amp; Lam, 1998; Van de Grift et.al., 2011)</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Titel 1"/>
          <p:cNvSpPr txBox="1">
            <a:spLocks noGrp="1"/>
          </p:cNvSpPr>
          <p:nvPr>
            <p:ph type="title"/>
          </p:nvPr>
        </p:nvSpPr>
        <p:spPr>
          <a:xfrm>
            <a:off x="1251677" y="382384"/>
            <a:ext cx="10178323" cy="1492133"/>
          </a:xfrm>
          <a:prstGeom prst="rect">
            <a:avLst/>
          </a:prstGeom>
        </p:spPr>
        <p:txBody>
          <a:bodyPr/>
          <a:lstStyle/>
          <a:p>
            <a:r>
              <a:t>ICALT observatie</a:t>
            </a:r>
          </a:p>
        </p:txBody>
      </p:sp>
      <p:sp>
        <p:nvSpPr>
          <p:cNvPr id="119" name="Tijdelijke aanduiding voor inhoud 2"/>
          <p:cNvSpPr txBox="1">
            <a:spLocks noGrp="1"/>
          </p:cNvSpPr>
          <p:nvPr>
            <p:ph type="body" idx="1"/>
          </p:nvPr>
        </p:nvSpPr>
        <p:spPr>
          <a:xfrm>
            <a:off x="1251677" y="2286000"/>
            <a:ext cx="10178323" cy="3593593"/>
          </a:xfrm>
          <a:prstGeom prst="rect">
            <a:avLst/>
          </a:prstGeom>
        </p:spPr>
        <p:txBody>
          <a:bodyPr>
            <a:normAutofit/>
          </a:bodyPr>
          <a:lstStyle/>
          <a:p>
            <a:r>
              <a:rPr sz="2200" dirty="0">
                <a:solidFill>
                  <a:schemeClr val="tx1"/>
                </a:solidFill>
                <a:latin typeface="Arial" panose="020B0604020202020204" pitchFamily="34" charset="0"/>
                <a:cs typeface="Arial" panose="020B0604020202020204" pitchFamily="34" charset="0"/>
              </a:rPr>
              <a:t>Binnen de HU </a:t>
            </a:r>
            <a:r>
              <a:rPr sz="2200" dirty="0" err="1">
                <a:solidFill>
                  <a:schemeClr val="tx1"/>
                </a:solidFill>
                <a:latin typeface="Arial" panose="020B0604020202020204" pitchFamily="34" charset="0"/>
                <a:cs typeface="Arial" panose="020B0604020202020204" pitchFamily="34" charset="0"/>
              </a:rPr>
              <a:t>Pabo</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werken</a:t>
            </a:r>
            <a:r>
              <a:rPr sz="2200" dirty="0">
                <a:solidFill>
                  <a:schemeClr val="tx1"/>
                </a:solidFill>
                <a:latin typeface="Arial" panose="020B0604020202020204" pitchFamily="34" charset="0"/>
                <a:cs typeface="Arial" panose="020B0604020202020204" pitchFamily="34" charset="0"/>
              </a:rPr>
              <a:t> we met de ICALT </a:t>
            </a:r>
            <a:r>
              <a:rPr sz="2200" dirty="0" err="1">
                <a:solidFill>
                  <a:schemeClr val="tx1"/>
                </a:solidFill>
                <a:latin typeface="Arial" panose="020B0604020202020204" pitchFamily="34" charset="0"/>
                <a:cs typeface="Arial" panose="020B0604020202020204" pitchFamily="34" charset="0"/>
              </a:rPr>
              <a:t>observatie</a:t>
            </a:r>
            <a:r>
              <a:rPr sz="2200" dirty="0">
                <a:solidFill>
                  <a:schemeClr val="tx1"/>
                </a:solidFill>
                <a:latin typeface="Arial" panose="020B0604020202020204" pitchFamily="34" charset="0"/>
                <a:cs typeface="Arial" panose="020B0604020202020204" pitchFamily="34" charset="0"/>
              </a:rPr>
              <a:t> </a:t>
            </a:r>
          </a:p>
          <a:p>
            <a:r>
              <a:rPr sz="2200" dirty="0">
                <a:solidFill>
                  <a:schemeClr val="tx1"/>
                </a:solidFill>
                <a:latin typeface="Arial" panose="020B0604020202020204" pitchFamily="34" charset="0"/>
                <a:cs typeface="Arial" panose="020B0604020202020204" pitchFamily="34" charset="0"/>
              </a:rPr>
              <a:t>We </a:t>
            </a:r>
            <a:r>
              <a:rPr sz="2200" dirty="0" err="1">
                <a:solidFill>
                  <a:schemeClr val="tx1"/>
                </a:solidFill>
                <a:latin typeface="Arial" panose="020B0604020202020204" pitchFamily="34" charset="0"/>
                <a:cs typeface="Arial" panose="020B0604020202020204" pitchFamily="34" charset="0"/>
              </a:rPr>
              <a:t>observeren</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gericht</a:t>
            </a:r>
            <a:r>
              <a:rPr sz="2200" dirty="0">
                <a:solidFill>
                  <a:schemeClr val="tx1"/>
                </a:solidFill>
                <a:latin typeface="Arial" panose="020B0604020202020204" pitchFamily="34" charset="0"/>
                <a:cs typeface="Arial" panose="020B0604020202020204" pitchFamily="34" charset="0"/>
              </a:rPr>
              <a:t> op </a:t>
            </a:r>
            <a:r>
              <a:rPr sz="2200" dirty="0" err="1">
                <a:solidFill>
                  <a:schemeClr val="tx1"/>
                </a:solidFill>
                <a:latin typeface="Arial" panose="020B0604020202020204" pitchFamily="34" charset="0"/>
                <a:cs typeface="Arial" panose="020B0604020202020204" pitchFamily="34" charset="0"/>
              </a:rPr>
              <a:t>effectieve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leerkrachtvaardigheden</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zie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dia</a:t>
            </a:r>
            <a:r>
              <a:rPr sz="2200" dirty="0">
                <a:solidFill>
                  <a:schemeClr val="tx1"/>
                </a:solidFill>
                <a:latin typeface="Arial" panose="020B0604020202020204" pitchFamily="34" charset="0"/>
                <a:cs typeface="Arial" panose="020B0604020202020204" pitchFamily="34" charset="0"/>
              </a:rPr>
              <a:t> 7)</a:t>
            </a:r>
          </a:p>
          <a:p>
            <a:r>
              <a:rPr sz="2200" dirty="0">
                <a:solidFill>
                  <a:schemeClr val="tx1"/>
                </a:solidFill>
                <a:latin typeface="Arial" panose="020B0604020202020204" pitchFamily="34" charset="0"/>
                <a:cs typeface="Arial" panose="020B0604020202020204" pitchFamily="34" charset="0"/>
              </a:rPr>
              <a:t>Instrument </a:t>
            </a:r>
            <a:r>
              <a:rPr sz="2200" dirty="0" err="1">
                <a:solidFill>
                  <a:schemeClr val="tx1"/>
                </a:solidFill>
                <a:latin typeface="Arial" panose="020B0604020202020204" pitchFamily="34" charset="0"/>
                <a:cs typeface="Arial" panose="020B0604020202020204" pitchFamily="34" charset="0"/>
              </a:rPr>
              <a:t>wordt</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gebruikt</a:t>
            </a:r>
            <a:r>
              <a:rPr sz="2200" dirty="0">
                <a:solidFill>
                  <a:schemeClr val="tx1"/>
                </a:solidFill>
                <a:latin typeface="Arial" panose="020B0604020202020204" pitchFamily="34" charset="0"/>
                <a:cs typeface="Arial" panose="020B0604020202020204" pitchFamily="34" charset="0"/>
              </a:rPr>
              <a:t> in de </a:t>
            </a:r>
            <a:r>
              <a:rPr sz="2200" dirty="0" err="1">
                <a:solidFill>
                  <a:schemeClr val="tx1"/>
                </a:solidFill>
                <a:latin typeface="Arial" panose="020B0604020202020204" pitchFamily="34" charset="0"/>
                <a:cs typeface="Arial" panose="020B0604020202020204" pitchFamily="34" charset="0"/>
              </a:rPr>
              <a:t>opleiding</a:t>
            </a:r>
            <a:r>
              <a:rPr sz="2200" dirty="0">
                <a:solidFill>
                  <a:schemeClr val="tx1"/>
                </a:solidFill>
                <a:latin typeface="Arial" panose="020B0604020202020204" pitchFamily="34" charset="0"/>
                <a:cs typeface="Arial" panose="020B0604020202020204" pitchFamily="34" charset="0"/>
              </a:rPr>
              <a:t>, maar </a:t>
            </a:r>
            <a:r>
              <a:rPr sz="2200" dirty="0" err="1">
                <a:solidFill>
                  <a:schemeClr val="tx1"/>
                </a:solidFill>
                <a:latin typeface="Arial" panose="020B0604020202020204" pitchFamily="34" charset="0"/>
                <a:cs typeface="Arial" panose="020B0604020202020204" pitchFamily="34" charset="0"/>
              </a:rPr>
              <a:t>kan</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ook</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zeker</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gebruikt</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worden</a:t>
            </a:r>
            <a:r>
              <a:rPr sz="2200" dirty="0">
                <a:solidFill>
                  <a:schemeClr val="tx1"/>
                </a:solidFill>
                <a:latin typeface="Arial" panose="020B0604020202020204" pitchFamily="34" charset="0"/>
                <a:cs typeface="Arial" panose="020B0604020202020204" pitchFamily="34" charset="0"/>
              </a:rPr>
              <a:t> in de </a:t>
            </a:r>
            <a:r>
              <a:rPr sz="2200" dirty="0" err="1">
                <a:solidFill>
                  <a:schemeClr val="tx1"/>
                </a:solidFill>
                <a:latin typeface="Arial" panose="020B0604020202020204" pitchFamily="34" charset="0"/>
                <a:cs typeface="Arial" panose="020B0604020202020204" pitchFamily="34" charset="0"/>
              </a:rPr>
              <a:t>inductiefase</a:t>
            </a:r>
            <a:r>
              <a:rPr sz="2200" dirty="0">
                <a:solidFill>
                  <a:schemeClr val="tx1"/>
                </a:solidFill>
                <a:latin typeface="Arial" panose="020B0604020202020204" pitchFamily="34" charset="0"/>
                <a:cs typeface="Arial" panose="020B0604020202020204" pitchFamily="34" charset="0"/>
              </a:rPr>
              <a:t> bij </a:t>
            </a:r>
            <a:r>
              <a:rPr sz="2200" dirty="0" err="1">
                <a:solidFill>
                  <a:schemeClr val="tx1"/>
                </a:solidFill>
                <a:latin typeface="Arial" panose="020B0604020202020204" pitchFamily="34" charset="0"/>
                <a:cs typeface="Arial" panose="020B0604020202020204" pitchFamily="34" charset="0"/>
              </a:rPr>
              <a:t>startende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leraren</a:t>
            </a:r>
            <a:r>
              <a:rPr sz="2200" dirty="0">
                <a:solidFill>
                  <a:schemeClr val="tx1"/>
                </a:solidFill>
                <a:latin typeface="Arial" panose="020B0604020202020204" pitchFamily="34" charset="0"/>
                <a:cs typeface="Arial" panose="020B0604020202020204" pitchFamily="34" charset="0"/>
              </a:rPr>
              <a:t>.</a:t>
            </a:r>
          </a:p>
          <a:p>
            <a:endParaRPr sz="2200" dirty="0">
              <a:solidFill>
                <a:schemeClr val="tx1"/>
              </a:solidFill>
              <a:latin typeface="Arial" panose="020B0604020202020204" pitchFamily="34" charset="0"/>
              <a:cs typeface="Arial" panose="020B0604020202020204" pitchFamily="34" charset="0"/>
            </a:endParaRPr>
          </a:p>
          <a:p>
            <a:r>
              <a:rPr sz="2200" dirty="0" err="1">
                <a:solidFill>
                  <a:schemeClr val="tx1"/>
                </a:solidFill>
                <a:latin typeface="Arial" panose="020B0604020202020204" pitchFamily="34" charset="0"/>
                <a:cs typeface="Arial" panose="020B0604020202020204" pitchFamily="34" charset="0"/>
              </a:rPr>
              <a:t>Jij</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als</a:t>
            </a:r>
            <a:r>
              <a:rPr sz="2200" dirty="0">
                <a:solidFill>
                  <a:schemeClr val="tx1"/>
                </a:solidFill>
                <a:latin typeface="Arial" panose="020B0604020202020204" pitchFamily="34" charset="0"/>
                <a:cs typeface="Arial" panose="020B0604020202020204" pitchFamily="34" charset="0"/>
              </a:rPr>
              <a:t> schoolopleider </a:t>
            </a:r>
            <a:r>
              <a:rPr sz="2200" dirty="0" err="1">
                <a:solidFill>
                  <a:schemeClr val="tx1"/>
                </a:solidFill>
                <a:latin typeface="Arial" panose="020B0604020202020204" pitchFamily="34" charset="0"/>
                <a:cs typeface="Arial" panose="020B0604020202020204" pitchFamily="34" charset="0"/>
              </a:rPr>
              <a:t>hebt</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hierin</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een</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grote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rol</a:t>
            </a:r>
            <a:endParaRPr sz="2200" dirty="0">
              <a:solidFill>
                <a:schemeClr val="tx1"/>
              </a:solidFill>
              <a:latin typeface="Arial" panose="020B0604020202020204" pitchFamily="34" charset="0"/>
              <a:cs typeface="Arial" panose="020B0604020202020204" pitchFamily="34" charset="0"/>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el 1"/>
          <p:cNvSpPr txBox="1">
            <a:spLocks noGrp="1"/>
          </p:cNvSpPr>
          <p:nvPr>
            <p:ph type="title"/>
          </p:nvPr>
        </p:nvSpPr>
        <p:spPr>
          <a:xfrm>
            <a:off x="1251677" y="382384"/>
            <a:ext cx="10178323" cy="1492133"/>
          </a:xfrm>
          <a:prstGeom prst="rect">
            <a:avLst/>
          </a:prstGeom>
        </p:spPr>
        <p:txBody>
          <a:bodyPr/>
          <a:lstStyle>
            <a:lvl1pPr defTabSz="859536">
              <a:defRPr sz="4794" spc="188"/>
            </a:lvl1pPr>
          </a:lstStyle>
          <a:p>
            <a:r>
              <a:t>Belangrijkste conclusies uit onderzoek</a:t>
            </a:r>
          </a:p>
        </p:txBody>
      </p:sp>
      <p:sp>
        <p:nvSpPr>
          <p:cNvPr id="122" name="Tijdelijke aanduiding voor inhoud 2"/>
          <p:cNvSpPr txBox="1">
            <a:spLocks noGrp="1"/>
          </p:cNvSpPr>
          <p:nvPr>
            <p:ph type="body" idx="1"/>
          </p:nvPr>
        </p:nvSpPr>
        <p:spPr>
          <a:xfrm>
            <a:off x="1251677" y="2286000"/>
            <a:ext cx="10178323" cy="3593593"/>
          </a:xfrm>
          <a:prstGeom prst="rect">
            <a:avLst/>
          </a:prstGeom>
        </p:spPr>
        <p:txBody>
          <a:bodyPr>
            <a:normAutofit lnSpcReduction="10000"/>
          </a:bodyPr>
          <a:lstStyle/>
          <a:p>
            <a:r>
              <a:rPr sz="2200" dirty="0">
                <a:solidFill>
                  <a:schemeClr val="tx1"/>
                </a:solidFill>
                <a:latin typeface="Arial" panose="020B0604020202020204" pitchFamily="34" charset="0"/>
                <a:cs typeface="Arial" panose="020B0604020202020204" pitchFamily="34" charset="0"/>
              </a:rPr>
              <a:t>15-25% van de </a:t>
            </a:r>
            <a:r>
              <a:rPr sz="2200" dirty="0" err="1">
                <a:solidFill>
                  <a:schemeClr val="tx1"/>
                </a:solidFill>
                <a:latin typeface="Arial" panose="020B0604020202020204" pitchFamily="34" charset="0"/>
                <a:cs typeface="Arial" panose="020B0604020202020204" pitchFamily="34" charset="0"/>
              </a:rPr>
              <a:t>verschillen</a:t>
            </a:r>
            <a:r>
              <a:rPr sz="2200" dirty="0">
                <a:solidFill>
                  <a:schemeClr val="tx1"/>
                </a:solidFill>
                <a:latin typeface="Arial" panose="020B0604020202020204" pitchFamily="34" charset="0"/>
                <a:cs typeface="Arial" panose="020B0604020202020204" pitchFamily="34" charset="0"/>
              </a:rPr>
              <a:t> in </a:t>
            </a:r>
            <a:r>
              <a:rPr sz="2200" dirty="0" err="1">
                <a:solidFill>
                  <a:schemeClr val="tx1"/>
                </a:solidFill>
                <a:latin typeface="Arial" panose="020B0604020202020204" pitchFamily="34" charset="0"/>
                <a:cs typeface="Arial" panose="020B0604020202020204" pitchFamily="34" charset="0"/>
              </a:rPr>
              <a:t>leerlingenprestaties</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kan</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verklaard</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worden</a:t>
            </a:r>
            <a:r>
              <a:rPr sz="2200" dirty="0">
                <a:solidFill>
                  <a:schemeClr val="tx1"/>
                </a:solidFill>
                <a:latin typeface="Arial" panose="020B0604020202020204" pitchFamily="34" charset="0"/>
                <a:cs typeface="Arial" panose="020B0604020202020204" pitchFamily="34" charset="0"/>
              </a:rPr>
              <a:t> door het </a:t>
            </a:r>
            <a:r>
              <a:rPr sz="2200" dirty="0" err="1">
                <a:solidFill>
                  <a:schemeClr val="tx1"/>
                </a:solidFill>
                <a:latin typeface="Arial" panose="020B0604020202020204" pitchFamily="34" charset="0"/>
                <a:cs typeface="Arial" panose="020B0604020202020204" pitchFamily="34" charset="0"/>
              </a:rPr>
              <a:t>werk</a:t>
            </a:r>
            <a:r>
              <a:rPr sz="2200" dirty="0">
                <a:solidFill>
                  <a:schemeClr val="tx1"/>
                </a:solidFill>
                <a:latin typeface="Arial" panose="020B0604020202020204" pitchFamily="34" charset="0"/>
                <a:cs typeface="Arial" panose="020B0604020202020204" pitchFamily="34" charset="0"/>
              </a:rPr>
              <a:t> van </a:t>
            </a:r>
            <a:r>
              <a:rPr sz="2200" dirty="0" err="1">
                <a:solidFill>
                  <a:schemeClr val="tx1"/>
                </a:solidFill>
                <a:latin typeface="Arial" panose="020B0604020202020204" pitchFamily="34" charset="0"/>
                <a:cs typeface="Arial" panose="020B0604020202020204" pitchFamily="34" charset="0"/>
              </a:rPr>
              <a:t>leraren</a:t>
            </a:r>
            <a:r>
              <a:rPr sz="2200" dirty="0">
                <a:solidFill>
                  <a:schemeClr val="tx1"/>
                </a:solidFill>
                <a:latin typeface="Arial" panose="020B0604020202020204" pitchFamily="34" charset="0"/>
                <a:cs typeface="Arial" panose="020B0604020202020204" pitchFamily="34" charset="0"/>
              </a:rPr>
              <a:t>;</a:t>
            </a:r>
          </a:p>
          <a:p>
            <a:r>
              <a:rPr sz="2200" dirty="0">
                <a:solidFill>
                  <a:schemeClr val="tx1"/>
                </a:solidFill>
                <a:latin typeface="Arial" panose="020B0604020202020204" pitchFamily="34" charset="0"/>
                <a:cs typeface="Arial" panose="020B0604020202020204" pitchFamily="34" charset="0"/>
              </a:rPr>
              <a:t>Een </a:t>
            </a:r>
            <a:r>
              <a:rPr sz="2200" dirty="0" err="1">
                <a:solidFill>
                  <a:schemeClr val="tx1"/>
                </a:solidFill>
                <a:latin typeface="Arial" panose="020B0604020202020204" pitchFamily="34" charset="0"/>
                <a:cs typeface="Arial" panose="020B0604020202020204" pitchFamily="34" charset="0"/>
              </a:rPr>
              <a:t>effectieve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leraar</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bereikt</a:t>
            </a:r>
            <a:r>
              <a:rPr sz="2200" dirty="0">
                <a:solidFill>
                  <a:schemeClr val="tx1"/>
                </a:solidFill>
                <a:latin typeface="Arial" panose="020B0604020202020204" pitchFamily="34" charset="0"/>
                <a:cs typeface="Arial" panose="020B0604020202020204" pitchFamily="34" charset="0"/>
              </a:rPr>
              <a:t> met </a:t>
            </a:r>
            <a:r>
              <a:rPr sz="2200" dirty="0" err="1">
                <a:solidFill>
                  <a:schemeClr val="tx1"/>
                </a:solidFill>
                <a:latin typeface="Arial" panose="020B0604020202020204" pitchFamily="34" charset="0"/>
                <a:cs typeface="Arial" panose="020B0604020202020204" pitchFamily="34" charset="0"/>
              </a:rPr>
              <a:t>zijn</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leerlingen</a:t>
            </a:r>
            <a:r>
              <a:rPr sz="2200" dirty="0">
                <a:solidFill>
                  <a:schemeClr val="tx1"/>
                </a:solidFill>
                <a:latin typeface="Arial" panose="020B0604020202020204" pitchFamily="34" charset="0"/>
                <a:cs typeface="Arial" panose="020B0604020202020204" pitchFamily="34" charset="0"/>
              </a:rPr>
              <a:t> in </a:t>
            </a:r>
            <a:r>
              <a:rPr sz="2200" dirty="0" err="1">
                <a:solidFill>
                  <a:schemeClr val="tx1"/>
                </a:solidFill>
                <a:latin typeface="Arial" panose="020B0604020202020204" pitchFamily="34" charset="0"/>
                <a:cs typeface="Arial" panose="020B0604020202020204" pitchFamily="34" charset="0"/>
              </a:rPr>
              <a:t>een</a:t>
            </a:r>
            <a:r>
              <a:rPr sz="2200" dirty="0">
                <a:solidFill>
                  <a:schemeClr val="tx1"/>
                </a:solidFill>
                <a:latin typeface="Arial" panose="020B0604020202020204" pitchFamily="34" charset="0"/>
                <a:cs typeface="Arial" panose="020B0604020202020204" pitchFamily="34" charset="0"/>
              </a:rPr>
              <a:t> half </a:t>
            </a:r>
            <a:r>
              <a:rPr sz="2200" dirty="0" err="1">
                <a:solidFill>
                  <a:schemeClr val="tx1"/>
                </a:solidFill>
                <a:latin typeface="Arial" panose="020B0604020202020204" pitchFamily="34" charset="0"/>
                <a:cs typeface="Arial" panose="020B0604020202020204" pitchFamily="34" charset="0"/>
              </a:rPr>
              <a:t>jaar</a:t>
            </a:r>
            <a:r>
              <a:rPr sz="2200" dirty="0">
                <a:solidFill>
                  <a:schemeClr val="tx1"/>
                </a:solidFill>
                <a:latin typeface="Arial" panose="020B0604020202020204" pitchFamily="34" charset="0"/>
                <a:cs typeface="Arial" panose="020B0604020202020204" pitchFamily="34" charset="0"/>
              </a:rPr>
              <a:t>, wat </a:t>
            </a:r>
            <a:r>
              <a:rPr sz="2200" dirty="0" err="1">
                <a:solidFill>
                  <a:schemeClr val="tx1"/>
                </a:solidFill>
                <a:latin typeface="Arial" panose="020B0604020202020204" pitchFamily="34" charset="0"/>
                <a:cs typeface="Arial" panose="020B0604020202020204" pitchFamily="34" charset="0"/>
              </a:rPr>
              <a:t>een</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ineffectieve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leraar</a:t>
            </a:r>
            <a:r>
              <a:rPr sz="2200" dirty="0">
                <a:solidFill>
                  <a:schemeClr val="tx1"/>
                </a:solidFill>
                <a:latin typeface="Arial" panose="020B0604020202020204" pitchFamily="34" charset="0"/>
                <a:cs typeface="Arial" panose="020B0604020202020204" pitchFamily="34" charset="0"/>
              </a:rPr>
              <a:t> in twee </a:t>
            </a:r>
            <a:r>
              <a:rPr sz="2200" dirty="0" err="1">
                <a:solidFill>
                  <a:schemeClr val="tx1"/>
                </a:solidFill>
                <a:latin typeface="Arial" panose="020B0604020202020204" pitchFamily="34" charset="0"/>
                <a:cs typeface="Arial" panose="020B0604020202020204" pitchFamily="34" charset="0"/>
              </a:rPr>
              <a:t>jaar</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bereikt</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Vissher</a:t>
            </a:r>
            <a:r>
              <a:rPr sz="2200" dirty="0">
                <a:solidFill>
                  <a:schemeClr val="tx1"/>
                </a:solidFill>
                <a:latin typeface="Arial" panose="020B0604020202020204" pitchFamily="34" charset="0"/>
                <a:cs typeface="Arial" panose="020B0604020202020204" pitchFamily="34" charset="0"/>
              </a:rPr>
              <a:t>, 2017);</a:t>
            </a:r>
          </a:p>
          <a:p>
            <a:r>
              <a:rPr sz="2200" dirty="0">
                <a:solidFill>
                  <a:schemeClr val="tx1"/>
                </a:solidFill>
                <a:latin typeface="Arial" panose="020B0604020202020204" pitchFamily="34" charset="0"/>
                <a:cs typeface="Arial" panose="020B0604020202020204" pitchFamily="34" charset="0"/>
              </a:rPr>
              <a:t>Een </a:t>
            </a:r>
            <a:r>
              <a:rPr sz="2200" dirty="0" err="1">
                <a:solidFill>
                  <a:schemeClr val="tx1"/>
                </a:solidFill>
                <a:latin typeface="Arial" panose="020B0604020202020204" pitchFamily="34" charset="0"/>
                <a:cs typeface="Arial" panose="020B0604020202020204" pitchFamily="34" charset="0"/>
              </a:rPr>
              <a:t>kwart</a:t>
            </a:r>
            <a:r>
              <a:rPr sz="2200" dirty="0">
                <a:solidFill>
                  <a:schemeClr val="tx1"/>
                </a:solidFill>
                <a:latin typeface="Arial" panose="020B0604020202020204" pitchFamily="34" charset="0"/>
                <a:cs typeface="Arial" panose="020B0604020202020204" pitchFamily="34" charset="0"/>
              </a:rPr>
              <a:t> van de </a:t>
            </a:r>
            <a:r>
              <a:rPr sz="2200" dirty="0" err="1">
                <a:solidFill>
                  <a:schemeClr val="tx1"/>
                </a:solidFill>
                <a:latin typeface="Arial" panose="020B0604020202020204" pitchFamily="34" charset="0"/>
                <a:cs typeface="Arial" panose="020B0604020202020204" pitchFamily="34" charset="0"/>
              </a:rPr>
              <a:t>beginnende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leraren</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verlaat</a:t>
            </a:r>
            <a:r>
              <a:rPr sz="2200" dirty="0">
                <a:solidFill>
                  <a:schemeClr val="tx1"/>
                </a:solidFill>
                <a:latin typeface="Arial" panose="020B0604020202020204" pitchFamily="34" charset="0"/>
                <a:cs typeface="Arial" panose="020B0604020202020204" pitchFamily="34" charset="0"/>
              </a:rPr>
              <a:t> in het </a:t>
            </a:r>
            <a:r>
              <a:rPr sz="2200" dirty="0" err="1">
                <a:solidFill>
                  <a:schemeClr val="tx1"/>
                </a:solidFill>
                <a:latin typeface="Arial" panose="020B0604020202020204" pitchFamily="34" charset="0"/>
                <a:cs typeface="Arial" panose="020B0604020202020204" pitchFamily="34" charset="0"/>
              </a:rPr>
              <a:t>eerste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jaar</a:t>
            </a:r>
            <a:r>
              <a:rPr sz="2200" dirty="0">
                <a:solidFill>
                  <a:schemeClr val="tx1"/>
                </a:solidFill>
                <a:latin typeface="Arial" panose="020B0604020202020204" pitchFamily="34" charset="0"/>
                <a:cs typeface="Arial" panose="020B0604020202020204" pitchFamily="34" charset="0"/>
              </a:rPr>
              <a:t> het </a:t>
            </a:r>
            <a:r>
              <a:rPr sz="2200" dirty="0" err="1">
                <a:solidFill>
                  <a:schemeClr val="tx1"/>
                </a:solidFill>
                <a:latin typeface="Arial" panose="020B0604020202020204" pitchFamily="34" charset="0"/>
                <a:cs typeface="Arial" panose="020B0604020202020204" pitchFamily="34" charset="0"/>
              </a:rPr>
              <a:t>beroep</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Deze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groep</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verlaters</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blijkt</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niet</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voldoende</a:t>
            </a:r>
            <a:r>
              <a:rPr sz="2200" dirty="0">
                <a:solidFill>
                  <a:schemeClr val="tx1"/>
                </a:solidFill>
                <a:latin typeface="Arial" panose="020B0604020202020204" pitchFamily="34" charset="0"/>
                <a:cs typeface="Arial" panose="020B0604020202020204" pitchFamily="34" charset="0"/>
              </a:rPr>
              <a:t> te </a:t>
            </a:r>
            <a:r>
              <a:rPr sz="2200" dirty="0" err="1">
                <a:solidFill>
                  <a:schemeClr val="tx1"/>
                </a:solidFill>
                <a:latin typeface="Arial" panose="020B0604020202020204" pitchFamily="34" charset="0"/>
                <a:cs typeface="Arial" panose="020B0604020202020204" pitchFamily="34" charset="0"/>
              </a:rPr>
              <a:t>beschikken</a:t>
            </a:r>
            <a:r>
              <a:rPr sz="2200" dirty="0">
                <a:solidFill>
                  <a:schemeClr val="tx1"/>
                </a:solidFill>
                <a:latin typeface="Arial" panose="020B0604020202020204" pitchFamily="34" charset="0"/>
                <a:cs typeface="Arial" panose="020B0604020202020204" pitchFamily="34" charset="0"/>
              </a:rPr>
              <a:t> over </a:t>
            </a:r>
            <a:r>
              <a:rPr sz="2200" dirty="0" err="1">
                <a:solidFill>
                  <a:schemeClr val="tx1"/>
                </a:solidFill>
                <a:latin typeface="Arial" panose="020B0604020202020204" pitchFamily="34" charset="0"/>
                <a:cs typeface="Arial" panose="020B0604020202020204" pitchFamily="34" charset="0"/>
              </a:rPr>
              <a:t>pedagogische</a:t>
            </a:r>
            <a:r>
              <a:rPr sz="2200" dirty="0">
                <a:solidFill>
                  <a:schemeClr val="tx1"/>
                </a:solidFill>
                <a:latin typeface="Arial" panose="020B0604020202020204" pitchFamily="34" charset="0"/>
                <a:cs typeface="Arial" panose="020B0604020202020204" pitchFamily="34" charset="0"/>
              </a:rPr>
              <a:t> en </a:t>
            </a:r>
            <a:r>
              <a:rPr sz="2200" dirty="0" err="1">
                <a:solidFill>
                  <a:schemeClr val="tx1"/>
                </a:solidFill>
                <a:latin typeface="Arial" panose="020B0604020202020204" pitchFamily="34" charset="0"/>
                <a:cs typeface="Arial" panose="020B0604020202020204" pitchFamily="34" charset="0"/>
              </a:rPr>
              <a:t>didactische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vaardigheden</a:t>
            </a:r>
            <a:r>
              <a:rPr sz="2200" dirty="0">
                <a:solidFill>
                  <a:schemeClr val="tx1"/>
                </a:solidFill>
                <a:latin typeface="Arial" panose="020B0604020202020204" pitchFamily="34" charset="0"/>
                <a:cs typeface="Arial" panose="020B0604020202020204" pitchFamily="34" charset="0"/>
              </a:rPr>
              <a:t> (Van de Grift &amp; Helms-Lorenz, 2013).</a:t>
            </a:r>
          </a:p>
          <a:p>
            <a:endParaRPr sz="2200" dirty="0">
              <a:solidFill>
                <a:schemeClr val="tx1"/>
              </a:solidFill>
              <a:latin typeface="Arial" panose="020B0604020202020204" pitchFamily="34" charset="0"/>
              <a:cs typeface="Arial" panose="020B0604020202020204" pitchFamily="34" charset="0"/>
            </a:endParaRPr>
          </a:p>
          <a:p>
            <a:pPr marL="0" indent="0">
              <a:buSzTx/>
              <a:buNone/>
            </a:pPr>
            <a:r>
              <a:rPr sz="2200" dirty="0">
                <a:solidFill>
                  <a:schemeClr val="tx1"/>
                </a:solidFill>
                <a:latin typeface="Arial" panose="020B0604020202020204" pitchFamily="34" charset="0"/>
                <a:cs typeface="Arial" panose="020B0604020202020204" pitchFamily="34" charset="0"/>
              </a:rPr>
              <a:t>De </a:t>
            </a:r>
            <a:r>
              <a:rPr sz="2200" dirty="0" err="1">
                <a:solidFill>
                  <a:schemeClr val="tx1"/>
                </a:solidFill>
                <a:latin typeface="Arial" panose="020B0604020202020204" pitchFamily="34" charset="0"/>
                <a:cs typeface="Arial" panose="020B0604020202020204" pitchFamily="34" charset="0"/>
              </a:rPr>
              <a:t>leraar</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doet</a:t>
            </a:r>
            <a:r>
              <a:rPr sz="2200" dirty="0">
                <a:solidFill>
                  <a:schemeClr val="tx1"/>
                </a:solidFill>
                <a:latin typeface="Arial" panose="020B0604020202020204" pitchFamily="34" charset="0"/>
                <a:cs typeface="Arial" panose="020B0604020202020204" pitchFamily="34" charset="0"/>
              </a:rPr>
              <a:t> er </a:t>
            </a:r>
            <a:r>
              <a:rPr sz="2200" dirty="0" err="1">
                <a:solidFill>
                  <a:schemeClr val="tx1"/>
                </a:solidFill>
                <a:latin typeface="Arial" panose="020B0604020202020204" pitchFamily="34" charset="0"/>
                <a:cs typeface="Arial" panose="020B0604020202020204" pitchFamily="34" charset="0"/>
              </a:rPr>
              <a:t>dus</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wel</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degelijk</a:t>
            </a:r>
            <a:r>
              <a:rPr sz="2200" dirty="0">
                <a:solidFill>
                  <a:schemeClr val="tx1"/>
                </a:solidFill>
                <a:latin typeface="Arial" panose="020B0604020202020204" pitchFamily="34" charset="0"/>
                <a:cs typeface="Arial" panose="020B0604020202020204" pitchFamily="34" charset="0"/>
              </a:rPr>
              <a:t> toe!</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itel 1"/>
          <p:cNvSpPr txBox="1">
            <a:spLocks noGrp="1"/>
          </p:cNvSpPr>
          <p:nvPr>
            <p:ph type="title"/>
          </p:nvPr>
        </p:nvSpPr>
        <p:spPr>
          <a:xfrm>
            <a:off x="1251677" y="382384"/>
            <a:ext cx="10178323" cy="1492133"/>
          </a:xfrm>
          <a:prstGeom prst="rect">
            <a:avLst/>
          </a:prstGeom>
        </p:spPr>
        <p:txBody>
          <a:bodyPr/>
          <a:lstStyle/>
          <a:p>
            <a:r>
              <a:t>Observatie-instrument ICALT</a:t>
            </a:r>
          </a:p>
        </p:txBody>
      </p:sp>
      <p:sp>
        <p:nvSpPr>
          <p:cNvPr id="125" name="Tijdelijke aanduiding voor inhoud 2"/>
          <p:cNvSpPr txBox="1">
            <a:spLocks noGrp="1"/>
          </p:cNvSpPr>
          <p:nvPr>
            <p:ph type="body" idx="1"/>
          </p:nvPr>
        </p:nvSpPr>
        <p:spPr>
          <a:xfrm>
            <a:off x="1251677" y="2286000"/>
            <a:ext cx="10178323" cy="3593593"/>
          </a:xfrm>
          <a:prstGeom prst="rect">
            <a:avLst/>
          </a:prstGeom>
        </p:spPr>
        <p:txBody>
          <a:bodyPr>
            <a:noAutofit/>
          </a:bodyPr>
          <a:lstStyle/>
          <a:p>
            <a:pPr marL="0" indent="0">
              <a:lnSpc>
                <a:spcPct val="99000"/>
              </a:lnSpc>
              <a:buSzTx/>
              <a:buNone/>
              <a:defRPr sz="1800"/>
            </a:pPr>
            <a:r>
              <a:rPr sz="2200" dirty="0">
                <a:solidFill>
                  <a:schemeClr val="tx1"/>
                </a:solidFill>
                <a:latin typeface="Arial" panose="020B0604020202020204" pitchFamily="34" charset="0"/>
                <a:cs typeface="Arial" panose="020B0604020202020204" pitchFamily="34" charset="0"/>
              </a:rPr>
              <a:t>32 </a:t>
            </a:r>
            <a:r>
              <a:rPr sz="2200" dirty="0" err="1">
                <a:solidFill>
                  <a:schemeClr val="tx1"/>
                </a:solidFill>
                <a:latin typeface="Arial" panose="020B0604020202020204" pitchFamily="34" charset="0"/>
                <a:cs typeface="Arial" panose="020B0604020202020204" pitchFamily="34" charset="0"/>
              </a:rPr>
              <a:t>leerkrachtvaardigheden</a:t>
            </a:r>
            <a:r>
              <a:rPr sz="2200" dirty="0">
                <a:solidFill>
                  <a:schemeClr val="tx1"/>
                </a:solidFill>
                <a:latin typeface="Arial" panose="020B0604020202020204" pitchFamily="34" charset="0"/>
                <a:cs typeface="Arial" panose="020B0604020202020204" pitchFamily="34" charset="0"/>
              </a:rPr>
              <a:t> in 6 </a:t>
            </a:r>
            <a:r>
              <a:rPr sz="2200" dirty="0" err="1">
                <a:solidFill>
                  <a:schemeClr val="tx1"/>
                </a:solidFill>
                <a:latin typeface="Arial" panose="020B0604020202020204" pitchFamily="34" charset="0"/>
                <a:cs typeface="Arial" panose="020B0604020202020204" pitchFamily="34" charset="0"/>
              </a:rPr>
              <a:t>domeinen</a:t>
            </a:r>
            <a:r>
              <a:rPr sz="2200" dirty="0">
                <a:solidFill>
                  <a:schemeClr val="tx1"/>
                </a:solidFill>
                <a:latin typeface="Arial" panose="020B0604020202020204" pitchFamily="34" charset="0"/>
                <a:cs typeface="Arial" panose="020B0604020202020204" pitchFamily="34" charset="0"/>
              </a:rPr>
              <a:t>:</a:t>
            </a:r>
          </a:p>
          <a:p>
            <a:pPr marL="514350" indent="-514350">
              <a:lnSpc>
                <a:spcPct val="99000"/>
              </a:lnSpc>
              <a:buFontTx/>
              <a:buAutoNum type="arabicPeriod"/>
              <a:defRPr sz="1800"/>
            </a:pPr>
            <a:r>
              <a:rPr sz="2200" dirty="0" err="1">
                <a:solidFill>
                  <a:schemeClr val="tx1"/>
                </a:solidFill>
                <a:latin typeface="Arial" panose="020B0604020202020204" pitchFamily="34" charset="0"/>
                <a:cs typeface="Arial" panose="020B0604020202020204" pitchFamily="34" charset="0"/>
              </a:rPr>
              <a:t>Veilig</a:t>
            </a:r>
            <a:r>
              <a:rPr sz="2200" dirty="0">
                <a:solidFill>
                  <a:schemeClr val="tx1"/>
                </a:solidFill>
                <a:latin typeface="Arial" panose="020B0604020202020204" pitchFamily="34" charset="0"/>
                <a:cs typeface="Arial" panose="020B0604020202020204" pitchFamily="34" charset="0"/>
              </a:rPr>
              <a:t> en </a:t>
            </a:r>
            <a:r>
              <a:rPr sz="2200" dirty="0" err="1">
                <a:solidFill>
                  <a:schemeClr val="tx1"/>
                </a:solidFill>
                <a:latin typeface="Arial" panose="020B0604020202020204" pitchFamily="34" charset="0"/>
                <a:cs typeface="Arial" panose="020B0604020202020204" pitchFamily="34" charset="0"/>
              </a:rPr>
              <a:t>stimulerend</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leerklimaat</a:t>
            </a:r>
            <a:endParaRPr sz="2200" dirty="0">
              <a:solidFill>
                <a:schemeClr val="tx1"/>
              </a:solidFill>
              <a:latin typeface="Arial" panose="020B0604020202020204" pitchFamily="34" charset="0"/>
              <a:cs typeface="Arial" panose="020B0604020202020204" pitchFamily="34" charset="0"/>
            </a:endParaRPr>
          </a:p>
          <a:p>
            <a:pPr marL="514350" indent="-514350">
              <a:lnSpc>
                <a:spcPct val="99000"/>
              </a:lnSpc>
              <a:buFontTx/>
              <a:buAutoNum type="arabicPeriod"/>
              <a:defRPr sz="1800"/>
            </a:pPr>
            <a:r>
              <a:rPr sz="2200" dirty="0" err="1">
                <a:solidFill>
                  <a:schemeClr val="tx1"/>
                </a:solidFill>
                <a:latin typeface="Arial" panose="020B0604020202020204" pitchFamily="34" charset="0"/>
                <a:cs typeface="Arial" panose="020B0604020202020204" pitchFamily="34" charset="0"/>
              </a:rPr>
              <a:t>Efficiënte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lesorganisatie</a:t>
            </a:r>
            <a:endParaRPr sz="2200" dirty="0">
              <a:solidFill>
                <a:schemeClr val="tx1"/>
              </a:solidFill>
              <a:latin typeface="Arial" panose="020B0604020202020204" pitchFamily="34" charset="0"/>
              <a:cs typeface="Arial" panose="020B0604020202020204" pitchFamily="34" charset="0"/>
            </a:endParaRPr>
          </a:p>
          <a:p>
            <a:pPr marL="514350" indent="-514350">
              <a:lnSpc>
                <a:spcPct val="99000"/>
              </a:lnSpc>
              <a:buFontTx/>
              <a:buAutoNum type="arabicPeriod"/>
              <a:defRPr sz="1800"/>
            </a:pPr>
            <a:r>
              <a:rPr sz="2200" dirty="0" err="1">
                <a:solidFill>
                  <a:schemeClr val="tx1"/>
                </a:solidFill>
                <a:latin typeface="Arial" panose="020B0604020202020204" pitchFamily="34" charset="0"/>
                <a:cs typeface="Arial" panose="020B0604020202020204" pitchFamily="34" charset="0"/>
              </a:rPr>
              <a:t>Duidelijke</a:t>
            </a:r>
            <a:r>
              <a:rPr sz="2200" dirty="0">
                <a:solidFill>
                  <a:schemeClr val="tx1"/>
                </a:solidFill>
                <a:latin typeface="Arial" panose="020B0604020202020204" pitchFamily="34" charset="0"/>
                <a:cs typeface="Arial" panose="020B0604020202020204" pitchFamily="34" charset="0"/>
              </a:rPr>
              <a:t> en </a:t>
            </a:r>
            <a:r>
              <a:rPr sz="2200" dirty="0" err="1">
                <a:solidFill>
                  <a:schemeClr val="tx1"/>
                </a:solidFill>
                <a:latin typeface="Arial" panose="020B0604020202020204" pitchFamily="34" charset="0"/>
                <a:cs typeface="Arial" panose="020B0604020202020204" pitchFamily="34" charset="0"/>
              </a:rPr>
              <a:t>gestructureerde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instructie</a:t>
            </a:r>
            <a:endParaRPr sz="2200" dirty="0">
              <a:solidFill>
                <a:schemeClr val="tx1"/>
              </a:solidFill>
              <a:latin typeface="Arial" panose="020B0604020202020204" pitchFamily="34" charset="0"/>
              <a:cs typeface="Arial" panose="020B0604020202020204" pitchFamily="34" charset="0"/>
            </a:endParaRPr>
          </a:p>
          <a:p>
            <a:pPr marL="514350" indent="-514350">
              <a:lnSpc>
                <a:spcPct val="99000"/>
              </a:lnSpc>
              <a:buFontTx/>
              <a:buAutoNum type="arabicPeriod"/>
              <a:defRPr sz="1800"/>
            </a:pPr>
            <a:r>
              <a:rPr sz="2200" dirty="0" err="1">
                <a:solidFill>
                  <a:schemeClr val="tx1"/>
                </a:solidFill>
                <a:latin typeface="Arial" panose="020B0604020202020204" pitchFamily="34" charset="0"/>
                <a:cs typeface="Arial" panose="020B0604020202020204" pitchFamily="34" charset="0"/>
              </a:rPr>
              <a:t>Intensieve</a:t>
            </a:r>
            <a:r>
              <a:rPr sz="2200" dirty="0">
                <a:solidFill>
                  <a:schemeClr val="tx1"/>
                </a:solidFill>
                <a:latin typeface="Arial" panose="020B0604020202020204" pitchFamily="34" charset="0"/>
                <a:cs typeface="Arial" panose="020B0604020202020204" pitchFamily="34" charset="0"/>
              </a:rPr>
              <a:t> en </a:t>
            </a:r>
            <a:r>
              <a:rPr sz="2200" dirty="0" err="1">
                <a:solidFill>
                  <a:schemeClr val="tx1"/>
                </a:solidFill>
                <a:latin typeface="Arial" panose="020B0604020202020204" pitchFamily="34" charset="0"/>
                <a:cs typeface="Arial" panose="020B0604020202020204" pitchFamily="34" charset="0"/>
              </a:rPr>
              <a:t>activerende</a:t>
            </a:r>
            <a:r>
              <a:rPr sz="2200" dirty="0">
                <a:solidFill>
                  <a:schemeClr val="tx1"/>
                </a:solidFill>
                <a:latin typeface="Arial" panose="020B0604020202020204" pitchFamily="34" charset="0"/>
                <a:cs typeface="Arial" panose="020B0604020202020204" pitchFamily="34" charset="0"/>
              </a:rPr>
              <a:t> les</a:t>
            </a:r>
          </a:p>
          <a:p>
            <a:pPr marL="514350" indent="-514350">
              <a:lnSpc>
                <a:spcPct val="99000"/>
              </a:lnSpc>
              <a:buFontTx/>
              <a:buAutoNum type="arabicPeriod"/>
              <a:defRPr sz="1800"/>
            </a:pPr>
            <a:r>
              <a:rPr sz="2200" dirty="0" err="1">
                <a:solidFill>
                  <a:schemeClr val="tx1"/>
                </a:solidFill>
                <a:latin typeface="Arial" panose="020B0604020202020204" pitchFamily="34" charset="0"/>
                <a:cs typeface="Arial" panose="020B0604020202020204" pitchFamily="34" charset="0"/>
              </a:rPr>
              <a:t>Afstemmen</a:t>
            </a:r>
            <a:r>
              <a:rPr sz="2200" dirty="0">
                <a:solidFill>
                  <a:schemeClr val="tx1"/>
                </a:solidFill>
                <a:latin typeface="Arial" panose="020B0604020202020204" pitchFamily="34" charset="0"/>
                <a:cs typeface="Arial" panose="020B0604020202020204" pitchFamily="34" charset="0"/>
              </a:rPr>
              <a:t> van </a:t>
            </a:r>
            <a:r>
              <a:rPr sz="2200" dirty="0" err="1">
                <a:solidFill>
                  <a:schemeClr val="tx1"/>
                </a:solidFill>
                <a:latin typeface="Arial" panose="020B0604020202020204" pitchFamily="34" charset="0"/>
                <a:cs typeface="Arial" panose="020B0604020202020204" pitchFamily="34" charset="0"/>
              </a:rPr>
              <a:t>instructie</a:t>
            </a:r>
            <a:r>
              <a:rPr sz="2200" dirty="0">
                <a:solidFill>
                  <a:schemeClr val="tx1"/>
                </a:solidFill>
                <a:latin typeface="Arial" panose="020B0604020202020204" pitchFamily="34" charset="0"/>
                <a:cs typeface="Arial" panose="020B0604020202020204" pitchFamily="34" charset="0"/>
              </a:rPr>
              <a:t> en </a:t>
            </a:r>
            <a:r>
              <a:rPr sz="2200" dirty="0" err="1">
                <a:solidFill>
                  <a:schemeClr val="tx1"/>
                </a:solidFill>
                <a:latin typeface="Arial" panose="020B0604020202020204" pitchFamily="34" charset="0"/>
                <a:cs typeface="Arial" panose="020B0604020202020204" pitchFamily="34" charset="0"/>
              </a:rPr>
              <a:t>verwerking</a:t>
            </a:r>
            <a:r>
              <a:rPr sz="2200" dirty="0">
                <a:solidFill>
                  <a:schemeClr val="tx1"/>
                </a:solidFill>
                <a:latin typeface="Arial" panose="020B0604020202020204" pitchFamily="34" charset="0"/>
                <a:cs typeface="Arial" panose="020B0604020202020204" pitchFamily="34" charset="0"/>
              </a:rPr>
              <a:t> op </a:t>
            </a:r>
            <a:r>
              <a:rPr sz="2200" dirty="0" err="1">
                <a:solidFill>
                  <a:schemeClr val="tx1"/>
                </a:solidFill>
                <a:latin typeface="Arial" panose="020B0604020202020204" pitchFamily="34" charset="0"/>
                <a:cs typeface="Arial" panose="020B0604020202020204" pitchFamily="34" charset="0"/>
              </a:rPr>
              <a:t>verschillen</a:t>
            </a:r>
            <a:endParaRPr sz="2200" dirty="0">
              <a:solidFill>
                <a:schemeClr val="tx1"/>
              </a:solidFill>
              <a:latin typeface="Arial" panose="020B0604020202020204" pitchFamily="34" charset="0"/>
              <a:cs typeface="Arial" panose="020B0604020202020204" pitchFamily="34" charset="0"/>
            </a:endParaRPr>
          </a:p>
          <a:p>
            <a:pPr marL="514350" indent="-514350">
              <a:lnSpc>
                <a:spcPct val="99000"/>
              </a:lnSpc>
              <a:buFontTx/>
              <a:buAutoNum type="arabicPeriod"/>
              <a:defRPr sz="1800"/>
            </a:pPr>
            <a:r>
              <a:rPr sz="2200" dirty="0" err="1">
                <a:solidFill>
                  <a:schemeClr val="tx1"/>
                </a:solidFill>
                <a:latin typeface="Arial" panose="020B0604020202020204" pitchFamily="34" charset="0"/>
                <a:cs typeface="Arial" panose="020B0604020202020204" pitchFamily="34" charset="0"/>
              </a:rPr>
              <a:t>Leerstrategieën</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aanleren</a:t>
            </a:r>
            <a:endParaRPr sz="2200" dirty="0">
              <a:solidFill>
                <a:schemeClr val="tx1"/>
              </a:solidFill>
              <a:latin typeface="Arial" panose="020B0604020202020204" pitchFamily="34" charset="0"/>
              <a:cs typeface="Arial" panose="020B0604020202020204" pitchFamily="34" charset="0"/>
            </a:endParaRPr>
          </a:p>
          <a:p>
            <a:pPr marL="0" indent="0">
              <a:lnSpc>
                <a:spcPct val="99000"/>
              </a:lnSpc>
              <a:buSzTx/>
              <a:buNone/>
              <a:defRPr sz="1800"/>
            </a:pPr>
            <a:endParaRPr sz="2200" dirty="0">
              <a:solidFill>
                <a:schemeClr val="tx1"/>
              </a:solidFill>
              <a:latin typeface="Arial" panose="020B0604020202020204" pitchFamily="34" charset="0"/>
              <a:cs typeface="Arial" panose="020B0604020202020204" pitchFamily="34" charset="0"/>
            </a:endParaRPr>
          </a:p>
          <a:p>
            <a:pPr marL="0" indent="0">
              <a:lnSpc>
                <a:spcPct val="99000"/>
              </a:lnSpc>
              <a:buSzTx/>
              <a:buNone/>
              <a:defRPr sz="1800"/>
            </a:pPr>
            <a:r>
              <a:rPr sz="2200" dirty="0" err="1">
                <a:solidFill>
                  <a:schemeClr val="tx1"/>
                </a:solidFill>
                <a:latin typeface="Arial" panose="020B0604020202020204" pitchFamily="34" charset="0"/>
                <a:cs typeface="Arial" panose="020B0604020202020204" pitchFamily="34" charset="0"/>
              </a:rPr>
              <a:t>Betrokkenheid</a:t>
            </a:r>
            <a:r>
              <a:rPr sz="2200" dirty="0">
                <a:solidFill>
                  <a:schemeClr val="tx1"/>
                </a:solidFill>
                <a:latin typeface="Arial" panose="020B0604020202020204" pitchFamily="34" charset="0"/>
                <a:cs typeface="Arial" panose="020B0604020202020204" pitchFamily="34" charset="0"/>
              </a:rPr>
              <a:t> van </a:t>
            </a:r>
            <a:r>
              <a:rPr sz="2200" dirty="0" err="1">
                <a:solidFill>
                  <a:schemeClr val="tx1"/>
                </a:solidFill>
                <a:latin typeface="Arial" panose="020B0604020202020204" pitchFamily="34" charset="0"/>
                <a:cs typeface="Arial" panose="020B0604020202020204" pitchFamily="34" charset="0"/>
              </a:rPr>
              <a:t>leerlingen</a:t>
            </a:r>
            <a:endParaRPr sz="2200" dirty="0">
              <a:solidFill>
                <a:schemeClr val="tx1"/>
              </a:solidFill>
              <a:latin typeface="Arial" panose="020B0604020202020204" pitchFamily="34" charset="0"/>
              <a:cs typeface="Arial" panose="020B0604020202020204" pitchFamily="34" charset="0"/>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Titel 1"/>
          <p:cNvSpPr txBox="1">
            <a:spLocks noGrp="1"/>
          </p:cNvSpPr>
          <p:nvPr>
            <p:ph type="title"/>
          </p:nvPr>
        </p:nvSpPr>
        <p:spPr>
          <a:xfrm>
            <a:off x="1251677" y="382384"/>
            <a:ext cx="10178323" cy="1492133"/>
          </a:xfrm>
          <a:prstGeom prst="rect">
            <a:avLst/>
          </a:prstGeom>
        </p:spPr>
        <p:txBody>
          <a:bodyPr/>
          <a:lstStyle/>
          <a:p>
            <a:r>
              <a:rPr dirty="0"/>
              <a:t>Hoe </a:t>
            </a:r>
            <a:r>
              <a:rPr dirty="0" err="1"/>
              <a:t>werkt</a:t>
            </a:r>
            <a:r>
              <a:rPr dirty="0"/>
              <a:t> </a:t>
            </a:r>
            <a:r>
              <a:rPr dirty="0" err="1"/>
              <a:t>dat</a:t>
            </a:r>
            <a:r>
              <a:rPr dirty="0"/>
              <a:t> dan?</a:t>
            </a:r>
          </a:p>
        </p:txBody>
      </p:sp>
      <p:sp>
        <p:nvSpPr>
          <p:cNvPr id="128" name="Tijdelijke aanduiding voor inhoud 2"/>
          <p:cNvSpPr txBox="1">
            <a:spLocks noGrp="1"/>
          </p:cNvSpPr>
          <p:nvPr>
            <p:ph type="body" idx="1"/>
          </p:nvPr>
        </p:nvSpPr>
        <p:spPr>
          <a:xfrm>
            <a:off x="1251677" y="2286000"/>
            <a:ext cx="10178323" cy="3593593"/>
          </a:xfrm>
          <a:prstGeom prst="rect">
            <a:avLst/>
          </a:prstGeom>
        </p:spPr>
        <p:txBody>
          <a:bodyPr>
            <a:normAutofit/>
          </a:bodyPr>
          <a:lstStyle/>
          <a:p>
            <a:r>
              <a:rPr sz="2200" dirty="0">
                <a:solidFill>
                  <a:schemeClr val="tx1"/>
                </a:solidFill>
                <a:latin typeface="Arial" panose="020B0604020202020204" pitchFamily="34" charset="0"/>
                <a:cs typeface="Arial" panose="020B0604020202020204" pitchFamily="34" charset="0"/>
              </a:rPr>
              <a:t>Elke student </a:t>
            </a:r>
            <a:r>
              <a:rPr sz="2200" dirty="0" err="1">
                <a:solidFill>
                  <a:schemeClr val="tx1"/>
                </a:solidFill>
                <a:latin typeface="Arial" panose="020B0604020202020204" pitchFamily="34" charset="0"/>
                <a:cs typeface="Arial" panose="020B0604020202020204" pitchFamily="34" charset="0"/>
              </a:rPr>
              <a:t>maakt</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een</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afspraak</a:t>
            </a:r>
            <a:r>
              <a:rPr sz="2200" dirty="0">
                <a:solidFill>
                  <a:schemeClr val="tx1"/>
                </a:solidFill>
                <a:latin typeface="Arial" panose="020B0604020202020204" pitchFamily="34" charset="0"/>
                <a:cs typeface="Arial" panose="020B0604020202020204" pitchFamily="34" charset="0"/>
              </a:rPr>
              <a:t> met de </a:t>
            </a:r>
            <a:r>
              <a:rPr sz="2200" b="1" dirty="0">
                <a:solidFill>
                  <a:schemeClr val="tx1"/>
                </a:solidFill>
                <a:latin typeface="Arial" panose="020B0604020202020204" pitchFamily="34" charset="0"/>
                <a:cs typeface="Arial" panose="020B0604020202020204" pitchFamily="34" charset="0"/>
              </a:rPr>
              <a:t>schoolopleider </a:t>
            </a:r>
            <a:r>
              <a:rPr sz="2200" dirty="0">
                <a:solidFill>
                  <a:schemeClr val="tx1"/>
                </a:solidFill>
                <a:latin typeface="Arial" panose="020B0604020202020204" pitchFamily="34" charset="0"/>
                <a:cs typeface="Arial" panose="020B0604020202020204" pitchFamily="34" charset="0"/>
              </a:rPr>
              <a:t>om </a:t>
            </a:r>
            <a:r>
              <a:rPr sz="2200" dirty="0" err="1">
                <a:solidFill>
                  <a:schemeClr val="tx1"/>
                </a:solidFill>
                <a:latin typeface="Arial" panose="020B0604020202020204" pitchFamily="34" charset="0"/>
                <a:cs typeface="Arial" panose="020B0604020202020204" pitchFamily="34" charset="0"/>
              </a:rPr>
              <a:t>een</a:t>
            </a:r>
            <a:r>
              <a:rPr sz="2200" dirty="0">
                <a:solidFill>
                  <a:schemeClr val="tx1"/>
                </a:solidFill>
                <a:latin typeface="Arial" panose="020B0604020202020204" pitchFamily="34" charset="0"/>
                <a:cs typeface="Arial" panose="020B0604020202020204" pitchFamily="34" charset="0"/>
              </a:rPr>
              <a:t> taal- of </a:t>
            </a:r>
            <a:r>
              <a:rPr sz="2200" dirty="0" err="1">
                <a:solidFill>
                  <a:schemeClr val="tx1"/>
                </a:solidFill>
                <a:latin typeface="Arial" panose="020B0604020202020204" pitchFamily="34" charset="0"/>
                <a:cs typeface="Arial" panose="020B0604020202020204" pitchFamily="34" charset="0"/>
              </a:rPr>
              <a:t>rekenles</a:t>
            </a:r>
            <a:r>
              <a:rPr sz="2200" dirty="0">
                <a:solidFill>
                  <a:schemeClr val="tx1"/>
                </a:solidFill>
                <a:latin typeface="Arial" panose="020B0604020202020204" pitchFamily="34" charset="0"/>
                <a:cs typeface="Arial" panose="020B0604020202020204" pitchFamily="34" charset="0"/>
              </a:rPr>
              <a:t> te </a:t>
            </a:r>
            <a:r>
              <a:rPr sz="2200" dirty="0" err="1">
                <a:solidFill>
                  <a:schemeClr val="tx1"/>
                </a:solidFill>
                <a:latin typeface="Arial" panose="020B0604020202020204" pitchFamily="34" charset="0"/>
                <a:cs typeface="Arial" panose="020B0604020202020204" pitchFamily="34" charset="0"/>
              </a:rPr>
              <a:t>geven</a:t>
            </a:r>
            <a:r>
              <a:rPr sz="2200" dirty="0">
                <a:solidFill>
                  <a:schemeClr val="tx1"/>
                </a:solidFill>
                <a:latin typeface="Arial" panose="020B0604020202020204" pitchFamily="34" charset="0"/>
                <a:cs typeface="Arial" panose="020B0604020202020204" pitchFamily="34" charset="0"/>
              </a:rPr>
              <a:t>; </a:t>
            </a:r>
          </a:p>
          <a:p>
            <a:r>
              <a:rPr sz="2200" dirty="0">
                <a:solidFill>
                  <a:schemeClr val="tx1"/>
                </a:solidFill>
                <a:latin typeface="Arial" panose="020B0604020202020204" pitchFamily="34" charset="0"/>
                <a:cs typeface="Arial" panose="020B0604020202020204" pitchFamily="34" charset="0"/>
              </a:rPr>
              <a:t>De student </a:t>
            </a:r>
            <a:r>
              <a:rPr sz="2200" dirty="0" err="1">
                <a:solidFill>
                  <a:schemeClr val="tx1"/>
                </a:solidFill>
                <a:latin typeface="Arial" panose="020B0604020202020204" pitchFamily="34" charset="0"/>
                <a:cs typeface="Arial" panose="020B0604020202020204" pitchFamily="34" charset="0"/>
              </a:rPr>
              <a:t>bereidt</a:t>
            </a:r>
            <a:r>
              <a:rPr sz="2200" dirty="0">
                <a:solidFill>
                  <a:schemeClr val="tx1"/>
                </a:solidFill>
                <a:latin typeface="Arial" panose="020B0604020202020204" pitchFamily="34" charset="0"/>
                <a:cs typeface="Arial" panose="020B0604020202020204" pitchFamily="34" charset="0"/>
              </a:rPr>
              <a:t> alle lessen </a:t>
            </a:r>
            <a:r>
              <a:rPr sz="2200" dirty="0" err="1">
                <a:solidFill>
                  <a:schemeClr val="tx1"/>
                </a:solidFill>
                <a:latin typeface="Arial" panose="020B0604020202020204" pitchFamily="34" charset="0"/>
                <a:cs typeface="Arial" panose="020B0604020202020204" pitchFamily="34" charset="0"/>
              </a:rPr>
              <a:t>voor</a:t>
            </a:r>
            <a:r>
              <a:rPr sz="2200" dirty="0">
                <a:solidFill>
                  <a:schemeClr val="tx1"/>
                </a:solidFill>
                <a:latin typeface="Arial" panose="020B0604020202020204" pitchFamily="34" charset="0"/>
                <a:cs typeface="Arial" panose="020B0604020202020204" pitchFamily="34" charset="0"/>
              </a:rPr>
              <a:t> op het </a:t>
            </a:r>
            <a:r>
              <a:rPr sz="2200" u="sng" dirty="0" err="1">
                <a:solidFill>
                  <a:schemeClr val="accent3"/>
                </a:solidFill>
                <a:uFill>
                  <a:solidFill>
                    <a:schemeClr val="accent3"/>
                  </a:solidFill>
                </a:uFill>
                <a:latin typeface="Arial" panose="020B0604020202020204" pitchFamily="34" charset="0"/>
                <a:cs typeface="Arial" panose="020B0604020202020204" pitchFamily="34" charset="0"/>
                <a:hlinkClick r:id="rId2"/>
              </a:rPr>
              <a:t>lesvoorbereidingsformulier</a:t>
            </a:r>
            <a:r>
              <a:rPr sz="2200" dirty="0">
                <a:latin typeface="Arial" panose="020B0604020202020204" pitchFamily="34" charset="0"/>
                <a:cs typeface="Arial" panose="020B0604020202020204" pitchFamily="34" charset="0"/>
              </a:rPr>
              <a:t> </a:t>
            </a:r>
            <a:r>
              <a:rPr sz="2200" dirty="0">
                <a:solidFill>
                  <a:schemeClr val="tx1"/>
                </a:solidFill>
                <a:latin typeface="Arial" panose="020B0604020202020204" pitchFamily="34" charset="0"/>
                <a:cs typeface="Arial" panose="020B0604020202020204" pitchFamily="34" charset="0"/>
              </a:rPr>
              <a:t>en </a:t>
            </a:r>
            <a:r>
              <a:rPr sz="2200" dirty="0" err="1">
                <a:solidFill>
                  <a:schemeClr val="tx1"/>
                </a:solidFill>
                <a:latin typeface="Arial" panose="020B0604020202020204" pitchFamily="34" charset="0"/>
                <a:cs typeface="Arial" panose="020B0604020202020204" pitchFamily="34" charset="0"/>
              </a:rPr>
              <a:t>bepaalt</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aan</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welke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drie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leerkrachtvaardigheden</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gewerkt</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wordt</a:t>
            </a:r>
            <a:r>
              <a:rPr sz="2200" dirty="0">
                <a:solidFill>
                  <a:schemeClr val="tx1"/>
                </a:solidFill>
                <a:latin typeface="Arial" panose="020B0604020202020204" pitchFamily="34" charset="0"/>
                <a:cs typeface="Arial" panose="020B0604020202020204" pitchFamily="34" charset="0"/>
              </a:rPr>
              <a:t>; </a:t>
            </a:r>
          </a:p>
          <a:p>
            <a:r>
              <a:rPr sz="2200" dirty="0">
                <a:solidFill>
                  <a:schemeClr val="tx1"/>
                </a:solidFill>
                <a:latin typeface="Arial" panose="020B0604020202020204" pitchFamily="34" charset="0"/>
                <a:cs typeface="Arial" panose="020B0604020202020204" pitchFamily="34" charset="0"/>
              </a:rPr>
              <a:t>De schoolopleider </a:t>
            </a:r>
            <a:r>
              <a:rPr sz="2200" dirty="0" err="1">
                <a:solidFill>
                  <a:schemeClr val="tx1"/>
                </a:solidFill>
                <a:latin typeface="Arial" panose="020B0604020202020204" pitchFamily="34" charset="0"/>
                <a:cs typeface="Arial" panose="020B0604020202020204" pitchFamily="34" charset="0"/>
              </a:rPr>
              <a:t>observeert</a:t>
            </a:r>
            <a:r>
              <a:rPr sz="2200" dirty="0">
                <a:solidFill>
                  <a:schemeClr val="tx1"/>
                </a:solidFill>
                <a:latin typeface="Arial" panose="020B0604020202020204" pitchFamily="34" charset="0"/>
                <a:cs typeface="Arial" panose="020B0604020202020204" pitchFamily="34" charset="0"/>
              </a:rPr>
              <a:t> de les en </a:t>
            </a:r>
            <a:r>
              <a:rPr sz="2200" dirty="0" err="1">
                <a:solidFill>
                  <a:schemeClr val="tx1"/>
                </a:solidFill>
                <a:latin typeface="Arial" panose="020B0604020202020204" pitchFamily="34" charset="0"/>
                <a:cs typeface="Arial" panose="020B0604020202020204" pitchFamily="34" charset="0"/>
              </a:rPr>
              <a:t>noteert</a:t>
            </a:r>
            <a:r>
              <a:rPr sz="2200" dirty="0">
                <a:solidFill>
                  <a:schemeClr val="tx1"/>
                </a:solidFill>
                <a:latin typeface="Arial" panose="020B0604020202020204" pitchFamily="34" charset="0"/>
                <a:cs typeface="Arial" panose="020B0604020202020204" pitchFamily="34" charset="0"/>
              </a:rPr>
              <a:t> de scores op het </a:t>
            </a:r>
            <a:r>
              <a:rPr sz="2200" u="sng" dirty="0">
                <a:solidFill>
                  <a:schemeClr val="accent3"/>
                </a:solidFill>
                <a:uFill>
                  <a:solidFill>
                    <a:schemeClr val="accent3"/>
                  </a:solidFill>
                </a:uFill>
                <a:latin typeface="Arial" panose="020B0604020202020204" pitchFamily="34" charset="0"/>
                <a:cs typeface="Arial" panose="020B0604020202020204" pitchFamily="34" charset="0"/>
                <a:hlinkClick r:id="rId3"/>
              </a:rPr>
              <a:t>ICALT </a:t>
            </a:r>
            <a:r>
              <a:rPr sz="2200" u="sng" dirty="0" err="1">
                <a:solidFill>
                  <a:schemeClr val="accent3"/>
                </a:solidFill>
                <a:uFill>
                  <a:solidFill>
                    <a:schemeClr val="accent3"/>
                  </a:solidFill>
                </a:uFill>
                <a:latin typeface="Arial" panose="020B0604020202020204" pitchFamily="34" charset="0"/>
                <a:cs typeface="Arial" panose="020B0604020202020204" pitchFamily="34" charset="0"/>
                <a:hlinkClick r:id="rId3"/>
              </a:rPr>
              <a:t>observatieformulie</a:t>
            </a:r>
            <a:r>
              <a:rPr lang="nl-NL" sz="2200" u="sng" dirty="0">
                <a:solidFill>
                  <a:schemeClr val="accent3"/>
                </a:solidFill>
                <a:uFill>
                  <a:solidFill>
                    <a:schemeClr val="accent3"/>
                  </a:solidFill>
                </a:uFill>
                <a:latin typeface="Arial" panose="020B0604020202020204" pitchFamily="34" charset="0"/>
                <a:cs typeface="Arial" panose="020B0604020202020204" pitchFamily="34" charset="0"/>
                <a:hlinkClick r:id="rId3"/>
              </a:rPr>
              <a:t>r</a:t>
            </a:r>
            <a:r>
              <a:rPr sz="2200" dirty="0">
                <a:latin typeface="Arial" panose="020B0604020202020204" pitchFamily="34" charset="0"/>
                <a:cs typeface="Arial" panose="020B0604020202020204" pitchFamily="34" charset="0"/>
              </a:rPr>
              <a:t>;</a:t>
            </a:r>
          </a:p>
          <a:p>
            <a:r>
              <a:rPr sz="2200" dirty="0">
                <a:solidFill>
                  <a:schemeClr val="tx1"/>
                </a:solidFill>
                <a:latin typeface="Arial" panose="020B0604020202020204" pitchFamily="34" charset="0"/>
                <a:cs typeface="Arial" panose="020B0604020202020204" pitchFamily="34" charset="0"/>
              </a:rPr>
              <a:t>De </a:t>
            </a:r>
            <a:r>
              <a:rPr sz="2200" b="1" dirty="0" err="1">
                <a:solidFill>
                  <a:schemeClr val="tx1"/>
                </a:solidFill>
                <a:latin typeface="Arial" panose="020B0604020202020204" pitchFamily="34" charset="0"/>
                <a:cs typeface="Arial" panose="020B0604020202020204" pitchFamily="34" charset="0"/>
              </a:rPr>
              <a:t>praktijkopleider</a:t>
            </a:r>
            <a:r>
              <a:rPr sz="2200" b="1"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geeft</a:t>
            </a:r>
            <a:r>
              <a:rPr sz="2200" dirty="0">
                <a:solidFill>
                  <a:schemeClr val="tx1"/>
                </a:solidFill>
                <a:latin typeface="Arial" panose="020B0604020202020204" pitchFamily="34" charset="0"/>
                <a:cs typeface="Arial" panose="020B0604020202020204" pitchFamily="34" charset="0"/>
              </a:rPr>
              <a:t> in de </a:t>
            </a:r>
            <a:r>
              <a:rPr sz="2200" dirty="0" err="1">
                <a:solidFill>
                  <a:schemeClr val="tx1"/>
                </a:solidFill>
                <a:latin typeface="Arial" panose="020B0604020202020204" pitchFamily="34" charset="0"/>
                <a:cs typeface="Arial" panose="020B0604020202020204" pitchFamily="34" charset="0"/>
              </a:rPr>
              <a:t>periode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erna</a:t>
            </a:r>
            <a:r>
              <a:rPr sz="2200" dirty="0">
                <a:solidFill>
                  <a:schemeClr val="tx1"/>
                </a:solidFill>
                <a:latin typeface="Arial" panose="020B0604020202020204" pitchFamily="34" charset="0"/>
                <a:cs typeface="Arial" panose="020B0604020202020204" pitchFamily="34" charset="0"/>
              </a:rPr>
              <a:t> feedback op </a:t>
            </a:r>
            <a:r>
              <a:rPr sz="2200" dirty="0" err="1">
                <a:solidFill>
                  <a:schemeClr val="tx1"/>
                </a:solidFill>
                <a:latin typeface="Arial" panose="020B0604020202020204" pitchFamily="34" charset="0"/>
                <a:cs typeface="Arial" panose="020B0604020202020204" pitchFamily="34" charset="0"/>
              </a:rPr>
              <a:t>deze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drie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leerkrachtvaardigheden</a:t>
            </a:r>
            <a:r>
              <a:rPr sz="2200" dirty="0">
                <a:solidFill>
                  <a:schemeClr val="tx1"/>
                </a:solidFill>
                <a:latin typeface="Arial" panose="020B0604020202020204" pitchFamily="34" charset="0"/>
                <a:cs typeface="Arial" panose="020B0604020202020204" pitchFamily="34" charset="0"/>
              </a:rPr>
              <a:t>. </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0" name="Tabel 1"/>
          <p:cNvGraphicFramePr/>
          <p:nvPr/>
        </p:nvGraphicFramePr>
        <p:xfrm>
          <a:off x="1590230" y="1770201"/>
          <a:ext cx="9613899" cy="4559681"/>
        </p:xfrm>
        <a:graphic>
          <a:graphicData uri="http://schemas.openxmlformats.org/drawingml/2006/table">
            <a:tbl>
              <a:tblPr bandRow="1">
                <a:tableStyleId>{4C3C2611-4C71-4FC5-86AE-919BDF0F9419}</a:tableStyleId>
              </a:tblPr>
              <a:tblGrid>
                <a:gridCol w="1751329">
                  <a:extLst>
                    <a:ext uri="{9D8B030D-6E8A-4147-A177-3AD203B41FA5}">
                      <a16:colId xmlns:a16="http://schemas.microsoft.com/office/drawing/2014/main" val="20000"/>
                    </a:ext>
                  </a:extLst>
                </a:gridCol>
                <a:gridCol w="5829300">
                  <a:extLst>
                    <a:ext uri="{9D8B030D-6E8A-4147-A177-3AD203B41FA5}">
                      <a16:colId xmlns:a16="http://schemas.microsoft.com/office/drawing/2014/main" val="20001"/>
                    </a:ext>
                  </a:extLst>
                </a:gridCol>
                <a:gridCol w="1029335">
                  <a:extLst>
                    <a:ext uri="{9D8B030D-6E8A-4147-A177-3AD203B41FA5}">
                      <a16:colId xmlns:a16="http://schemas.microsoft.com/office/drawing/2014/main" val="20002"/>
                    </a:ext>
                  </a:extLst>
                </a:gridCol>
                <a:gridCol w="1003935">
                  <a:extLst>
                    <a:ext uri="{9D8B030D-6E8A-4147-A177-3AD203B41FA5}">
                      <a16:colId xmlns:a16="http://schemas.microsoft.com/office/drawing/2014/main" val="20003"/>
                    </a:ext>
                  </a:extLst>
                </a:gridCol>
              </a:tblGrid>
              <a:tr h="254000">
                <a:tc>
                  <a:txBody>
                    <a:bodyPr/>
                    <a:lstStyle/>
                    <a:p>
                      <a:pPr algn="l">
                        <a:defRPr sz="1800"/>
                      </a:pPr>
                      <a:r>
                        <a:rPr sz="1333" b="1" dirty="0" err="1">
                          <a:uFill>
                            <a:solidFill>
                              <a:srgbClr val="000000"/>
                            </a:solidFill>
                          </a:uFill>
                        </a:rPr>
                        <a:t>Niveau</a:t>
                      </a:r>
                      <a:endParaRPr sz="1333" b="1" dirty="0">
                        <a:uFill>
                          <a:solidFill>
                            <a:srgbClr val="000000"/>
                          </a:solidFill>
                        </a:uFill>
                      </a:endParaRPr>
                    </a:p>
                  </a:txBody>
                  <a:tcPr marT="0" marB="0" horzOverflow="overflow">
                    <a:solidFill>
                      <a:srgbClr val="A6A6A6"/>
                    </a:solidFill>
                  </a:tcPr>
                </a:tc>
                <a:tc gridSpan="3">
                  <a:txBody>
                    <a:bodyPr/>
                    <a:lstStyle/>
                    <a:p>
                      <a:pPr algn="l">
                        <a:defRPr sz="1800"/>
                      </a:pPr>
                      <a:r>
                        <a:rPr sz="1333" i="1">
                          <a:uFill>
                            <a:solidFill>
                              <a:srgbClr val="000000"/>
                            </a:solidFill>
                          </a:uFill>
                        </a:rPr>
                        <a:t>1 = overwegend zwak  2 = meer zwak dan sterk  3 = meer sterk dan zwak  4 = overwegend sterk</a:t>
                      </a:r>
                    </a:p>
                  </a:txBody>
                  <a:tcPr marT="0" marB="0" horzOverflow="overflow">
                    <a:solidFill>
                      <a:srgbClr val="A6A6A6"/>
                    </a:solidFill>
                  </a:tcPr>
                </a:tc>
                <a:tc hMerge="1">
                  <a:txBody>
                    <a:bodyPr/>
                    <a:lstStyle/>
                    <a:p>
                      <a:endParaRPr lang="nl-NL"/>
                    </a:p>
                  </a:txBody>
                  <a:tcPr/>
                </a:tc>
                <a:tc hMerge="1">
                  <a:txBody>
                    <a:bodyPr/>
                    <a:lstStyle/>
                    <a:p>
                      <a:endParaRPr lang="nl-NL"/>
                    </a:p>
                  </a:txBody>
                  <a:tcPr/>
                </a:tc>
                <a:extLst>
                  <a:ext uri="{0D108BD9-81ED-4DB2-BD59-A6C34878D82A}">
                    <a16:rowId xmlns:a16="http://schemas.microsoft.com/office/drawing/2014/main" val="10000"/>
                  </a:ext>
                </a:extLst>
              </a:tr>
              <a:tr h="254000">
                <a:tc>
                  <a:txBody>
                    <a:bodyPr/>
                    <a:lstStyle/>
                    <a:p>
                      <a:pPr algn="l">
                        <a:defRPr sz="1800"/>
                      </a:pPr>
                      <a:r>
                        <a:rPr sz="1333" b="1">
                          <a:uFill>
                            <a:solidFill>
                              <a:srgbClr val="000000"/>
                            </a:solidFill>
                          </a:uFill>
                        </a:rPr>
                        <a:t>Gezien</a:t>
                      </a:r>
                    </a:p>
                  </a:txBody>
                  <a:tcPr marT="0" marB="0" horzOverflow="overflow">
                    <a:solidFill>
                      <a:srgbClr val="A6A6A6"/>
                    </a:solidFill>
                  </a:tcPr>
                </a:tc>
                <a:tc gridSpan="3">
                  <a:txBody>
                    <a:bodyPr/>
                    <a:lstStyle/>
                    <a:p>
                      <a:pPr algn="l">
                        <a:defRPr sz="1800"/>
                      </a:pPr>
                      <a:r>
                        <a:rPr sz="1333" i="1">
                          <a:uFill>
                            <a:solidFill>
                              <a:srgbClr val="000000"/>
                            </a:solidFill>
                          </a:uFill>
                        </a:rPr>
                        <a:t>0 = nee, dat heb ik niet waargenomen 1 = ja, dat heb ik waargenomen</a:t>
                      </a:r>
                    </a:p>
                  </a:txBody>
                  <a:tcPr marT="0" marB="0" horzOverflow="overflow">
                    <a:solidFill>
                      <a:srgbClr val="A6A6A6"/>
                    </a:solidFill>
                  </a:tcPr>
                </a:tc>
                <a:tc hMerge="1">
                  <a:txBody>
                    <a:bodyPr/>
                    <a:lstStyle/>
                    <a:p>
                      <a:endParaRPr lang="nl-NL"/>
                    </a:p>
                  </a:txBody>
                  <a:tcPr/>
                </a:tc>
                <a:tc hMerge="1">
                  <a:txBody>
                    <a:bodyPr/>
                    <a:lstStyle/>
                    <a:p>
                      <a:endParaRPr lang="nl-NL"/>
                    </a:p>
                  </a:txBody>
                  <a:tcPr/>
                </a:tc>
                <a:extLst>
                  <a:ext uri="{0D108BD9-81ED-4DB2-BD59-A6C34878D82A}">
                    <a16:rowId xmlns:a16="http://schemas.microsoft.com/office/drawing/2014/main" val="10001"/>
                  </a:ext>
                </a:extLst>
              </a:tr>
              <a:tr h="254000">
                <a:tc>
                  <a:txBody>
                    <a:bodyPr/>
                    <a:lstStyle/>
                    <a:p>
                      <a:pPr algn="l">
                        <a:defRPr sz="1800"/>
                      </a:pPr>
                      <a:r>
                        <a:rPr sz="1466" b="1">
                          <a:uFill>
                            <a:solidFill>
                              <a:srgbClr val="000000"/>
                            </a:solidFill>
                          </a:uFill>
                        </a:rPr>
                        <a:t>Domein</a:t>
                      </a:r>
                    </a:p>
                  </a:txBody>
                  <a:tcPr marT="0" marB="0" horzOverflow="overflow">
                    <a:solidFill>
                      <a:srgbClr val="A6A6A6"/>
                    </a:solidFill>
                  </a:tcPr>
                </a:tc>
                <a:tc>
                  <a:txBody>
                    <a:bodyPr/>
                    <a:lstStyle/>
                    <a:p>
                      <a:pPr algn="l">
                        <a:defRPr sz="1800"/>
                      </a:pPr>
                      <a:r>
                        <a:rPr sz="1466" b="1">
                          <a:uFill>
                            <a:solidFill>
                              <a:srgbClr val="000000"/>
                            </a:solidFill>
                          </a:uFill>
                        </a:rPr>
                        <a:t>Item: De leraar…</a:t>
                      </a:r>
                    </a:p>
                  </a:txBody>
                  <a:tcPr marT="0" marB="0" horzOverflow="overflow">
                    <a:solidFill>
                      <a:srgbClr val="A6A6A6"/>
                    </a:solidFill>
                  </a:tcPr>
                </a:tc>
                <a:tc>
                  <a:txBody>
                    <a:bodyPr/>
                    <a:lstStyle/>
                    <a:p>
                      <a:pPr algn="l">
                        <a:defRPr sz="1800"/>
                      </a:pPr>
                      <a:r>
                        <a:rPr sz="1466" b="1">
                          <a:uFill>
                            <a:solidFill>
                              <a:srgbClr val="000000"/>
                            </a:solidFill>
                          </a:uFill>
                        </a:rPr>
                        <a:t>Niveau</a:t>
                      </a:r>
                    </a:p>
                  </a:txBody>
                  <a:tcPr marT="0" marB="0" horzOverflow="overflow">
                    <a:solidFill>
                      <a:srgbClr val="A6A6A6"/>
                    </a:solidFill>
                  </a:tcPr>
                </a:tc>
                <a:tc>
                  <a:txBody>
                    <a:bodyPr/>
                    <a:lstStyle/>
                    <a:p>
                      <a:pPr algn="l">
                        <a:defRPr sz="1800"/>
                      </a:pPr>
                      <a:r>
                        <a:rPr sz="1466" b="1">
                          <a:uFill>
                            <a:solidFill>
                              <a:srgbClr val="000000"/>
                            </a:solidFill>
                          </a:uFill>
                        </a:rPr>
                        <a:t>Gezien</a:t>
                      </a:r>
                    </a:p>
                  </a:txBody>
                  <a:tcPr marT="0" marB="0" horzOverflow="overflow">
                    <a:solidFill>
                      <a:srgbClr val="A6A6A6"/>
                    </a:solidFill>
                  </a:tcPr>
                </a:tc>
                <a:extLst>
                  <a:ext uri="{0D108BD9-81ED-4DB2-BD59-A6C34878D82A}">
                    <a16:rowId xmlns:a16="http://schemas.microsoft.com/office/drawing/2014/main" val="10002"/>
                  </a:ext>
                </a:extLst>
              </a:tr>
              <a:tr h="254000">
                <a:tc>
                  <a:txBody>
                    <a:bodyPr/>
                    <a:lstStyle/>
                    <a:p>
                      <a:pPr algn="ctr">
                        <a:defRPr sz="1800"/>
                      </a:pPr>
                      <a:r>
                        <a:rPr sz="1466" i="1">
                          <a:uFill>
                            <a:solidFill>
                              <a:srgbClr val="000000"/>
                            </a:solidFill>
                          </a:uFill>
                        </a:rPr>
                        <a:t>1. Veilig en stimulerend leerklimaat</a:t>
                      </a:r>
                    </a:p>
                  </a:txBody>
                  <a:tcPr marT="0" marB="0" horzOverflow="overflow">
                    <a:solidFill>
                      <a:srgbClr val="D9D9D9"/>
                    </a:solidFill>
                  </a:tcPr>
                </a:tc>
                <a:tc>
                  <a:txBody>
                    <a:bodyPr/>
                    <a:lstStyle/>
                    <a:p>
                      <a:pPr algn="l">
                        <a:defRPr sz="1800"/>
                      </a:pPr>
                      <a:r>
                        <a:rPr sz="1466" dirty="0">
                          <a:uFill>
                            <a:solidFill>
                              <a:srgbClr val="000000"/>
                            </a:solidFill>
                          </a:uFill>
                        </a:rPr>
                        <a:t>1...</a:t>
                      </a:r>
                      <a:r>
                        <a:rPr sz="1466" dirty="0" err="1">
                          <a:uFill>
                            <a:solidFill>
                              <a:srgbClr val="000000"/>
                            </a:solidFill>
                          </a:uFill>
                        </a:rPr>
                        <a:t>toont</a:t>
                      </a:r>
                      <a:r>
                        <a:rPr sz="1466" dirty="0">
                          <a:uFill>
                            <a:solidFill>
                              <a:srgbClr val="000000"/>
                            </a:solidFill>
                          </a:uFill>
                        </a:rPr>
                        <a:t> in </a:t>
                      </a:r>
                      <a:r>
                        <a:rPr sz="1466" dirty="0" err="1">
                          <a:uFill>
                            <a:solidFill>
                              <a:srgbClr val="000000"/>
                            </a:solidFill>
                          </a:uFill>
                        </a:rPr>
                        <a:t>gedrag</a:t>
                      </a:r>
                      <a:r>
                        <a:rPr sz="1466" dirty="0">
                          <a:uFill>
                            <a:solidFill>
                              <a:srgbClr val="000000"/>
                            </a:solidFill>
                          </a:uFill>
                        </a:rPr>
                        <a:t> en </a:t>
                      </a:r>
                      <a:r>
                        <a:rPr sz="1466" dirty="0" err="1">
                          <a:uFill>
                            <a:solidFill>
                              <a:srgbClr val="000000"/>
                            </a:solidFill>
                          </a:uFill>
                        </a:rPr>
                        <a:t>taalgebruik</a:t>
                      </a:r>
                      <a:r>
                        <a:rPr sz="1466" dirty="0">
                          <a:uFill>
                            <a:solidFill>
                              <a:srgbClr val="000000"/>
                            </a:solidFill>
                          </a:uFill>
                        </a:rPr>
                        <a:t> respect </a:t>
                      </a:r>
                      <a:r>
                        <a:rPr sz="1466" dirty="0" err="1">
                          <a:uFill>
                            <a:solidFill>
                              <a:srgbClr val="000000"/>
                            </a:solidFill>
                          </a:uFill>
                        </a:rPr>
                        <a:t>voor</a:t>
                      </a:r>
                      <a:r>
                        <a:rPr sz="1466" dirty="0">
                          <a:uFill>
                            <a:solidFill>
                              <a:srgbClr val="000000"/>
                            </a:solidFill>
                          </a:uFill>
                        </a:rPr>
                        <a:t> </a:t>
                      </a:r>
                      <a:r>
                        <a:rPr sz="1466" dirty="0" err="1">
                          <a:uFill>
                            <a:solidFill>
                              <a:srgbClr val="000000"/>
                            </a:solidFill>
                          </a:uFill>
                        </a:rPr>
                        <a:t>leerlingen</a:t>
                      </a:r>
                      <a:r>
                        <a:rPr sz="1466" dirty="0">
                          <a:uFill>
                            <a:solidFill>
                              <a:srgbClr val="000000"/>
                            </a:solidFill>
                          </a:uFill>
                        </a:rPr>
                        <a:t>
2...</a:t>
                      </a:r>
                      <a:r>
                        <a:rPr sz="1466" dirty="0" err="1">
                          <a:uFill>
                            <a:solidFill>
                              <a:srgbClr val="000000"/>
                            </a:solidFill>
                          </a:uFill>
                        </a:rPr>
                        <a:t>zorgt</a:t>
                      </a:r>
                      <a:r>
                        <a:rPr sz="1466" dirty="0">
                          <a:uFill>
                            <a:solidFill>
                              <a:srgbClr val="000000"/>
                            </a:solidFill>
                          </a:uFill>
                        </a:rPr>
                        <a:t> </a:t>
                      </a:r>
                      <a:r>
                        <a:rPr sz="1466" dirty="0" err="1">
                          <a:uFill>
                            <a:solidFill>
                              <a:srgbClr val="000000"/>
                            </a:solidFill>
                          </a:uFill>
                        </a:rPr>
                        <a:t>voor</a:t>
                      </a:r>
                      <a:r>
                        <a:rPr sz="1466" dirty="0">
                          <a:uFill>
                            <a:solidFill>
                              <a:srgbClr val="000000"/>
                            </a:solidFill>
                          </a:uFill>
                        </a:rPr>
                        <a:t> </a:t>
                      </a:r>
                      <a:r>
                        <a:rPr sz="1466" dirty="0" err="1">
                          <a:uFill>
                            <a:solidFill>
                              <a:srgbClr val="000000"/>
                            </a:solidFill>
                          </a:uFill>
                        </a:rPr>
                        <a:t>een</a:t>
                      </a:r>
                      <a:r>
                        <a:rPr sz="1466" dirty="0">
                          <a:uFill>
                            <a:solidFill>
                              <a:srgbClr val="000000"/>
                            </a:solidFill>
                          </a:uFill>
                        </a:rPr>
                        <a:t> </a:t>
                      </a:r>
                      <a:r>
                        <a:rPr sz="1466" dirty="0" err="1">
                          <a:uFill>
                            <a:solidFill>
                              <a:srgbClr val="000000"/>
                            </a:solidFill>
                          </a:uFill>
                        </a:rPr>
                        <a:t>ontspannen</a:t>
                      </a:r>
                      <a:r>
                        <a:rPr sz="1466" dirty="0">
                          <a:uFill>
                            <a:solidFill>
                              <a:srgbClr val="000000"/>
                            </a:solidFill>
                          </a:uFill>
                        </a:rPr>
                        <a:t> </a:t>
                      </a:r>
                      <a:r>
                        <a:rPr sz="1466" dirty="0" err="1">
                          <a:uFill>
                            <a:solidFill>
                              <a:srgbClr val="000000"/>
                            </a:solidFill>
                          </a:uFill>
                        </a:rPr>
                        <a:t>sfeer</a:t>
                      </a:r>
                      <a:r>
                        <a:rPr sz="1466" dirty="0">
                          <a:uFill>
                            <a:solidFill>
                              <a:srgbClr val="000000"/>
                            </a:solidFill>
                          </a:uFill>
                        </a:rPr>
                        <a:t>
3...</a:t>
                      </a:r>
                      <a:r>
                        <a:rPr sz="1466" dirty="0" err="1">
                          <a:uFill>
                            <a:solidFill>
                              <a:srgbClr val="000000"/>
                            </a:solidFill>
                          </a:uFill>
                        </a:rPr>
                        <a:t>ondersteunt</a:t>
                      </a:r>
                      <a:r>
                        <a:rPr sz="1466" dirty="0">
                          <a:uFill>
                            <a:solidFill>
                              <a:srgbClr val="000000"/>
                            </a:solidFill>
                          </a:uFill>
                        </a:rPr>
                        <a:t> het </a:t>
                      </a:r>
                      <a:r>
                        <a:rPr sz="1466" dirty="0" err="1">
                          <a:uFill>
                            <a:solidFill>
                              <a:srgbClr val="000000"/>
                            </a:solidFill>
                          </a:uFill>
                        </a:rPr>
                        <a:t>zelfvertrouwen</a:t>
                      </a:r>
                      <a:r>
                        <a:rPr sz="1466" dirty="0">
                          <a:uFill>
                            <a:solidFill>
                              <a:srgbClr val="000000"/>
                            </a:solidFill>
                          </a:uFill>
                        </a:rPr>
                        <a:t> van </a:t>
                      </a:r>
                      <a:r>
                        <a:rPr sz="1466" dirty="0" err="1">
                          <a:uFill>
                            <a:solidFill>
                              <a:srgbClr val="000000"/>
                            </a:solidFill>
                          </a:uFill>
                        </a:rPr>
                        <a:t>leerlingen</a:t>
                      </a:r>
                      <a:r>
                        <a:rPr sz="1466" dirty="0">
                          <a:uFill>
                            <a:solidFill>
                              <a:srgbClr val="000000"/>
                            </a:solidFill>
                          </a:uFill>
                        </a:rPr>
                        <a:t>
4...</a:t>
                      </a:r>
                      <a:r>
                        <a:rPr sz="1466" dirty="0" err="1">
                          <a:uFill>
                            <a:solidFill>
                              <a:srgbClr val="000000"/>
                            </a:solidFill>
                          </a:uFill>
                        </a:rPr>
                        <a:t>zorgt</a:t>
                      </a:r>
                      <a:r>
                        <a:rPr sz="1466" dirty="0">
                          <a:uFill>
                            <a:solidFill>
                              <a:srgbClr val="000000"/>
                            </a:solidFill>
                          </a:uFill>
                        </a:rPr>
                        <a:t> </a:t>
                      </a:r>
                      <a:r>
                        <a:rPr sz="1466" dirty="0" err="1">
                          <a:uFill>
                            <a:solidFill>
                              <a:srgbClr val="000000"/>
                            </a:solidFill>
                          </a:uFill>
                        </a:rPr>
                        <a:t>voor</a:t>
                      </a:r>
                      <a:r>
                        <a:rPr sz="1466" dirty="0">
                          <a:uFill>
                            <a:solidFill>
                              <a:srgbClr val="000000"/>
                            </a:solidFill>
                          </a:uFill>
                        </a:rPr>
                        <a:t> </a:t>
                      </a:r>
                      <a:r>
                        <a:rPr sz="1466" dirty="0" err="1">
                          <a:uFill>
                            <a:solidFill>
                              <a:srgbClr val="000000"/>
                            </a:solidFill>
                          </a:uFill>
                        </a:rPr>
                        <a:t>wederzijds</a:t>
                      </a:r>
                      <a:r>
                        <a:rPr sz="1466" dirty="0">
                          <a:uFill>
                            <a:solidFill>
                              <a:srgbClr val="000000"/>
                            </a:solidFill>
                          </a:uFill>
                        </a:rPr>
                        <a:t> respect</a:t>
                      </a:r>
                    </a:p>
                  </a:txBody>
                  <a:tcPr marT="0" marB="0" horzOverflow="overflow">
                    <a:solidFill>
                      <a:srgbClr val="D9D9D9"/>
                    </a:solidFill>
                  </a:tcPr>
                </a:tc>
                <a:tc>
                  <a:txBody>
                    <a:bodyPr/>
                    <a:lstStyle/>
                    <a:p>
                      <a:pPr algn="l">
                        <a:defRPr sz="1800"/>
                      </a:pPr>
                      <a:r>
                        <a:rPr sz="1466">
                          <a:uFill>
                            <a:solidFill>
                              <a:srgbClr val="000000"/>
                            </a:solidFill>
                          </a:uFill>
                        </a:rPr>
                        <a:t>1 2 3 4
1 2 3 4
1 2 3 4
1 2 3 4</a:t>
                      </a:r>
                    </a:p>
                  </a:txBody>
                  <a:tcPr marT="0" marB="0" horzOverflow="overflow">
                    <a:solidFill>
                      <a:srgbClr val="D9D9D9"/>
                    </a:solidFill>
                  </a:tcPr>
                </a:tc>
                <a:tc>
                  <a:txBody>
                    <a:bodyPr/>
                    <a:lstStyle/>
                    <a:p>
                      <a:pPr algn="l">
                        <a:defRPr sz="1800"/>
                      </a:pPr>
                      <a:r>
                        <a:rPr sz="1466">
                          <a:uFill>
                            <a:solidFill>
                              <a:srgbClr val="000000"/>
                            </a:solidFill>
                          </a:uFill>
                        </a:rPr>
                        <a:t>0 1
0 1
0 1
0 1</a:t>
                      </a:r>
                    </a:p>
                  </a:txBody>
                  <a:tcPr marT="0" marB="0" horzOverflow="overflow">
                    <a:solidFill>
                      <a:srgbClr val="D9D9D9"/>
                    </a:solidFill>
                  </a:tcPr>
                </a:tc>
                <a:extLst>
                  <a:ext uri="{0D108BD9-81ED-4DB2-BD59-A6C34878D82A}">
                    <a16:rowId xmlns:a16="http://schemas.microsoft.com/office/drawing/2014/main" val="10003"/>
                  </a:ext>
                </a:extLst>
              </a:tr>
              <a:tr h="254000">
                <a:tc>
                  <a:txBody>
                    <a:bodyPr/>
                    <a:lstStyle/>
                    <a:p>
                      <a:pPr algn="ctr">
                        <a:defRPr sz="1800"/>
                      </a:pPr>
                      <a:r>
                        <a:rPr sz="1466" i="1">
                          <a:uFill>
                            <a:solidFill>
                              <a:srgbClr val="000000"/>
                            </a:solidFill>
                          </a:uFill>
                        </a:rPr>
                        <a:t>2. Efficiënte lesorganisatie</a:t>
                      </a:r>
                    </a:p>
                  </a:txBody>
                  <a:tcPr marT="0" marB="0" horzOverflow="overflow"/>
                </a:tc>
                <a:tc>
                  <a:txBody>
                    <a:bodyPr/>
                    <a:lstStyle/>
                    <a:p>
                      <a:pPr algn="l">
                        <a:defRPr sz="1800"/>
                      </a:pPr>
                      <a:r>
                        <a:rPr sz="1466">
                          <a:uFill>
                            <a:solidFill>
                              <a:srgbClr val="000000"/>
                            </a:solidFill>
                          </a:uFill>
                        </a:rPr>
                        <a:t>5...zorgt voor een ordelijk verloop van de les
6...gaat tijdens de verwerking na of leerlingen de opdrachten op een juiste manier uitvoeren
7...zorgt voor een doelmatig klassenmanagement
8...gebruikt de leertijd efficiënt</a:t>
                      </a:r>
                    </a:p>
                  </a:txBody>
                  <a:tcPr marT="0" marB="0" horzOverflow="overflow"/>
                </a:tc>
                <a:tc>
                  <a:txBody>
                    <a:bodyPr/>
                    <a:lstStyle/>
                    <a:p>
                      <a:pPr algn="l">
                        <a:defRPr sz="1800"/>
                      </a:pPr>
                      <a:r>
                        <a:rPr sz="1466">
                          <a:uFill>
                            <a:solidFill>
                              <a:srgbClr val="000000"/>
                            </a:solidFill>
                          </a:uFill>
                        </a:rPr>
                        <a:t>1 2 3 4
1 2 3 4
1 2 3 4
1 2 3 4</a:t>
                      </a:r>
                    </a:p>
                  </a:txBody>
                  <a:tcPr marT="0" marB="0" horzOverflow="overflow"/>
                </a:tc>
                <a:tc>
                  <a:txBody>
                    <a:bodyPr/>
                    <a:lstStyle/>
                    <a:p>
                      <a:pPr algn="l">
                        <a:defRPr sz="1800"/>
                      </a:pPr>
                      <a:r>
                        <a:rPr sz="1466">
                          <a:uFill>
                            <a:solidFill>
                              <a:srgbClr val="000000"/>
                            </a:solidFill>
                          </a:uFill>
                        </a:rPr>
                        <a:t>0 1
0 1
0 1
0 1</a:t>
                      </a:r>
                    </a:p>
                  </a:txBody>
                  <a:tcPr marT="0" marB="0" horzOverflow="overflow"/>
                </a:tc>
                <a:extLst>
                  <a:ext uri="{0D108BD9-81ED-4DB2-BD59-A6C34878D82A}">
                    <a16:rowId xmlns:a16="http://schemas.microsoft.com/office/drawing/2014/main" val="10004"/>
                  </a:ext>
                </a:extLst>
              </a:tr>
              <a:tr h="254000">
                <a:tc>
                  <a:txBody>
                    <a:bodyPr/>
                    <a:lstStyle/>
                    <a:p>
                      <a:pPr algn="ctr">
                        <a:defRPr sz="1800"/>
                      </a:pPr>
                      <a:r>
                        <a:rPr sz="1466" i="1">
                          <a:uFill>
                            <a:solidFill>
                              <a:srgbClr val="000000"/>
                            </a:solidFill>
                          </a:uFill>
                        </a:rPr>
                        <a:t>3. Duidelijk en gestructureerde instructie</a:t>
                      </a:r>
                    </a:p>
                  </a:txBody>
                  <a:tcPr marT="0" marB="0" horzOverflow="overflow">
                    <a:solidFill>
                      <a:srgbClr val="D9D9D9"/>
                    </a:solidFill>
                  </a:tcPr>
                </a:tc>
                <a:tc>
                  <a:txBody>
                    <a:bodyPr/>
                    <a:lstStyle/>
                    <a:p>
                      <a:pPr algn="l">
                        <a:defRPr sz="1800"/>
                      </a:pPr>
                      <a:r>
                        <a:rPr sz="1466">
                          <a:uFill>
                            <a:solidFill>
                              <a:srgbClr val="000000"/>
                            </a:solidFill>
                          </a:uFill>
                        </a:rPr>
                        <a:t>9...geeft duidelijke uitleg van de leerstof
10...geeft feedback aan de leerlingen
11...betrekt alle leerlingen bij de les
12...gaat tijdens de instructie na of leerlingen de leerstof hebben begrepen
13...bevordert dat leerlingen hun best doen
14...geeft goed gestructureerd les
15...geeft duidelijke uitleg van het gebruik van didactische hulpmiddelen en opdrachten</a:t>
                      </a:r>
                    </a:p>
                  </a:txBody>
                  <a:tcPr marT="0" marB="0" horzOverflow="overflow">
                    <a:solidFill>
                      <a:srgbClr val="D9D9D9"/>
                    </a:solidFill>
                  </a:tcPr>
                </a:tc>
                <a:tc>
                  <a:txBody>
                    <a:bodyPr/>
                    <a:lstStyle/>
                    <a:p>
                      <a:pPr algn="l">
                        <a:defRPr sz="1800"/>
                      </a:pPr>
                      <a:r>
                        <a:rPr sz="1466">
                          <a:uFill>
                            <a:solidFill>
                              <a:srgbClr val="000000"/>
                            </a:solidFill>
                          </a:uFill>
                        </a:rPr>
                        <a:t>1 2 3 4
1 2 3 4
1 2 3 4
1 2 3 4
1 2 3 4
1 2 3 4
1 2 3 4</a:t>
                      </a:r>
                    </a:p>
                  </a:txBody>
                  <a:tcPr marT="0" marB="0" horzOverflow="overflow">
                    <a:solidFill>
                      <a:srgbClr val="D9D9D9"/>
                    </a:solidFill>
                  </a:tcPr>
                </a:tc>
                <a:tc>
                  <a:txBody>
                    <a:bodyPr/>
                    <a:lstStyle/>
                    <a:p>
                      <a:pPr algn="l">
                        <a:defRPr sz="1800"/>
                      </a:pPr>
                      <a:r>
                        <a:rPr sz="1466">
                          <a:uFill>
                            <a:solidFill>
                              <a:srgbClr val="000000"/>
                            </a:solidFill>
                          </a:uFill>
                        </a:rPr>
                        <a:t>0 1
0 1
0 1
0 1
0 1
0 1
0 1</a:t>
                      </a:r>
                    </a:p>
                  </a:txBody>
                  <a:tcPr marT="0" marB="0" horzOverflow="overflow">
                    <a:solidFill>
                      <a:srgbClr val="D9D9D9"/>
                    </a:solidFill>
                  </a:tcPr>
                </a:tc>
                <a:extLst>
                  <a:ext uri="{0D108BD9-81ED-4DB2-BD59-A6C34878D82A}">
                    <a16:rowId xmlns:a16="http://schemas.microsoft.com/office/drawing/2014/main" val="10005"/>
                  </a:ext>
                </a:extLst>
              </a:tr>
            </a:tbl>
          </a:graphicData>
        </a:graphic>
      </p:graphicFrame>
      <p:sp>
        <p:nvSpPr>
          <p:cNvPr id="131" name="ICALT LESOBSERVATIEFORMULIER…"/>
          <p:cNvSpPr txBox="1"/>
          <p:nvPr/>
        </p:nvSpPr>
        <p:spPr>
          <a:xfrm>
            <a:off x="3572810" y="328275"/>
            <a:ext cx="5046379" cy="11193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a:lnSpc>
                <a:spcPts val="4200"/>
              </a:lnSpc>
              <a:spcBef>
                <a:spcPts val="1000"/>
              </a:spcBef>
              <a:defRPr sz="1866" b="1" u="sng">
                <a:uFill>
                  <a:solidFill>
                    <a:srgbClr val="000000"/>
                  </a:solidFill>
                </a:uFill>
                <a:latin typeface="+mn-lt"/>
                <a:ea typeface="+mn-ea"/>
                <a:cs typeface="+mn-cs"/>
                <a:sym typeface="Helvetica"/>
              </a:defRPr>
            </a:pPr>
            <a:r>
              <a:rPr dirty="0"/>
              <a:t>ICALT LESOBSERVATIEFORMULIER</a:t>
            </a:r>
            <a:endParaRPr sz="1466" b="0" u="none" dirty="0"/>
          </a:p>
          <a:p>
            <a:pPr>
              <a:lnSpc>
                <a:spcPts val="3300"/>
              </a:lnSpc>
              <a:spcBef>
                <a:spcPts val="1000"/>
              </a:spcBef>
              <a:defRPr sz="1466">
                <a:uFill>
                  <a:solidFill>
                    <a:srgbClr val="000000"/>
                  </a:solidFill>
                </a:uFill>
                <a:latin typeface="+mn-lt"/>
                <a:ea typeface="+mn-ea"/>
                <a:cs typeface="+mn-cs"/>
                <a:sym typeface="Helvetica"/>
              </a:defRPr>
            </a:pPr>
            <a:endParaRPr dirty="0"/>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5" name="Tabel 1"/>
          <p:cNvGraphicFramePr/>
          <p:nvPr/>
        </p:nvGraphicFramePr>
        <p:xfrm>
          <a:off x="1405307" y="1028700"/>
          <a:ext cx="9613899" cy="4691253"/>
        </p:xfrm>
        <a:graphic>
          <a:graphicData uri="http://schemas.openxmlformats.org/drawingml/2006/table">
            <a:tbl>
              <a:tblPr bandRow="1">
                <a:tableStyleId>{4C3C2611-4C71-4FC5-86AE-919BDF0F9419}</a:tableStyleId>
              </a:tblPr>
              <a:tblGrid>
                <a:gridCol w="1751329">
                  <a:extLst>
                    <a:ext uri="{9D8B030D-6E8A-4147-A177-3AD203B41FA5}">
                      <a16:colId xmlns:a16="http://schemas.microsoft.com/office/drawing/2014/main" val="20000"/>
                    </a:ext>
                  </a:extLst>
                </a:gridCol>
                <a:gridCol w="5829300">
                  <a:extLst>
                    <a:ext uri="{9D8B030D-6E8A-4147-A177-3AD203B41FA5}">
                      <a16:colId xmlns:a16="http://schemas.microsoft.com/office/drawing/2014/main" val="20001"/>
                    </a:ext>
                  </a:extLst>
                </a:gridCol>
                <a:gridCol w="1029335">
                  <a:extLst>
                    <a:ext uri="{9D8B030D-6E8A-4147-A177-3AD203B41FA5}">
                      <a16:colId xmlns:a16="http://schemas.microsoft.com/office/drawing/2014/main" val="20002"/>
                    </a:ext>
                  </a:extLst>
                </a:gridCol>
                <a:gridCol w="1003935">
                  <a:extLst>
                    <a:ext uri="{9D8B030D-6E8A-4147-A177-3AD203B41FA5}">
                      <a16:colId xmlns:a16="http://schemas.microsoft.com/office/drawing/2014/main" val="20003"/>
                    </a:ext>
                  </a:extLst>
                </a:gridCol>
              </a:tblGrid>
              <a:tr h="254000">
                <a:tc>
                  <a:txBody>
                    <a:bodyPr/>
                    <a:lstStyle/>
                    <a:p>
                      <a:pPr algn="ctr">
                        <a:defRPr sz="1800"/>
                      </a:pPr>
                      <a:r>
                        <a:rPr sz="1466" i="1" dirty="0"/>
                        <a:t>4. </a:t>
                      </a:r>
                      <a:r>
                        <a:rPr sz="1466" i="1" dirty="0" err="1"/>
                        <a:t>Intensieve</a:t>
                      </a:r>
                      <a:r>
                        <a:rPr sz="1466" i="1" dirty="0"/>
                        <a:t> en </a:t>
                      </a:r>
                      <a:r>
                        <a:rPr sz="1466" i="1" dirty="0" err="1"/>
                        <a:t>activerende</a:t>
                      </a:r>
                      <a:r>
                        <a:rPr sz="1466" i="1" dirty="0"/>
                        <a:t> les</a:t>
                      </a:r>
                    </a:p>
                  </a:txBody>
                  <a:tcPr marT="0" marB="0" horzOverflow="overflow"/>
                </a:tc>
                <a:tc>
                  <a:txBody>
                    <a:bodyPr/>
                    <a:lstStyle/>
                    <a:p>
                      <a:pPr algn="l">
                        <a:defRPr sz="1800"/>
                      </a:pPr>
                      <a:r>
                        <a:rPr sz="1466" dirty="0"/>
                        <a:t>16...</a:t>
                      </a:r>
                      <a:r>
                        <a:rPr sz="1466" dirty="0" err="1"/>
                        <a:t>hanteert</a:t>
                      </a:r>
                      <a:r>
                        <a:rPr sz="1466" dirty="0"/>
                        <a:t> </a:t>
                      </a:r>
                      <a:r>
                        <a:rPr sz="1466" dirty="0" err="1"/>
                        <a:t>werkvormen</a:t>
                      </a:r>
                      <a:r>
                        <a:rPr sz="1466" dirty="0"/>
                        <a:t> die </a:t>
                      </a:r>
                      <a:r>
                        <a:rPr sz="1466" dirty="0" err="1"/>
                        <a:t>leerlingen</a:t>
                      </a:r>
                      <a:r>
                        <a:rPr sz="1466" dirty="0"/>
                        <a:t> </a:t>
                      </a:r>
                      <a:r>
                        <a:rPr sz="1466" dirty="0" err="1"/>
                        <a:t>activeren</a:t>
                      </a:r>
                      <a:r>
                        <a:rPr sz="1466" dirty="0"/>
                        <a:t>
17...</a:t>
                      </a:r>
                      <a:r>
                        <a:rPr sz="1466" dirty="0" err="1"/>
                        <a:t>stimuleert</a:t>
                      </a:r>
                      <a:r>
                        <a:rPr sz="1466" dirty="0"/>
                        <a:t> het </a:t>
                      </a:r>
                      <a:r>
                        <a:rPr sz="1466" dirty="0" err="1"/>
                        <a:t>zelfvertrouwen</a:t>
                      </a:r>
                      <a:r>
                        <a:rPr sz="1466" dirty="0"/>
                        <a:t> van </a:t>
                      </a:r>
                      <a:r>
                        <a:rPr sz="1466" dirty="0" err="1"/>
                        <a:t>zwakke</a:t>
                      </a:r>
                      <a:r>
                        <a:rPr sz="1466" dirty="0"/>
                        <a:t> </a:t>
                      </a:r>
                      <a:r>
                        <a:rPr sz="1466" dirty="0" err="1"/>
                        <a:t>leerlingen</a:t>
                      </a:r>
                      <a:r>
                        <a:rPr sz="1466" dirty="0"/>
                        <a:t>
18...</a:t>
                      </a:r>
                      <a:r>
                        <a:rPr sz="1466" dirty="0" err="1"/>
                        <a:t>stimuleert</a:t>
                      </a:r>
                      <a:r>
                        <a:rPr sz="1466" dirty="0"/>
                        <a:t> </a:t>
                      </a:r>
                      <a:r>
                        <a:rPr sz="1466" dirty="0" err="1"/>
                        <a:t>leerlingen</a:t>
                      </a:r>
                      <a:r>
                        <a:rPr sz="1466" dirty="0"/>
                        <a:t> om over </a:t>
                      </a:r>
                      <a:r>
                        <a:rPr sz="1466" dirty="0" err="1"/>
                        <a:t>oplossingen</a:t>
                      </a:r>
                      <a:r>
                        <a:rPr sz="1466" dirty="0"/>
                        <a:t> </a:t>
                      </a:r>
                      <a:r>
                        <a:rPr sz="1466" dirty="0" err="1"/>
                        <a:t>na</a:t>
                      </a:r>
                      <a:r>
                        <a:rPr sz="1466" dirty="0"/>
                        <a:t> te </a:t>
                      </a:r>
                      <a:r>
                        <a:rPr sz="1466" dirty="0" err="1"/>
                        <a:t>denken</a:t>
                      </a:r>
                      <a:r>
                        <a:rPr sz="1466" dirty="0"/>
                        <a:t>
19...</a:t>
                      </a:r>
                      <a:r>
                        <a:rPr sz="1466" dirty="0" err="1"/>
                        <a:t>stelt</a:t>
                      </a:r>
                      <a:r>
                        <a:rPr sz="1466" dirty="0"/>
                        <a:t> </a:t>
                      </a:r>
                      <a:r>
                        <a:rPr sz="1466" dirty="0" err="1"/>
                        <a:t>vragen</a:t>
                      </a:r>
                      <a:r>
                        <a:rPr sz="1466" dirty="0"/>
                        <a:t> die </a:t>
                      </a:r>
                      <a:r>
                        <a:rPr sz="1466" dirty="0" err="1"/>
                        <a:t>leerlingen</a:t>
                      </a:r>
                      <a:r>
                        <a:rPr sz="1466" dirty="0"/>
                        <a:t> tot </a:t>
                      </a:r>
                      <a:r>
                        <a:rPr sz="1466" dirty="0" err="1"/>
                        <a:t>denken</a:t>
                      </a:r>
                      <a:r>
                        <a:rPr sz="1466" dirty="0"/>
                        <a:t> </a:t>
                      </a:r>
                      <a:r>
                        <a:rPr sz="1466" dirty="0" err="1"/>
                        <a:t>aanzetten</a:t>
                      </a:r>
                      <a:r>
                        <a:rPr sz="1466" dirty="0"/>
                        <a:t>
20...</a:t>
                      </a:r>
                      <a:r>
                        <a:rPr sz="1466" dirty="0" err="1"/>
                        <a:t>laat</a:t>
                      </a:r>
                      <a:r>
                        <a:rPr sz="1466" dirty="0"/>
                        <a:t> </a:t>
                      </a:r>
                      <a:r>
                        <a:rPr sz="1466" dirty="0" err="1"/>
                        <a:t>leerlingen</a:t>
                      </a:r>
                      <a:r>
                        <a:rPr sz="1466" dirty="0"/>
                        <a:t> </a:t>
                      </a:r>
                      <a:r>
                        <a:rPr sz="1466" dirty="0" err="1"/>
                        <a:t>hardop</a:t>
                      </a:r>
                      <a:r>
                        <a:rPr sz="1466" dirty="0"/>
                        <a:t> </a:t>
                      </a:r>
                      <a:r>
                        <a:rPr sz="1466" dirty="0" err="1"/>
                        <a:t>denken</a:t>
                      </a:r>
                      <a:r>
                        <a:rPr sz="1466" dirty="0"/>
                        <a:t>
21...</a:t>
                      </a:r>
                      <a:r>
                        <a:rPr sz="1466" dirty="0" err="1"/>
                        <a:t>zorgt</a:t>
                      </a:r>
                      <a:r>
                        <a:rPr sz="1466" dirty="0"/>
                        <a:t> </a:t>
                      </a:r>
                      <a:r>
                        <a:rPr sz="1466" dirty="0" err="1"/>
                        <a:t>voor</a:t>
                      </a:r>
                      <a:r>
                        <a:rPr sz="1466" dirty="0"/>
                        <a:t> </a:t>
                      </a:r>
                      <a:r>
                        <a:rPr sz="1466" dirty="0" err="1"/>
                        <a:t>interactieve</a:t>
                      </a:r>
                      <a:r>
                        <a:rPr sz="1466" dirty="0"/>
                        <a:t> </a:t>
                      </a:r>
                      <a:r>
                        <a:rPr sz="1466" dirty="0" err="1"/>
                        <a:t>instructie</a:t>
                      </a:r>
                      <a:r>
                        <a:rPr sz="1466" dirty="0"/>
                        <a:t>
22...</a:t>
                      </a:r>
                      <a:r>
                        <a:rPr sz="1466" dirty="0" err="1"/>
                        <a:t>verduidelijkt</a:t>
                      </a:r>
                      <a:r>
                        <a:rPr sz="1466" dirty="0"/>
                        <a:t> bij de </a:t>
                      </a:r>
                      <a:r>
                        <a:rPr sz="1466" dirty="0" err="1"/>
                        <a:t>aanvang</a:t>
                      </a:r>
                      <a:r>
                        <a:rPr sz="1466" dirty="0"/>
                        <a:t> van de les de </a:t>
                      </a:r>
                      <a:r>
                        <a:rPr sz="1466" dirty="0" err="1"/>
                        <a:t>lesdoelen</a:t>
                      </a:r>
                      <a:endParaRPr sz="1466" dirty="0"/>
                    </a:p>
                  </a:txBody>
                  <a:tcPr marT="0" marB="0" horzOverflow="overflow"/>
                </a:tc>
                <a:tc>
                  <a:txBody>
                    <a:bodyPr/>
                    <a:lstStyle/>
                    <a:p>
                      <a:pPr algn="l">
                        <a:defRPr sz="1800"/>
                      </a:pPr>
                      <a:r>
                        <a:rPr sz="1466"/>
                        <a:t>1 2 3 4
1 2 3 4
1 2 3 4
1 2 3 4
1 2 3 4
1 2 3 4
1 2 3 4</a:t>
                      </a:r>
                    </a:p>
                  </a:txBody>
                  <a:tcPr marT="0" marB="0" horzOverflow="overflow"/>
                </a:tc>
                <a:tc>
                  <a:txBody>
                    <a:bodyPr/>
                    <a:lstStyle/>
                    <a:p>
                      <a:pPr algn="l">
                        <a:defRPr sz="1800"/>
                      </a:pPr>
                      <a:r>
                        <a:rPr sz="1466"/>
                        <a:t>0 1
0 1
0 1
0 1
0 1
0 1
0 1</a:t>
                      </a:r>
                    </a:p>
                  </a:txBody>
                  <a:tcPr marT="0" marB="0" horzOverflow="overflow"/>
                </a:tc>
                <a:extLst>
                  <a:ext uri="{0D108BD9-81ED-4DB2-BD59-A6C34878D82A}">
                    <a16:rowId xmlns:a16="http://schemas.microsoft.com/office/drawing/2014/main" val="10000"/>
                  </a:ext>
                </a:extLst>
              </a:tr>
              <a:tr h="254000">
                <a:tc>
                  <a:txBody>
                    <a:bodyPr/>
                    <a:lstStyle/>
                    <a:p>
                      <a:pPr algn="ctr">
                        <a:defRPr sz="1800"/>
                      </a:pPr>
                      <a:r>
                        <a:rPr sz="1466" i="1"/>
                        <a:t>5. Afstemmen op verschillen</a:t>
                      </a:r>
                    </a:p>
                  </a:txBody>
                  <a:tcPr marT="0" marB="0" horzOverflow="overflow">
                    <a:solidFill>
                      <a:srgbClr val="D9D9D9"/>
                    </a:solidFill>
                  </a:tcPr>
                </a:tc>
                <a:tc>
                  <a:txBody>
                    <a:bodyPr/>
                    <a:lstStyle/>
                    <a:p>
                      <a:pPr algn="l">
                        <a:defRPr sz="1800"/>
                      </a:pPr>
                      <a:r>
                        <a:rPr sz="1466"/>
                        <a:t>23…ga na of de lesdoelen werden bereikt
24...biedt zwakke leerlingen extra leer- en instructietijd
25...stemt de instructie af op relevante verschillen tussen leerlingen
26...stemt de verwerking van de leerstof af op relevante verschillen tussen leerlingen</a:t>
                      </a:r>
                    </a:p>
                  </a:txBody>
                  <a:tcPr marT="0" marB="0" horzOverflow="overflow">
                    <a:solidFill>
                      <a:srgbClr val="D9D9D9"/>
                    </a:solidFill>
                  </a:tcPr>
                </a:tc>
                <a:tc>
                  <a:txBody>
                    <a:bodyPr/>
                    <a:lstStyle/>
                    <a:p>
                      <a:pPr algn="l">
                        <a:defRPr sz="1800"/>
                      </a:pPr>
                      <a:r>
                        <a:rPr sz="1466"/>
                        <a:t>1 2 3 4
1 2 3 4
1 2 3 4
1 2 3 4</a:t>
                      </a:r>
                    </a:p>
                  </a:txBody>
                  <a:tcPr marT="0" marB="0" horzOverflow="overflow">
                    <a:solidFill>
                      <a:srgbClr val="D9D9D9"/>
                    </a:solidFill>
                  </a:tcPr>
                </a:tc>
                <a:tc>
                  <a:txBody>
                    <a:bodyPr/>
                    <a:lstStyle/>
                    <a:p>
                      <a:pPr algn="l">
                        <a:defRPr sz="1800"/>
                      </a:pPr>
                      <a:r>
                        <a:rPr sz="1466"/>
                        <a:t>0 1
0 1
0 1
0 1</a:t>
                      </a:r>
                    </a:p>
                  </a:txBody>
                  <a:tcPr marT="0" marB="0" horzOverflow="overflow">
                    <a:solidFill>
                      <a:srgbClr val="D9D9D9"/>
                    </a:solidFill>
                  </a:tcPr>
                </a:tc>
                <a:extLst>
                  <a:ext uri="{0D108BD9-81ED-4DB2-BD59-A6C34878D82A}">
                    <a16:rowId xmlns:a16="http://schemas.microsoft.com/office/drawing/2014/main" val="10001"/>
                  </a:ext>
                </a:extLst>
              </a:tr>
              <a:tr h="254000">
                <a:tc>
                  <a:txBody>
                    <a:bodyPr/>
                    <a:lstStyle/>
                    <a:p>
                      <a:pPr algn="ctr">
                        <a:defRPr sz="1800"/>
                      </a:pPr>
                      <a:r>
                        <a:rPr sz="1466" i="1"/>
                        <a:t>6. Leerstrategieën aanleren</a:t>
                      </a:r>
                    </a:p>
                  </a:txBody>
                  <a:tcPr marT="0" marB="0" horzOverflow="overflow"/>
                </a:tc>
                <a:tc>
                  <a:txBody>
                    <a:bodyPr/>
                    <a:lstStyle/>
                    <a:p>
                      <a:pPr algn="l">
                        <a:defRPr sz="1800"/>
                      </a:pPr>
                      <a:r>
                        <a:rPr sz="1466"/>
                        <a:t>27...leert leerlingen hoe zij complexe problemen kunnen vereenvoudigen
28…stimuleert het gebruik van controle activiteiten
29...leert leerlingen oplossingen te checken
30...bevordert het toepassen van het geleerde
31...moedigt kritisch denken van leerlingen aan
32...vraagt leerlingen na te denken over strategieën bij de aanpak</a:t>
                      </a:r>
                    </a:p>
                  </a:txBody>
                  <a:tcPr marT="0" marB="0" horzOverflow="overflow"/>
                </a:tc>
                <a:tc>
                  <a:txBody>
                    <a:bodyPr/>
                    <a:lstStyle/>
                    <a:p>
                      <a:pPr algn="l">
                        <a:defRPr sz="1800"/>
                      </a:pPr>
                      <a:r>
                        <a:rPr sz="1466"/>
                        <a:t>1 2 3 4
1 2 3 4
1 2 3 4
1 2 3 4
1 2 3 4
1 2 3 4</a:t>
                      </a:r>
                    </a:p>
                  </a:txBody>
                  <a:tcPr marT="0" marB="0" horzOverflow="overflow"/>
                </a:tc>
                <a:tc>
                  <a:txBody>
                    <a:bodyPr/>
                    <a:lstStyle/>
                    <a:p>
                      <a:pPr algn="l">
                        <a:defRPr sz="1800"/>
                      </a:pPr>
                      <a:r>
                        <a:rPr sz="1466"/>
                        <a:t>0 1
0 1
0 1
0 1
0 1
0 1</a:t>
                      </a:r>
                    </a:p>
                  </a:txBody>
                  <a:tcPr marT="0" marB="0" horzOverflow="overflow"/>
                </a:tc>
                <a:extLst>
                  <a:ext uri="{0D108BD9-81ED-4DB2-BD59-A6C34878D82A}">
                    <a16:rowId xmlns:a16="http://schemas.microsoft.com/office/drawing/2014/main" val="10002"/>
                  </a:ext>
                </a:extLst>
              </a:tr>
              <a:tr h="254000">
                <a:tc>
                  <a:txBody>
                    <a:bodyPr/>
                    <a:lstStyle/>
                    <a:p>
                      <a:pPr algn="ctr">
                        <a:defRPr sz="1800"/>
                      </a:pPr>
                      <a:r>
                        <a:rPr sz="1466" i="1"/>
                        <a:t>Betrokkenheid van leerlingen</a:t>
                      </a:r>
                    </a:p>
                  </a:txBody>
                  <a:tcPr marT="0" marB="0" horzOverflow="overflow">
                    <a:solidFill>
                      <a:srgbClr val="D9D9D9"/>
                    </a:solidFill>
                  </a:tcPr>
                </a:tc>
                <a:tc>
                  <a:txBody>
                    <a:bodyPr/>
                    <a:lstStyle/>
                    <a:p>
                      <a:pPr algn="l">
                        <a:defRPr sz="1800"/>
                      </a:pPr>
                      <a:r>
                        <a:rPr sz="1466"/>
                        <a:t>33…zijn betrokken bij de les
34…tonen zich geïnteresseerd
35…zijn actief op leren gericht</a:t>
                      </a:r>
                    </a:p>
                  </a:txBody>
                  <a:tcPr marT="0" marB="0" horzOverflow="overflow">
                    <a:solidFill>
                      <a:srgbClr val="D9D9D9"/>
                    </a:solidFill>
                  </a:tcPr>
                </a:tc>
                <a:tc>
                  <a:txBody>
                    <a:bodyPr/>
                    <a:lstStyle/>
                    <a:p>
                      <a:pPr algn="l">
                        <a:defRPr sz="1800"/>
                      </a:pPr>
                      <a:r>
                        <a:rPr sz="1466"/>
                        <a:t>1 2 3 4
1 2 3 4
1 2 3 4</a:t>
                      </a:r>
                    </a:p>
                  </a:txBody>
                  <a:tcPr marT="0" marB="0" horzOverflow="overflow">
                    <a:solidFill>
                      <a:srgbClr val="D9D9D9"/>
                    </a:solidFill>
                  </a:tcPr>
                </a:tc>
                <a:tc>
                  <a:txBody>
                    <a:bodyPr/>
                    <a:lstStyle/>
                    <a:p>
                      <a:pPr algn="l">
                        <a:defRPr sz="1800"/>
                      </a:pPr>
                      <a:r>
                        <a:rPr sz="1466"/>
                        <a:t>0 1
0 1
0 1</a:t>
                      </a:r>
                    </a:p>
                  </a:txBody>
                  <a:tcPr marT="0" marB="0" horzOverflow="overflow">
                    <a:solidFill>
                      <a:srgbClr val="D9D9D9"/>
                    </a:solidFill>
                  </a:tcPr>
                </a:tc>
                <a:extLst>
                  <a:ext uri="{0D108BD9-81ED-4DB2-BD59-A6C34878D82A}">
                    <a16:rowId xmlns:a16="http://schemas.microsoft.com/office/drawing/2014/main" val="10003"/>
                  </a:ext>
                </a:extLst>
              </a:tr>
            </a:tbl>
          </a:graphicData>
        </a:graphic>
      </p:graphicFrame>
      <p:graphicFrame>
        <p:nvGraphicFramePr>
          <p:cNvPr id="136" name="Tabel 1-1"/>
          <p:cNvGraphicFramePr/>
          <p:nvPr/>
        </p:nvGraphicFramePr>
        <p:xfrm>
          <a:off x="1593902" y="404235"/>
          <a:ext cx="9236709" cy="508000"/>
        </p:xfrm>
        <a:graphic>
          <a:graphicData uri="http://schemas.openxmlformats.org/drawingml/2006/table">
            <a:tbl>
              <a:tblPr bandRow="1">
                <a:tableStyleId>{4C3C2611-4C71-4FC5-86AE-919BDF0F9419}</a:tableStyleId>
              </a:tblPr>
              <a:tblGrid>
                <a:gridCol w="1751329">
                  <a:extLst>
                    <a:ext uri="{9D8B030D-6E8A-4147-A177-3AD203B41FA5}">
                      <a16:colId xmlns:a16="http://schemas.microsoft.com/office/drawing/2014/main" val="20000"/>
                    </a:ext>
                  </a:extLst>
                </a:gridCol>
                <a:gridCol w="7485380">
                  <a:extLst>
                    <a:ext uri="{9D8B030D-6E8A-4147-A177-3AD203B41FA5}">
                      <a16:colId xmlns:a16="http://schemas.microsoft.com/office/drawing/2014/main" val="20001"/>
                    </a:ext>
                  </a:extLst>
                </a:gridCol>
              </a:tblGrid>
              <a:tr h="254000">
                <a:tc>
                  <a:txBody>
                    <a:bodyPr/>
                    <a:lstStyle/>
                    <a:p>
                      <a:pPr algn="l">
                        <a:defRPr sz="1800"/>
                      </a:pPr>
                      <a:r>
                        <a:rPr sz="1333" b="1"/>
                        <a:t>Niveau</a:t>
                      </a:r>
                    </a:p>
                  </a:txBody>
                  <a:tcPr marT="0" marB="0" horzOverflow="overflow">
                    <a:solidFill>
                      <a:srgbClr val="A6A6A6"/>
                    </a:solidFill>
                  </a:tcPr>
                </a:tc>
                <a:tc>
                  <a:txBody>
                    <a:bodyPr/>
                    <a:lstStyle/>
                    <a:p>
                      <a:pPr algn="l">
                        <a:defRPr sz="1800"/>
                      </a:pPr>
                      <a:r>
                        <a:rPr sz="1333" i="1"/>
                        <a:t>1 = overwegend zwak  2 = meer zwak dan sterk  3 = meer sterk dan zwak  4 = overwegend sterk</a:t>
                      </a:r>
                    </a:p>
                  </a:txBody>
                  <a:tcPr marT="0" marB="0" horzOverflow="overflow">
                    <a:solidFill>
                      <a:srgbClr val="A6A6A6"/>
                    </a:solidFill>
                  </a:tcPr>
                </a:tc>
                <a:extLst>
                  <a:ext uri="{0D108BD9-81ED-4DB2-BD59-A6C34878D82A}">
                    <a16:rowId xmlns:a16="http://schemas.microsoft.com/office/drawing/2014/main" val="10000"/>
                  </a:ext>
                </a:extLst>
              </a:tr>
              <a:tr h="254000">
                <a:tc>
                  <a:txBody>
                    <a:bodyPr/>
                    <a:lstStyle/>
                    <a:p>
                      <a:pPr algn="l">
                        <a:defRPr sz="1800"/>
                      </a:pPr>
                      <a:r>
                        <a:rPr sz="1333" b="1"/>
                        <a:t>Gezien</a:t>
                      </a:r>
                    </a:p>
                  </a:txBody>
                  <a:tcPr marT="0" marB="0" horzOverflow="overflow">
                    <a:solidFill>
                      <a:srgbClr val="A6A6A6"/>
                    </a:solidFill>
                  </a:tcPr>
                </a:tc>
                <a:tc>
                  <a:txBody>
                    <a:bodyPr/>
                    <a:lstStyle/>
                    <a:p>
                      <a:pPr algn="l">
                        <a:defRPr sz="1800"/>
                      </a:pPr>
                      <a:r>
                        <a:rPr sz="1333" i="1"/>
                        <a:t>0 = nee, dat heb ik niet waargenomen 1 = ja, dat heb ik waargenomen</a:t>
                      </a:r>
                    </a:p>
                  </a:txBody>
                  <a:tcPr marT="0" marB="0" horzOverflow="overflow">
                    <a:solidFill>
                      <a:srgbClr val="A6A6A6"/>
                    </a:solidFill>
                  </a:tcPr>
                </a:tc>
                <a:extLst>
                  <a:ext uri="{0D108BD9-81ED-4DB2-BD59-A6C34878D82A}">
                    <a16:rowId xmlns:a16="http://schemas.microsoft.com/office/drawing/2014/main" val="10001"/>
                  </a:ext>
                </a:extLst>
              </a:tr>
            </a:tbl>
          </a:graphicData>
        </a:graphic>
      </p:graphicFrame>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Titel 1"/>
          <p:cNvSpPr txBox="1">
            <a:spLocks noGrp="1"/>
          </p:cNvSpPr>
          <p:nvPr>
            <p:ph type="title"/>
          </p:nvPr>
        </p:nvSpPr>
        <p:spPr>
          <a:xfrm>
            <a:off x="1251677" y="382384"/>
            <a:ext cx="10178323" cy="1492133"/>
          </a:xfrm>
          <a:prstGeom prst="rect">
            <a:avLst/>
          </a:prstGeom>
        </p:spPr>
        <p:txBody>
          <a:bodyPr/>
          <a:lstStyle/>
          <a:p>
            <a:r>
              <a:t>Voor beiden </a:t>
            </a:r>
            <a:r>
              <a:rPr sz="3600" spc="141"/>
              <a:t>(ICALT en LVF) </a:t>
            </a:r>
            <a:r>
              <a:t>geldt..</a:t>
            </a:r>
          </a:p>
        </p:txBody>
      </p:sp>
      <p:sp>
        <p:nvSpPr>
          <p:cNvPr id="139" name="Tijdelijke aanduiding voor inhoud 2"/>
          <p:cNvSpPr txBox="1">
            <a:spLocks noGrp="1"/>
          </p:cNvSpPr>
          <p:nvPr>
            <p:ph type="body" idx="1"/>
          </p:nvPr>
        </p:nvSpPr>
        <p:spPr>
          <a:xfrm>
            <a:off x="1251677" y="2286000"/>
            <a:ext cx="10178323" cy="3593593"/>
          </a:xfrm>
          <a:prstGeom prst="rect">
            <a:avLst/>
          </a:prstGeom>
        </p:spPr>
        <p:txBody>
          <a:bodyPr>
            <a:normAutofit/>
          </a:bodyPr>
          <a:lstStyle/>
          <a:p>
            <a:r>
              <a:rPr sz="2400" dirty="0">
                <a:solidFill>
                  <a:schemeClr val="tx1"/>
                </a:solidFill>
                <a:latin typeface="Arial" panose="020B0604020202020204" pitchFamily="34" charset="0"/>
                <a:cs typeface="Arial" panose="020B0604020202020204" pitchFamily="34" charset="0"/>
              </a:rPr>
              <a:t>Is </a:t>
            </a:r>
            <a:r>
              <a:rPr sz="2400" dirty="0" err="1">
                <a:solidFill>
                  <a:schemeClr val="tx1"/>
                </a:solidFill>
                <a:latin typeface="Arial" panose="020B0604020202020204" pitchFamily="34" charset="0"/>
                <a:cs typeface="Arial" panose="020B0604020202020204" pitchFamily="34" charset="0"/>
              </a:rPr>
              <a:t>begeleidend</a:t>
            </a:r>
            <a:r>
              <a:rPr sz="2400" dirty="0">
                <a:solidFill>
                  <a:schemeClr val="tx1"/>
                </a:solidFill>
                <a:latin typeface="Arial" panose="020B0604020202020204" pitchFamily="34" charset="0"/>
                <a:cs typeface="Arial" panose="020B0604020202020204" pitchFamily="34" charset="0"/>
              </a:rPr>
              <a:t> en </a:t>
            </a:r>
            <a:r>
              <a:rPr sz="2400" dirty="0" err="1">
                <a:solidFill>
                  <a:schemeClr val="tx1"/>
                </a:solidFill>
                <a:latin typeface="Arial" panose="020B0604020202020204" pitchFamily="34" charset="0"/>
                <a:cs typeface="Arial" panose="020B0604020202020204" pitchFamily="34" charset="0"/>
              </a:rPr>
              <a:t>maakt</a:t>
            </a:r>
            <a:r>
              <a:rPr sz="2400" dirty="0">
                <a:solidFill>
                  <a:schemeClr val="tx1"/>
                </a:solidFill>
                <a:latin typeface="Arial" panose="020B0604020202020204" pitchFamily="34" charset="0"/>
                <a:cs typeface="Arial" panose="020B0604020202020204" pitchFamily="34" charset="0"/>
              </a:rPr>
              <a:t> </a:t>
            </a:r>
            <a:r>
              <a:rPr sz="2400" dirty="0" err="1">
                <a:solidFill>
                  <a:schemeClr val="tx1"/>
                </a:solidFill>
                <a:latin typeface="Arial" panose="020B0604020202020204" pitchFamily="34" charset="0"/>
                <a:cs typeface="Arial" panose="020B0604020202020204" pitchFamily="34" charset="0"/>
              </a:rPr>
              <a:t>geen</a:t>
            </a:r>
            <a:r>
              <a:rPr sz="2400" dirty="0">
                <a:solidFill>
                  <a:schemeClr val="tx1"/>
                </a:solidFill>
                <a:latin typeface="Arial" panose="020B0604020202020204" pitchFamily="34" charset="0"/>
                <a:cs typeface="Arial" panose="020B0604020202020204" pitchFamily="34" charset="0"/>
              </a:rPr>
              <a:t> </a:t>
            </a:r>
            <a:r>
              <a:rPr sz="2400" dirty="0" err="1">
                <a:solidFill>
                  <a:schemeClr val="tx1"/>
                </a:solidFill>
                <a:latin typeface="Arial" panose="020B0604020202020204" pitchFamily="34" charset="0"/>
                <a:cs typeface="Arial" panose="020B0604020202020204" pitchFamily="34" charset="0"/>
              </a:rPr>
              <a:t>deel</a:t>
            </a:r>
            <a:r>
              <a:rPr sz="2400" dirty="0">
                <a:solidFill>
                  <a:schemeClr val="tx1"/>
                </a:solidFill>
                <a:latin typeface="Arial" panose="020B0604020202020204" pitchFamily="34" charset="0"/>
                <a:cs typeface="Arial" panose="020B0604020202020204" pitchFamily="34" charset="0"/>
              </a:rPr>
              <a:t> </a:t>
            </a:r>
            <a:r>
              <a:rPr sz="2400" dirty="0" err="1">
                <a:solidFill>
                  <a:schemeClr val="tx1"/>
                </a:solidFill>
                <a:latin typeface="Arial" panose="020B0604020202020204" pitchFamily="34" charset="0"/>
                <a:cs typeface="Arial" panose="020B0604020202020204" pitchFamily="34" charset="0"/>
              </a:rPr>
              <a:t>uit</a:t>
            </a:r>
            <a:r>
              <a:rPr sz="2400" dirty="0">
                <a:solidFill>
                  <a:schemeClr val="tx1"/>
                </a:solidFill>
                <a:latin typeface="Arial" panose="020B0604020202020204" pitchFamily="34" charset="0"/>
                <a:cs typeface="Arial" panose="020B0604020202020204" pitchFamily="34" charset="0"/>
              </a:rPr>
              <a:t> van de </a:t>
            </a:r>
            <a:r>
              <a:rPr sz="2400" dirty="0" err="1">
                <a:solidFill>
                  <a:schemeClr val="tx1"/>
                </a:solidFill>
                <a:latin typeface="Arial" panose="020B0604020202020204" pitchFamily="34" charset="0"/>
                <a:cs typeface="Arial" panose="020B0604020202020204" pitchFamily="34" charset="0"/>
              </a:rPr>
              <a:t>praktijkbeoordeling</a:t>
            </a:r>
            <a:r>
              <a:rPr sz="2400" dirty="0">
                <a:solidFill>
                  <a:schemeClr val="tx1"/>
                </a:solidFill>
                <a:latin typeface="Arial" panose="020B0604020202020204" pitchFamily="34" charset="0"/>
                <a:cs typeface="Arial" panose="020B0604020202020204" pitchFamily="34" charset="0"/>
              </a:rPr>
              <a:t> (</a:t>
            </a:r>
            <a:r>
              <a:rPr sz="2400" dirty="0" err="1">
                <a:solidFill>
                  <a:schemeClr val="tx1"/>
                </a:solidFill>
                <a:latin typeface="Arial" panose="020B0604020202020204" pitchFamily="34" charset="0"/>
                <a:cs typeface="Arial" panose="020B0604020202020204" pitchFamily="34" charset="0"/>
              </a:rPr>
              <a:t>veldexamen</a:t>
            </a:r>
            <a:r>
              <a:rPr sz="2400" dirty="0">
                <a:solidFill>
                  <a:schemeClr val="tx1"/>
                </a:solidFill>
                <a:latin typeface="Arial" panose="020B0604020202020204" pitchFamily="34" charset="0"/>
                <a:cs typeface="Arial" panose="020B0604020202020204" pitchFamily="34" charset="0"/>
              </a:rPr>
              <a:t> en/of </a:t>
            </a:r>
            <a:r>
              <a:rPr sz="2400" dirty="0" err="1">
                <a:solidFill>
                  <a:schemeClr val="tx1"/>
                </a:solidFill>
                <a:latin typeface="Arial" panose="020B0604020202020204" pitchFamily="34" charset="0"/>
                <a:cs typeface="Arial" panose="020B0604020202020204" pitchFamily="34" charset="0"/>
              </a:rPr>
              <a:t>bekwaamheidsonderzoek</a:t>
            </a:r>
            <a:r>
              <a:rPr sz="2400" dirty="0">
                <a:solidFill>
                  <a:schemeClr val="tx1"/>
                </a:solidFill>
                <a:latin typeface="Arial" panose="020B0604020202020204" pitchFamily="34" charset="0"/>
                <a:cs typeface="Arial" panose="020B0604020202020204" pitchFamily="34" charset="0"/>
              </a:rPr>
              <a:t> – </a:t>
            </a:r>
            <a:r>
              <a:rPr sz="2400" dirty="0" err="1">
                <a:solidFill>
                  <a:schemeClr val="tx1"/>
                </a:solidFill>
                <a:latin typeface="Arial" panose="020B0604020202020204" pitchFamily="34" charset="0"/>
                <a:cs typeface="Arial" panose="020B0604020202020204" pitchFamily="34" charset="0"/>
              </a:rPr>
              <a:t>zij-instroom</a:t>
            </a:r>
            <a:r>
              <a:rPr sz="2400" dirty="0">
                <a:solidFill>
                  <a:schemeClr val="tx1"/>
                </a:solidFill>
                <a:latin typeface="Arial" panose="020B0604020202020204" pitchFamily="34" charset="0"/>
                <a:cs typeface="Arial" panose="020B0604020202020204" pitchFamily="34" charset="0"/>
              </a:rPr>
              <a:t>)</a:t>
            </a:r>
          </a:p>
          <a:p>
            <a:endParaRPr sz="2400" dirty="0">
              <a:solidFill>
                <a:schemeClr val="tx1"/>
              </a:solidFill>
              <a:latin typeface="Arial" panose="020B0604020202020204" pitchFamily="34" charset="0"/>
              <a:cs typeface="Arial" panose="020B0604020202020204" pitchFamily="34" charset="0"/>
            </a:endParaRPr>
          </a:p>
          <a:p>
            <a:r>
              <a:rPr sz="2400" dirty="0">
                <a:solidFill>
                  <a:schemeClr val="tx1"/>
                </a:solidFill>
                <a:latin typeface="Arial" panose="020B0604020202020204" pitchFamily="34" charset="0"/>
                <a:cs typeface="Arial" panose="020B0604020202020204" pitchFamily="34" charset="0"/>
              </a:rPr>
              <a:t>De </a:t>
            </a:r>
            <a:r>
              <a:rPr sz="2400" dirty="0" err="1">
                <a:solidFill>
                  <a:schemeClr val="tx1"/>
                </a:solidFill>
                <a:latin typeface="Arial" panose="020B0604020202020204" pitchFamily="34" charset="0"/>
                <a:cs typeface="Arial" panose="020B0604020202020204" pitchFamily="34" charset="0"/>
              </a:rPr>
              <a:t>lesvoorbereidingsformulieren</a:t>
            </a:r>
            <a:r>
              <a:rPr sz="2400" dirty="0">
                <a:solidFill>
                  <a:schemeClr val="tx1"/>
                </a:solidFill>
                <a:latin typeface="Arial" panose="020B0604020202020204" pitchFamily="34" charset="0"/>
                <a:cs typeface="Arial" panose="020B0604020202020204" pitchFamily="34" charset="0"/>
              </a:rPr>
              <a:t> (</a:t>
            </a:r>
            <a:r>
              <a:rPr sz="2400" dirty="0" err="1">
                <a:solidFill>
                  <a:schemeClr val="tx1"/>
                </a:solidFill>
                <a:latin typeface="Arial" panose="020B0604020202020204" pitchFamily="34" charset="0"/>
                <a:cs typeface="Arial" panose="020B0604020202020204" pitchFamily="34" charset="0"/>
              </a:rPr>
              <a:t>minimaal</a:t>
            </a:r>
            <a:r>
              <a:rPr sz="2400" dirty="0">
                <a:solidFill>
                  <a:schemeClr val="tx1"/>
                </a:solidFill>
                <a:latin typeface="Arial" panose="020B0604020202020204" pitchFamily="34" charset="0"/>
                <a:cs typeface="Arial" panose="020B0604020202020204" pitchFamily="34" charset="0"/>
              </a:rPr>
              <a:t> 10 per </a:t>
            </a:r>
            <a:r>
              <a:rPr sz="2400" dirty="0" err="1">
                <a:solidFill>
                  <a:schemeClr val="tx1"/>
                </a:solidFill>
                <a:latin typeface="Arial" panose="020B0604020202020204" pitchFamily="34" charset="0"/>
                <a:cs typeface="Arial" panose="020B0604020202020204" pitchFamily="34" charset="0"/>
              </a:rPr>
              <a:t>fase</a:t>
            </a:r>
            <a:r>
              <a:rPr sz="2400" dirty="0">
                <a:solidFill>
                  <a:schemeClr val="tx1"/>
                </a:solidFill>
                <a:latin typeface="Arial" panose="020B0604020202020204" pitchFamily="34" charset="0"/>
                <a:cs typeface="Arial" panose="020B0604020202020204" pitchFamily="34" charset="0"/>
              </a:rPr>
              <a:t>) </a:t>
            </a:r>
            <a:r>
              <a:rPr sz="2400" dirty="0" err="1">
                <a:solidFill>
                  <a:schemeClr val="tx1"/>
                </a:solidFill>
                <a:latin typeface="Arial" panose="020B0604020202020204" pitchFamily="34" charset="0"/>
                <a:cs typeface="Arial" panose="020B0604020202020204" pitchFamily="34" charset="0"/>
              </a:rPr>
              <a:t>worden</a:t>
            </a:r>
            <a:r>
              <a:rPr sz="2400" dirty="0">
                <a:solidFill>
                  <a:schemeClr val="tx1"/>
                </a:solidFill>
                <a:latin typeface="Arial" panose="020B0604020202020204" pitchFamily="34" charset="0"/>
                <a:cs typeface="Arial" panose="020B0604020202020204" pitchFamily="34" charset="0"/>
              </a:rPr>
              <a:t> </a:t>
            </a:r>
            <a:r>
              <a:rPr sz="2400" dirty="0" err="1">
                <a:solidFill>
                  <a:schemeClr val="tx1"/>
                </a:solidFill>
                <a:latin typeface="Arial" panose="020B0604020202020204" pitchFamily="34" charset="0"/>
                <a:cs typeface="Arial" panose="020B0604020202020204" pitchFamily="34" charset="0"/>
              </a:rPr>
              <a:t>wél</a:t>
            </a:r>
            <a:r>
              <a:rPr sz="2400" dirty="0">
                <a:solidFill>
                  <a:schemeClr val="tx1"/>
                </a:solidFill>
                <a:latin typeface="Arial" panose="020B0604020202020204" pitchFamily="34" charset="0"/>
                <a:cs typeface="Arial" panose="020B0604020202020204" pitchFamily="34" charset="0"/>
              </a:rPr>
              <a:t> door de student </a:t>
            </a:r>
            <a:r>
              <a:rPr sz="2400" dirty="0" err="1">
                <a:solidFill>
                  <a:schemeClr val="tx1"/>
                </a:solidFill>
                <a:latin typeface="Arial" panose="020B0604020202020204" pitchFamily="34" charset="0"/>
                <a:cs typeface="Arial" panose="020B0604020202020204" pitchFamily="34" charset="0"/>
              </a:rPr>
              <a:t>verzameld</a:t>
            </a:r>
            <a:r>
              <a:rPr sz="2400" dirty="0">
                <a:solidFill>
                  <a:schemeClr val="tx1"/>
                </a:solidFill>
                <a:latin typeface="Arial" panose="020B0604020202020204" pitchFamily="34" charset="0"/>
                <a:cs typeface="Arial" panose="020B0604020202020204" pitchFamily="34" charset="0"/>
              </a:rPr>
              <a:t> en </a:t>
            </a:r>
            <a:r>
              <a:rPr sz="2400" dirty="0" err="1">
                <a:solidFill>
                  <a:schemeClr val="tx1"/>
                </a:solidFill>
                <a:latin typeface="Arial" panose="020B0604020202020204" pitchFamily="34" charset="0"/>
                <a:cs typeface="Arial" panose="020B0604020202020204" pitchFamily="34" charset="0"/>
              </a:rPr>
              <a:t>kunnen</a:t>
            </a:r>
            <a:r>
              <a:rPr sz="2400" dirty="0">
                <a:solidFill>
                  <a:schemeClr val="tx1"/>
                </a:solidFill>
                <a:latin typeface="Arial" panose="020B0604020202020204" pitchFamily="34" charset="0"/>
                <a:cs typeface="Arial" panose="020B0604020202020204" pitchFamily="34" charset="0"/>
              </a:rPr>
              <a:t> ter </a:t>
            </a:r>
            <a:r>
              <a:rPr sz="2400" dirty="0" err="1">
                <a:solidFill>
                  <a:schemeClr val="tx1"/>
                </a:solidFill>
                <a:latin typeface="Arial" panose="020B0604020202020204" pitchFamily="34" charset="0"/>
                <a:cs typeface="Arial" panose="020B0604020202020204" pitchFamily="34" charset="0"/>
              </a:rPr>
              <a:t>inzage</a:t>
            </a:r>
            <a:r>
              <a:rPr sz="2400" dirty="0">
                <a:solidFill>
                  <a:schemeClr val="tx1"/>
                </a:solidFill>
                <a:latin typeface="Arial" panose="020B0604020202020204" pitchFamily="34" charset="0"/>
                <a:cs typeface="Arial" panose="020B0604020202020204" pitchFamily="34" charset="0"/>
              </a:rPr>
              <a:t> </a:t>
            </a:r>
            <a:r>
              <a:rPr sz="2400" dirty="0" err="1">
                <a:solidFill>
                  <a:schemeClr val="tx1"/>
                </a:solidFill>
                <a:latin typeface="Arial" panose="020B0604020202020204" pitchFamily="34" charset="0"/>
                <a:cs typeface="Arial" panose="020B0604020202020204" pitchFamily="34" charset="0"/>
              </a:rPr>
              <a:t>getoond</a:t>
            </a:r>
            <a:r>
              <a:rPr sz="2400" dirty="0">
                <a:solidFill>
                  <a:schemeClr val="tx1"/>
                </a:solidFill>
                <a:latin typeface="Arial" panose="020B0604020202020204" pitchFamily="34" charset="0"/>
                <a:cs typeface="Arial" panose="020B0604020202020204" pitchFamily="34" charset="0"/>
              </a:rPr>
              <a:t> </a:t>
            </a:r>
            <a:r>
              <a:rPr sz="2400" dirty="0" err="1">
                <a:solidFill>
                  <a:schemeClr val="tx1"/>
                </a:solidFill>
                <a:latin typeface="Arial" panose="020B0604020202020204" pitchFamily="34" charset="0"/>
                <a:cs typeface="Arial" panose="020B0604020202020204" pitchFamily="34" charset="0"/>
              </a:rPr>
              <a:t>worden</a:t>
            </a:r>
            <a:r>
              <a:rPr sz="2400" dirty="0">
                <a:solidFill>
                  <a:schemeClr val="tx1"/>
                </a:solidFill>
                <a:latin typeface="Arial" panose="020B0604020202020204" pitchFamily="34" charset="0"/>
                <a:cs typeface="Arial" panose="020B0604020202020204" pitchFamily="34" charset="0"/>
              </a:rPr>
              <a:t> </a:t>
            </a:r>
            <a:r>
              <a:rPr sz="2400" dirty="0" err="1">
                <a:solidFill>
                  <a:schemeClr val="tx1"/>
                </a:solidFill>
                <a:latin typeface="Arial" panose="020B0604020202020204" pitchFamily="34" charset="0"/>
                <a:cs typeface="Arial" panose="020B0604020202020204" pitchFamily="34" charset="0"/>
              </a:rPr>
              <a:t>aan</a:t>
            </a:r>
            <a:r>
              <a:rPr sz="2400" dirty="0">
                <a:solidFill>
                  <a:schemeClr val="tx1"/>
                </a:solidFill>
                <a:latin typeface="Arial" panose="020B0604020202020204" pitchFamily="34" charset="0"/>
                <a:cs typeface="Arial" panose="020B0604020202020204" pitchFamily="34" charset="0"/>
              </a:rPr>
              <a:t> de IO bij het </a:t>
            </a:r>
            <a:r>
              <a:rPr sz="2400" dirty="0" err="1">
                <a:solidFill>
                  <a:schemeClr val="tx1"/>
                </a:solidFill>
                <a:latin typeface="Arial" panose="020B0604020202020204" pitchFamily="34" charset="0"/>
                <a:cs typeface="Arial" panose="020B0604020202020204" pitchFamily="34" charset="0"/>
              </a:rPr>
              <a:t>praktijkbeoordelingsgesprek</a:t>
            </a:r>
            <a:r>
              <a:rPr sz="2400" dirty="0">
                <a:solidFill>
                  <a:schemeClr val="tx1"/>
                </a:solidFill>
                <a:latin typeface="Arial" panose="020B0604020202020204" pitchFamily="34" charset="0"/>
                <a:cs typeface="Arial" panose="020B0604020202020204" pitchFamily="34" charset="0"/>
              </a:rPr>
              <a:t>. </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Titel 1"/>
          <p:cNvSpPr txBox="1">
            <a:spLocks noGrp="1"/>
          </p:cNvSpPr>
          <p:nvPr>
            <p:ph type="title"/>
          </p:nvPr>
        </p:nvSpPr>
        <p:spPr>
          <a:xfrm>
            <a:off x="1251677" y="382384"/>
            <a:ext cx="10178323" cy="1492133"/>
          </a:xfrm>
          <a:prstGeom prst="rect">
            <a:avLst/>
          </a:prstGeom>
        </p:spPr>
        <p:txBody>
          <a:bodyPr/>
          <a:lstStyle/>
          <a:p>
            <a:r>
              <a:t>ICALT-observatie 2025-2026</a:t>
            </a:r>
          </a:p>
        </p:txBody>
      </p:sp>
      <p:graphicFrame>
        <p:nvGraphicFramePr>
          <p:cNvPr id="142" name="Tijdelijke aanduiding voor inhoud 4"/>
          <p:cNvGraphicFramePr/>
          <p:nvPr>
            <p:extLst>
              <p:ext uri="{D42A27DB-BD31-4B8C-83A1-F6EECF244321}">
                <p14:modId xmlns:p14="http://schemas.microsoft.com/office/powerpoint/2010/main" val="317971513"/>
              </p:ext>
            </p:extLst>
          </p:nvPr>
        </p:nvGraphicFramePr>
        <p:xfrm>
          <a:off x="1251677" y="1917641"/>
          <a:ext cx="8828494" cy="1304530"/>
        </p:xfrm>
        <a:graphic>
          <a:graphicData uri="http://schemas.openxmlformats.org/drawingml/2006/table">
            <a:tbl>
              <a:tblPr firstRow="1" bandRow="1">
                <a:tableStyleId>{4C3C2611-4C71-4FC5-86AE-919BDF0F9419}</a:tableStyleId>
              </a:tblPr>
              <a:tblGrid>
                <a:gridCol w="4414247">
                  <a:extLst>
                    <a:ext uri="{9D8B030D-6E8A-4147-A177-3AD203B41FA5}">
                      <a16:colId xmlns:a16="http://schemas.microsoft.com/office/drawing/2014/main" val="20000"/>
                    </a:ext>
                  </a:extLst>
                </a:gridCol>
                <a:gridCol w="4414247">
                  <a:extLst>
                    <a:ext uri="{9D8B030D-6E8A-4147-A177-3AD203B41FA5}">
                      <a16:colId xmlns:a16="http://schemas.microsoft.com/office/drawing/2014/main" val="20001"/>
                    </a:ext>
                  </a:extLst>
                </a:gridCol>
              </a:tblGrid>
              <a:tr h="652265">
                <a:tc>
                  <a:txBody>
                    <a:bodyPr/>
                    <a:lstStyle/>
                    <a:p>
                      <a:pPr algn="l" defTabSz="914400">
                        <a:defRPr sz="1800" b="0">
                          <a:solidFill>
                            <a:srgbClr val="000000"/>
                          </a:solidFill>
                        </a:defRPr>
                      </a:pPr>
                      <a:r>
                        <a:rPr sz="2400" b="1" dirty="0" err="1">
                          <a:solidFill>
                            <a:srgbClr val="FFFFFF"/>
                          </a:solidFill>
                          <a:latin typeface="Arial" panose="020B0604020202020204" pitchFamily="34" charset="0"/>
                          <a:cs typeface="Arial" panose="020B0604020202020204" pitchFamily="34" charset="0"/>
                        </a:rPr>
                        <a:t>Observatie</a:t>
                      </a:r>
                      <a:r>
                        <a:rPr sz="2400" b="1" dirty="0">
                          <a:solidFill>
                            <a:srgbClr val="FFFFFF"/>
                          </a:solidFill>
                          <a:latin typeface="Arial" panose="020B0604020202020204" pitchFamily="34" charset="0"/>
                          <a:cs typeface="Arial" panose="020B0604020202020204" pitchFamily="34" charset="0"/>
                        </a:rPr>
                        <a:t> 1</a:t>
                      </a:r>
                    </a:p>
                  </a:txBody>
                  <a:tcPr marL="45720" marR="45720" horzOverflow="overflow"/>
                </a:tc>
                <a:tc>
                  <a:txBody>
                    <a:bodyPr/>
                    <a:lstStyle/>
                    <a:p>
                      <a:pPr algn="l" defTabSz="914400">
                        <a:defRPr sz="1800" b="0">
                          <a:solidFill>
                            <a:srgbClr val="000000"/>
                          </a:solidFill>
                        </a:defRPr>
                      </a:pPr>
                      <a:r>
                        <a:rPr sz="2400" b="1">
                          <a:solidFill>
                            <a:srgbClr val="FFFFFF"/>
                          </a:solidFill>
                          <a:latin typeface="Arial" panose="020B0604020202020204" pitchFamily="34" charset="0"/>
                          <a:cs typeface="Arial" panose="020B0604020202020204" pitchFamily="34" charset="0"/>
                        </a:rPr>
                        <a:t>Observatie 2</a:t>
                      </a:r>
                    </a:p>
                  </a:txBody>
                  <a:tcPr marL="45720" marR="45720" horzOverflow="overflow"/>
                </a:tc>
                <a:extLst>
                  <a:ext uri="{0D108BD9-81ED-4DB2-BD59-A6C34878D82A}">
                    <a16:rowId xmlns:a16="http://schemas.microsoft.com/office/drawing/2014/main" val="10000"/>
                  </a:ext>
                </a:extLst>
              </a:tr>
              <a:tr h="652265">
                <a:tc>
                  <a:txBody>
                    <a:bodyPr/>
                    <a:lstStyle/>
                    <a:p>
                      <a:pPr algn="l" defTabSz="914400">
                        <a:defRPr sz="1800"/>
                      </a:pPr>
                      <a:r>
                        <a:rPr sz="2400">
                          <a:latin typeface="Arial" panose="020B0604020202020204" pitchFamily="34" charset="0"/>
                          <a:cs typeface="Arial" panose="020B0604020202020204" pitchFamily="34" charset="0"/>
                        </a:rPr>
                        <a:t>06-10 t/m 08-12 2025</a:t>
                      </a:r>
                    </a:p>
                  </a:txBody>
                  <a:tcPr marL="45720" marR="45720" horzOverflow="overflow"/>
                </a:tc>
                <a:tc>
                  <a:txBody>
                    <a:bodyPr/>
                    <a:lstStyle/>
                    <a:p>
                      <a:pPr algn="l" defTabSz="914400">
                        <a:defRPr sz="1800"/>
                      </a:pPr>
                      <a:r>
                        <a:rPr sz="2400" dirty="0">
                          <a:latin typeface="Arial" panose="020B0604020202020204" pitchFamily="34" charset="0"/>
                          <a:cs typeface="Arial" panose="020B0604020202020204" pitchFamily="34" charset="0"/>
                        </a:rPr>
                        <a:t>09-03 t/m 20-04 2026</a:t>
                      </a:r>
                    </a:p>
                  </a:txBody>
                  <a:tcPr marL="45720" marR="45720" horzOverflow="overflow"/>
                </a:tc>
                <a:extLst>
                  <a:ext uri="{0D108BD9-81ED-4DB2-BD59-A6C34878D82A}">
                    <a16:rowId xmlns:a16="http://schemas.microsoft.com/office/drawing/2014/main" val="10001"/>
                  </a:ext>
                </a:extLst>
              </a:tr>
            </a:tbl>
          </a:graphicData>
        </a:graphic>
      </p:graphicFrame>
      <p:sp>
        <p:nvSpPr>
          <p:cNvPr id="143" name="Tekstvak 6"/>
          <p:cNvSpPr txBox="1"/>
          <p:nvPr/>
        </p:nvSpPr>
        <p:spPr>
          <a:xfrm>
            <a:off x="2130387" y="4025958"/>
            <a:ext cx="9201642" cy="1200329"/>
          </a:xfrm>
          <a:prstGeom prst="rect">
            <a:avLst/>
          </a:prstGeom>
          <a:solidFill>
            <a:srgbClr val="FFFFFF"/>
          </a:solidFill>
          <a:ln w="12700">
            <a:solidFill>
              <a:srgbClr val="00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defRPr sz="2000">
                <a:latin typeface="Aptos"/>
                <a:ea typeface="Aptos"/>
                <a:cs typeface="Aptos"/>
                <a:sym typeface="Aptos"/>
              </a:defRPr>
            </a:pPr>
            <a:r>
              <a:rPr sz="2400" dirty="0">
                <a:latin typeface="Arial" panose="020B0604020202020204" pitchFamily="34" charset="0"/>
                <a:cs typeface="Arial" panose="020B0604020202020204" pitchFamily="34" charset="0"/>
              </a:rPr>
              <a:t>Per </a:t>
            </a:r>
            <a:r>
              <a:rPr sz="2400" dirty="0" err="1">
                <a:latin typeface="Arial" panose="020B0604020202020204" pitchFamily="34" charset="0"/>
                <a:cs typeface="Arial" panose="020B0604020202020204" pitchFamily="34" charset="0"/>
              </a:rPr>
              <a:t>jaar</a:t>
            </a:r>
            <a:r>
              <a:rPr sz="2400" dirty="0">
                <a:latin typeface="Arial" panose="020B0604020202020204" pitchFamily="34" charset="0"/>
                <a:cs typeface="Arial" panose="020B0604020202020204" pitchFamily="34" charset="0"/>
              </a:rPr>
              <a:t> </a:t>
            </a:r>
            <a:r>
              <a:rPr sz="2400" dirty="0" err="1">
                <a:latin typeface="Arial" panose="020B0604020202020204" pitchFamily="34" charset="0"/>
                <a:cs typeface="Arial" panose="020B0604020202020204" pitchFamily="34" charset="0"/>
              </a:rPr>
              <a:t>vinden</a:t>
            </a:r>
            <a:r>
              <a:rPr sz="2400" dirty="0">
                <a:latin typeface="Arial" panose="020B0604020202020204" pitchFamily="34" charset="0"/>
                <a:cs typeface="Arial" panose="020B0604020202020204" pitchFamily="34" charset="0"/>
              </a:rPr>
              <a:t> er twee ICALT-</a:t>
            </a:r>
            <a:r>
              <a:rPr sz="2400" dirty="0" err="1">
                <a:latin typeface="Arial" panose="020B0604020202020204" pitchFamily="34" charset="0"/>
                <a:cs typeface="Arial" panose="020B0604020202020204" pitchFamily="34" charset="0"/>
              </a:rPr>
              <a:t>observaties</a:t>
            </a:r>
            <a:r>
              <a:rPr sz="2400" dirty="0">
                <a:latin typeface="Arial" panose="020B0604020202020204" pitchFamily="34" charset="0"/>
                <a:cs typeface="Arial" panose="020B0604020202020204" pitchFamily="34" charset="0"/>
              </a:rPr>
              <a:t> </a:t>
            </a:r>
            <a:r>
              <a:rPr sz="2400" dirty="0" err="1">
                <a:latin typeface="Arial" panose="020B0604020202020204" pitchFamily="34" charset="0"/>
                <a:cs typeface="Arial" panose="020B0604020202020204" pitchFamily="34" charset="0"/>
              </a:rPr>
              <a:t>plaats</a:t>
            </a:r>
            <a:r>
              <a:rPr sz="2400" dirty="0">
                <a:latin typeface="Arial" panose="020B0604020202020204" pitchFamily="34" charset="0"/>
                <a:cs typeface="Arial" panose="020B0604020202020204" pitchFamily="34" charset="0"/>
              </a:rPr>
              <a:t>. </a:t>
            </a:r>
          </a:p>
          <a:p>
            <a:pPr>
              <a:defRPr sz="2000">
                <a:latin typeface="Aptos"/>
                <a:ea typeface="Aptos"/>
                <a:cs typeface="Aptos"/>
                <a:sym typeface="Aptos"/>
              </a:defRPr>
            </a:pPr>
            <a:r>
              <a:rPr sz="2400" dirty="0">
                <a:latin typeface="Arial" panose="020B0604020202020204" pitchFamily="34" charset="0"/>
                <a:cs typeface="Arial" panose="020B0604020202020204" pitchFamily="34" charset="0"/>
              </a:rPr>
              <a:t>De schoolopleider </a:t>
            </a:r>
            <a:r>
              <a:rPr sz="2400" dirty="0" err="1">
                <a:latin typeface="Arial" panose="020B0604020202020204" pitchFamily="34" charset="0"/>
                <a:cs typeface="Arial" panose="020B0604020202020204" pitchFamily="34" charset="0"/>
              </a:rPr>
              <a:t>spreekt</a:t>
            </a:r>
            <a:r>
              <a:rPr sz="2400" dirty="0">
                <a:latin typeface="Arial" panose="020B0604020202020204" pitchFamily="34" charset="0"/>
                <a:cs typeface="Arial" panose="020B0604020202020204" pitchFamily="34" charset="0"/>
              </a:rPr>
              <a:t> met de </a:t>
            </a:r>
            <a:r>
              <a:rPr sz="2400" dirty="0" err="1">
                <a:latin typeface="Arial" panose="020B0604020202020204" pitchFamily="34" charset="0"/>
                <a:cs typeface="Arial" panose="020B0604020202020204" pitchFamily="34" charset="0"/>
              </a:rPr>
              <a:t>cio</a:t>
            </a:r>
            <a:r>
              <a:rPr sz="2400" dirty="0">
                <a:latin typeface="Arial" panose="020B0604020202020204" pitchFamily="34" charset="0"/>
                <a:cs typeface="Arial" panose="020B0604020202020204" pitchFamily="34" charset="0"/>
              </a:rPr>
              <a:t> de </a:t>
            </a:r>
            <a:r>
              <a:rPr sz="2400" dirty="0" err="1">
                <a:latin typeface="Arial" panose="020B0604020202020204" pitchFamily="34" charset="0"/>
                <a:cs typeface="Arial" panose="020B0604020202020204" pitchFamily="34" charset="0"/>
              </a:rPr>
              <a:t>dag</a:t>
            </a:r>
            <a:r>
              <a:rPr sz="2400" dirty="0">
                <a:latin typeface="Arial" panose="020B0604020202020204" pitchFamily="34" charset="0"/>
                <a:cs typeface="Arial" panose="020B0604020202020204" pitchFamily="34" charset="0"/>
              </a:rPr>
              <a:t>/les van de </a:t>
            </a:r>
            <a:r>
              <a:rPr sz="2400" dirty="0" err="1">
                <a:latin typeface="Arial" panose="020B0604020202020204" pitchFamily="34" charset="0"/>
                <a:cs typeface="Arial" panose="020B0604020202020204" pitchFamily="34" charset="0"/>
              </a:rPr>
              <a:t>observatie</a:t>
            </a:r>
            <a:r>
              <a:rPr sz="2400" dirty="0">
                <a:latin typeface="Arial" panose="020B0604020202020204" pitchFamily="34" charset="0"/>
                <a:cs typeface="Arial" panose="020B0604020202020204" pitchFamily="34" charset="0"/>
              </a:rPr>
              <a:t> </a:t>
            </a:r>
            <a:r>
              <a:rPr sz="2400" dirty="0" err="1">
                <a:latin typeface="Arial" panose="020B0604020202020204" pitchFamily="34" charset="0"/>
                <a:cs typeface="Arial" panose="020B0604020202020204" pitchFamily="34" charset="0"/>
              </a:rPr>
              <a:t>af</a:t>
            </a:r>
            <a:r>
              <a:rPr sz="2400" dirty="0">
                <a:latin typeface="Arial" panose="020B0604020202020204" pitchFamily="34" charset="0"/>
                <a:cs typeface="Arial" panose="020B0604020202020204" pitchFamily="34" charset="0"/>
              </a:rPr>
              <a:t> en print de ICALT </a:t>
            </a:r>
            <a:r>
              <a:rPr sz="2400" dirty="0" err="1">
                <a:latin typeface="Arial" panose="020B0604020202020204" pitchFamily="34" charset="0"/>
                <a:cs typeface="Arial" panose="020B0604020202020204" pitchFamily="34" charset="0"/>
              </a:rPr>
              <a:t>observatie</a:t>
            </a:r>
            <a:r>
              <a:rPr sz="2400" dirty="0">
                <a:latin typeface="Arial" panose="020B0604020202020204" pitchFamily="34" charset="0"/>
                <a:cs typeface="Arial" panose="020B0604020202020204" pitchFamily="34" charset="0"/>
              </a:rPr>
              <a:t> </a:t>
            </a:r>
            <a:r>
              <a:rPr sz="2400" dirty="0" err="1">
                <a:latin typeface="Arial" panose="020B0604020202020204" pitchFamily="34" charset="0"/>
                <a:cs typeface="Arial" panose="020B0604020202020204" pitchFamily="34" charset="0"/>
              </a:rPr>
              <a:t>vanaf</a:t>
            </a:r>
            <a:r>
              <a:rPr sz="2400" dirty="0">
                <a:latin typeface="Arial" panose="020B0604020202020204" pitchFamily="34" charset="0"/>
                <a:cs typeface="Arial" panose="020B0604020202020204" pitchFamily="34" charset="0"/>
              </a:rPr>
              <a:t> de website </a:t>
            </a:r>
            <a:r>
              <a:rPr sz="2400" dirty="0" err="1">
                <a:latin typeface="Arial" panose="020B0604020202020204" pitchFamily="34" charset="0"/>
                <a:cs typeface="Arial" panose="020B0604020202020204" pitchFamily="34" charset="0"/>
              </a:rPr>
              <a:t>uit</a:t>
            </a:r>
            <a:r>
              <a:rPr sz="2400" dirty="0">
                <a:latin typeface="Arial" panose="020B0604020202020204" pitchFamily="34" charset="0"/>
                <a:cs typeface="Arial" panose="020B0604020202020204" pitchFamily="34" charset="0"/>
              </a:rPr>
              <a:t>.</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Titel 1"/>
          <p:cNvSpPr txBox="1">
            <a:spLocks noGrp="1"/>
          </p:cNvSpPr>
          <p:nvPr>
            <p:ph type="title"/>
          </p:nvPr>
        </p:nvSpPr>
        <p:spPr>
          <a:xfrm>
            <a:off x="1251677" y="382384"/>
            <a:ext cx="10178323" cy="1492133"/>
          </a:xfrm>
          <a:prstGeom prst="rect">
            <a:avLst/>
          </a:prstGeom>
        </p:spPr>
        <p:txBody>
          <a:bodyPr/>
          <a:lstStyle/>
          <a:p>
            <a:r>
              <a:rPr dirty="0"/>
              <a:t>Het </a:t>
            </a:r>
            <a:r>
              <a:rPr dirty="0" err="1"/>
              <a:t>lesvoorbereidingsformulier</a:t>
            </a:r>
            <a:endParaRPr dirty="0"/>
          </a:p>
        </p:txBody>
      </p:sp>
      <p:sp>
        <p:nvSpPr>
          <p:cNvPr id="146" name="Tijdelijke aanduiding voor inhoud 2"/>
          <p:cNvSpPr txBox="1">
            <a:spLocks noGrp="1"/>
          </p:cNvSpPr>
          <p:nvPr>
            <p:ph type="body" idx="1"/>
          </p:nvPr>
        </p:nvSpPr>
        <p:spPr>
          <a:xfrm>
            <a:off x="1135808" y="1449168"/>
            <a:ext cx="10178324" cy="3593592"/>
          </a:xfrm>
          <a:prstGeom prst="rect">
            <a:avLst/>
          </a:prstGeom>
        </p:spPr>
        <p:txBody>
          <a:bodyPr>
            <a:normAutofit/>
          </a:bodyPr>
          <a:lstStyle/>
          <a:p>
            <a:pPr marL="139700" indent="0" defTabSz="457200">
              <a:lnSpc>
                <a:spcPct val="100000"/>
              </a:lnSpc>
              <a:spcBef>
                <a:spcPts val="0"/>
              </a:spcBef>
              <a:buClr>
                <a:srgbClr val="222222"/>
              </a:buClr>
              <a:buNone/>
              <a:defRPr sz="1833">
                <a:solidFill>
                  <a:srgbClr val="222222"/>
                </a:solidFill>
                <a:latin typeface="Arial"/>
                <a:ea typeface="Arial"/>
                <a:cs typeface="Arial"/>
                <a:sym typeface="Arial"/>
              </a:defRPr>
            </a:pPr>
            <a:r>
              <a:rPr lang="nl-NL" sz="2200" b="1" dirty="0"/>
              <a:t>Open voorbereiding</a:t>
            </a:r>
          </a:p>
          <a:p>
            <a:pPr marL="482600" indent="-342900" defTabSz="457200">
              <a:lnSpc>
                <a:spcPct val="100000"/>
              </a:lnSpc>
              <a:spcBef>
                <a:spcPts val="0"/>
              </a:spcBef>
              <a:buClr>
                <a:srgbClr val="222222"/>
              </a:buClr>
              <a:defRPr sz="1833">
                <a:solidFill>
                  <a:srgbClr val="222222"/>
                </a:solidFill>
                <a:latin typeface="Arial"/>
                <a:ea typeface="Arial"/>
                <a:cs typeface="Arial"/>
                <a:sym typeface="Arial"/>
              </a:defRPr>
            </a:pPr>
            <a:r>
              <a:rPr lang="nl-NL" sz="2200" dirty="0"/>
              <a:t>Het </a:t>
            </a:r>
            <a:r>
              <a:rPr lang="nl-NL" sz="2200" dirty="0">
                <a:hlinkClick r:id="rId2"/>
              </a:rPr>
              <a:t>lesvoorbereidingsformulier</a:t>
            </a:r>
            <a:r>
              <a:rPr lang="nl-NL" sz="2200" dirty="0"/>
              <a:t> is vrij in didactische opbouw: </a:t>
            </a:r>
            <a:br>
              <a:rPr lang="nl-NL" sz="2200" dirty="0"/>
            </a:br>
            <a:r>
              <a:rPr lang="nl-NL" sz="2200" dirty="0"/>
              <a:t>De student kiest in overleg met de PO een logische opbouw.</a:t>
            </a:r>
          </a:p>
          <a:p>
            <a:pPr marL="482600" indent="-342900" defTabSz="457200">
              <a:lnSpc>
                <a:spcPct val="100000"/>
              </a:lnSpc>
              <a:spcBef>
                <a:spcPts val="0"/>
              </a:spcBef>
              <a:buClr>
                <a:srgbClr val="222222"/>
              </a:buClr>
              <a:defRPr sz="1833">
                <a:solidFill>
                  <a:srgbClr val="222222"/>
                </a:solidFill>
                <a:latin typeface="Arial"/>
                <a:ea typeface="Arial"/>
                <a:cs typeface="Arial"/>
                <a:sym typeface="Arial"/>
              </a:defRPr>
            </a:pPr>
            <a:r>
              <a:rPr lang="nl-NL" sz="2200" dirty="0"/>
              <a:t>Handig: in het formulier staan links naar </a:t>
            </a:r>
            <a:r>
              <a:rPr lang="nl-NL" sz="2200" u="sng" dirty="0">
                <a:solidFill>
                  <a:schemeClr val="accent3"/>
                </a:solidFill>
                <a:uFill>
                  <a:solidFill>
                    <a:schemeClr val="accent3"/>
                  </a:solidFill>
                </a:uFill>
                <a:hlinkClick r:id="rId3"/>
              </a:rPr>
              <a:t>Lesmodellen</a:t>
            </a:r>
            <a:r>
              <a:rPr lang="nl-NL" sz="2200" dirty="0"/>
              <a:t> (bijv. DI, OOL) en ICALT-vaardigheden</a:t>
            </a:r>
            <a:endParaRPr sz="2200" u="sng" dirty="0">
              <a:solidFill>
                <a:schemeClr val="accent3"/>
              </a:solidFill>
              <a:uFill>
                <a:solidFill>
                  <a:schemeClr val="accent3"/>
                </a:solidFill>
              </a:uFill>
            </a:endParaRPr>
          </a:p>
          <a:p>
            <a:pPr marL="139700" indent="0" defTabSz="457200">
              <a:lnSpc>
                <a:spcPct val="100000"/>
              </a:lnSpc>
              <a:spcBef>
                <a:spcPts val="0"/>
              </a:spcBef>
              <a:buClr>
                <a:srgbClr val="222222"/>
              </a:buClr>
              <a:buNone/>
              <a:defRPr sz="1333">
                <a:solidFill>
                  <a:srgbClr val="222222"/>
                </a:solidFill>
                <a:latin typeface="Arial"/>
                <a:ea typeface="Arial"/>
                <a:cs typeface="Arial"/>
                <a:sym typeface="Arial"/>
              </a:defRPr>
            </a:pPr>
            <a:endParaRPr lang="nl-NL" sz="2200" dirty="0"/>
          </a:p>
          <a:p>
            <a:pPr marL="139700" indent="0" defTabSz="457200">
              <a:lnSpc>
                <a:spcPct val="100000"/>
              </a:lnSpc>
              <a:spcBef>
                <a:spcPts val="0"/>
              </a:spcBef>
              <a:buClr>
                <a:srgbClr val="222222"/>
              </a:buClr>
              <a:buNone/>
              <a:defRPr sz="1333">
                <a:solidFill>
                  <a:srgbClr val="222222"/>
                </a:solidFill>
                <a:latin typeface="Arial"/>
                <a:ea typeface="Arial"/>
                <a:cs typeface="Arial"/>
                <a:sym typeface="Arial"/>
              </a:defRPr>
            </a:pPr>
            <a:r>
              <a:rPr lang="nl-NL" sz="2200" b="1" dirty="0"/>
              <a:t>Vaste basis: de ICALT-observatie blijft bestaan, maar…</a:t>
            </a:r>
          </a:p>
          <a:p>
            <a:pPr marL="482600" indent="-342900" defTabSz="457200">
              <a:lnSpc>
                <a:spcPct val="100000"/>
              </a:lnSpc>
              <a:spcBef>
                <a:spcPts val="0"/>
              </a:spcBef>
              <a:buClr>
                <a:srgbClr val="222222"/>
              </a:buClr>
              <a:defRPr sz="1333">
                <a:solidFill>
                  <a:srgbClr val="222222"/>
                </a:solidFill>
                <a:latin typeface="Arial"/>
                <a:ea typeface="Arial"/>
                <a:cs typeface="Arial"/>
                <a:sym typeface="Arial"/>
              </a:defRPr>
            </a:pPr>
            <a:r>
              <a:rPr lang="nl-NL" sz="2200" dirty="0"/>
              <a:t>Naast ICALT-vaardigheden, kunnen studenten ook andere bronnen (zoals de leeruitkomsten of de vorige beoordeling) gebruiken om hun leerdoelen te formuleren.</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Praktijkactviteiten"/>
          <p:cNvSpPr txBox="1">
            <a:spLocks noGrp="1"/>
          </p:cNvSpPr>
          <p:nvPr>
            <p:ph type="title"/>
          </p:nvPr>
        </p:nvSpPr>
        <p:spPr>
          <a:prstGeom prst="rect">
            <a:avLst/>
          </a:prstGeom>
        </p:spPr>
        <p:txBody>
          <a:bodyPr/>
          <a:lstStyle/>
          <a:p>
            <a:r>
              <a:rPr dirty="0" err="1"/>
              <a:t>Praktijkactviteiten</a:t>
            </a:r>
            <a:endParaRPr dirty="0"/>
          </a:p>
        </p:txBody>
      </p:sp>
      <p:sp>
        <p:nvSpPr>
          <p:cNvPr id="149" name="Overzicht van Praktijkactiviteiten: minimaal 10 LVF voor iedere fase, meer mag altijd. We verwachten wel dat studenten wel altijd voorbereid op stage zijn en lessen geven of activiteiten begeleiden. Ze hoeven deze echter niet meer altijd via LVF voor te "/>
          <p:cNvSpPr txBox="1">
            <a:spLocks noGrp="1"/>
          </p:cNvSpPr>
          <p:nvPr>
            <p:ph type="body" idx="1"/>
          </p:nvPr>
        </p:nvSpPr>
        <p:spPr>
          <a:xfrm>
            <a:off x="1154770" y="1632204"/>
            <a:ext cx="10178323" cy="3593592"/>
          </a:xfrm>
          <a:prstGeom prst="rect">
            <a:avLst/>
          </a:prstGeom>
        </p:spPr>
        <p:txBody>
          <a:bodyPr>
            <a:noAutofit/>
          </a:bodyPr>
          <a:lstStyle/>
          <a:p>
            <a:pPr marL="139700" indent="0" defTabSz="457200">
              <a:lnSpc>
                <a:spcPct val="100000"/>
              </a:lnSpc>
              <a:spcBef>
                <a:spcPts val="0"/>
              </a:spcBef>
              <a:buClr>
                <a:srgbClr val="222222"/>
              </a:buClr>
              <a:buNone/>
              <a:defRPr sz="1833">
                <a:solidFill>
                  <a:srgbClr val="222222"/>
                </a:solidFill>
                <a:latin typeface="Arial"/>
                <a:ea typeface="Arial"/>
                <a:cs typeface="Arial"/>
                <a:sym typeface="Arial"/>
              </a:defRPr>
            </a:pPr>
            <a:r>
              <a:rPr lang="nl-NL" sz="2200" b="1" dirty="0"/>
              <a:t>Praktijkactiviteiten &amp; LVF</a:t>
            </a:r>
          </a:p>
          <a:p>
            <a:pPr marL="482600" indent="-342900" defTabSz="457200">
              <a:lnSpc>
                <a:spcPct val="100000"/>
              </a:lnSpc>
              <a:spcBef>
                <a:spcPts val="0"/>
              </a:spcBef>
              <a:buClr>
                <a:srgbClr val="222222"/>
              </a:buClr>
              <a:defRPr sz="1833">
                <a:solidFill>
                  <a:srgbClr val="222222"/>
                </a:solidFill>
                <a:latin typeface="Arial"/>
                <a:ea typeface="Arial"/>
                <a:cs typeface="Arial"/>
                <a:sym typeface="Arial"/>
              </a:defRPr>
            </a:pPr>
            <a:r>
              <a:rPr lang="nl-NL" sz="2200" dirty="0"/>
              <a:t>Elke les dan wel activiteit is voorbereid; dit hoeft niet altijd via LVF</a:t>
            </a:r>
          </a:p>
          <a:p>
            <a:pPr marL="482600" indent="-342900" defTabSz="457200">
              <a:lnSpc>
                <a:spcPct val="100000"/>
              </a:lnSpc>
              <a:spcBef>
                <a:spcPts val="0"/>
              </a:spcBef>
              <a:buClr>
                <a:srgbClr val="222222"/>
              </a:buClr>
              <a:defRPr sz="1833">
                <a:solidFill>
                  <a:srgbClr val="222222"/>
                </a:solidFill>
                <a:latin typeface="Arial"/>
                <a:ea typeface="Arial"/>
                <a:cs typeface="Arial"/>
                <a:sym typeface="Arial"/>
              </a:defRPr>
            </a:pPr>
            <a:r>
              <a:rPr lang="nl-NL" sz="2200" dirty="0"/>
              <a:t>Minimaal 10 LVF per fase (=ondergrens); meer mag altijd</a:t>
            </a:r>
          </a:p>
          <a:p>
            <a:pPr marL="482600" indent="-342900" defTabSz="457200">
              <a:lnSpc>
                <a:spcPct val="100000"/>
              </a:lnSpc>
              <a:spcBef>
                <a:spcPts val="0"/>
              </a:spcBef>
              <a:buClr>
                <a:srgbClr val="222222"/>
              </a:buClr>
              <a:defRPr sz="1833">
                <a:solidFill>
                  <a:srgbClr val="222222"/>
                </a:solidFill>
                <a:latin typeface="Arial"/>
                <a:ea typeface="Arial"/>
                <a:cs typeface="Arial"/>
                <a:sym typeface="Arial"/>
              </a:defRPr>
            </a:pPr>
            <a:r>
              <a:rPr lang="nl-NL" sz="2200" dirty="0"/>
              <a:t>Let op: Durf als PO te sturen (bijv. in het vragen naar meer voorbereiding via LVF) als de situatie daar om vraagt.</a:t>
            </a:r>
          </a:p>
          <a:p>
            <a:pPr marL="139700" indent="0" defTabSz="457200">
              <a:lnSpc>
                <a:spcPct val="100000"/>
              </a:lnSpc>
              <a:spcBef>
                <a:spcPts val="0"/>
              </a:spcBef>
              <a:buClr>
                <a:srgbClr val="222222"/>
              </a:buClr>
              <a:buNone/>
              <a:defRPr sz="1833">
                <a:solidFill>
                  <a:srgbClr val="222222"/>
                </a:solidFill>
                <a:latin typeface="Arial"/>
                <a:ea typeface="Arial"/>
                <a:cs typeface="Arial"/>
                <a:sym typeface="Arial"/>
              </a:defRPr>
            </a:pPr>
            <a:endParaRPr lang="nl-NL" sz="2200" dirty="0"/>
          </a:p>
          <a:p>
            <a:pPr marL="139700" indent="0" defTabSz="457200">
              <a:lnSpc>
                <a:spcPct val="100000"/>
              </a:lnSpc>
              <a:spcBef>
                <a:spcPts val="0"/>
              </a:spcBef>
              <a:buClr>
                <a:srgbClr val="222222"/>
              </a:buClr>
              <a:buNone/>
              <a:defRPr sz="1833">
                <a:solidFill>
                  <a:srgbClr val="222222"/>
                </a:solidFill>
                <a:latin typeface="Arial"/>
                <a:ea typeface="Arial"/>
                <a:cs typeface="Arial"/>
                <a:sym typeface="Arial"/>
              </a:defRPr>
            </a:pPr>
            <a:r>
              <a:rPr lang="nl-NL" sz="2200" b="1" dirty="0"/>
              <a:t>ICALT-observatie</a:t>
            </a:r>
          </a:p>
          <a:p>
            <a:pPr marL="457200" indent="-317500" defTabSz="457200">
              <a:lnSpc>
                <a:spcPct val="100000"/>
              </a:lnSpc>
              <a:spcBef>
                <a:spcPts val="0"/>
              </a:spcBef>
              <a:buClr>
                <a:srgbClr val="222222"/>
              </a:buClr>
              <a:defRPr sz="1833">
                <a:solidFill>
                  <a:srgbClr val="222222"/>
                </a:solidFill>
                <a:latin typeface="Arial"/>
                <a:ea typeface="Arial"/>
                <a:cs typeface="Arial"/>
                <a:sym typeface="Arial"/>
              </a:defRPr>
            </a:pPr>
            <a:r>
              <a:rPr lang="nl-NL" sz="2200" dirty="0"/>
              <a:t>F</a:t>
            </a:r>
            <a:r>
              <a:rPr sz="2200" dirty="0" err="1"/>
              <a:t>eedback</a:t>
            </a:r>
            <a:r>
              <a:rPr sz="2200" dirty="0"/>
              <a:t> </a:t>
            </a:r>
            <a:r>
              <a:rPr lang="nl-NL" sz="2200" dirty="0"/>
              <a:t>&amp;</a:t>
            </a:r>
            <a:r>
              <a:rPr sz="2200" dirty="0"/>
              <a:t> feedforward </a:t>
            </a:r>
            <a:r>
              <a:rPr sz="2200" dirty="0" err="1"/>
              <a:t>staa</a:t>
            </a:r>
            <a:r>
              <a:rPr lang="nl-NL" sz="2200" dirty="0"/>
              <a:t>n</a:t>
            </a:r>
            <a:r>
              <a:rPr sz="2200" dirty="0"/>
              <a:t> </a:t>
            </a:r>
            <a:r>
              <a:rPr sz="2200" dirty="0" err="1"/>
              <a:t>centraal</a:t>
            </a:r>
            <a:r>
              <a:rPr lang="nl-NL" sz="2200" dirty="0"/>
              <a:t> en sturen het vervolg: de student neemt deze op in de eigen leerdoelen</a:t>
            </a:r>
            <a:r>
              <a:rPr sz="2200" dirty="0"/>
              <a:t>. </a:t>
            </a:r>
            <a:endParaRPr lang="nl-NL" sz="2200" dirty="0"/>
          </a:p>
          <a:p>
            <a:pPr marL="457200" indent="-317500" defTabSz="457200">
              <a:lnSpc>
                <a:spcPct val="100000"/>
              </a:lnSpc>
              <a:spcBef>
                <a:spcPts val="0"/>
              </a:spcBef>
              <a:buClr>
                <a:srgbClr val="222222"/>
              </a:buClr>
              <a:defRPr sz="1833">
                <a:solidFill>
                  <a:srgbClr val="222222"/>
                </a:solidFill>
                <a:latin typeface="Arial"/>
                <a:ea typeface="Arial"/>
                <a:cs typeface="Arial"/>
                <a:sym typeface="Arial"/>
              </a:defRPr>
            </a:pPr>
            <a:endParaRPr lang="nl-NL" sz="2200" dirty="0"/>
          </a:p>
          <a:p>
            <a:pPr marL="139700" indent="0" defTabSz="457200">
              <a:lnSpc>
                <a:spcPct val="100000"/>
              </a:lnSpc>
              <a:spcBef>
                <a:spcPts val="0"/>
              </a:spcBef>
              <a:buClr>
                <a:srgbClr val="222222"/>
              </a:buClr>
              <a:buNone/>
              <a:defRPr sz="1833">
                <a:solidFill>
                  <a:srgbClr val="222222"/>
                </a:solidFill>
                <a:latin typeface="Arial"/>
                <a:ea typeface="Arial"/>
                <a:cs typeface="Arial"/>
                <a:sym typeface="Arial"/>
              </a:defRPr>
            </a:pPr>
            <a:r>
              <a:rPr lang="nl-NL" sz="2200" b="1" dirty="0"/>
              <a:t>ICALT-training (onderdeel opleiding schoolopleiders)</a:t>
            </a:r>
            <a:r>
              <a:rPr sz="2200" dirty="0"/>
              <a:t> </a:t>
            </a:r>
          </a:p>
          <a:p>
            <a:pPr marL="457200" indent="-317500" defTabSz="457200">
              <a:lnSpc>
                <a:spcPct val="100000"/>
              </a:lnSpc>
              <a:spcBef>
                <a:spcPts val="0"/>
              </a:spcBef>
              <a:buClr>
                <a:srgbClr val="222222"/>
              </a:buClr>
              <a:defRPr sz="1833">
                <a:solidFill>
                  <a:srgbClr val="222222"/>
                </a:solidFill>
                <a:latin typeface="Arial"/>
                <a:ea typeface="Arial"/>
                <a:cs typeface="Arial"/>
                <a:sym typeface="Arial"/>
              </a:defRPr>
            </a:pPr>
            <a:r>
              <a:rPr sz="2200" dirty="0"/>
              <a:t>De ICALT-training </a:t>
            </a:r>
            <a:r>
              <a:rPr sz="2200" dirty="0" err="1"/>
              <a:t>blijft</a:t>
            </a:r>
            <a:r>
              <a:rPr sz="2200" dirty="0"/>
              <a:t> </a:t>
            </a:r>
            <a:r>
              <a:rPr sz="2200" dirty="0" err="1"/>
              <a:t>bestaan</a:t>
            </a:r>
            <a:r>
              <a:rPr lang="nl-NL" sz="2200" dirty="0"/>
              <a:t> als onderdeel van de opleiding</a:t>
            </a:r>
            <a:r>
              <a:rPr sz="2200" dirty="0"/>
              <a:t> </a:t>
            </a:r>
            <a:r>
              <a:rPr sz="2200" dirty="0" err="1"/>
              <a:t>voor</a:t>
            </a:r>
            <a:r>
              <a:rPr sz="2200" dirty="0"/>
              <a:t> </a:t>
            </a:r>
            <a:r>
              <a:rPr sz="2200" dirty="0" err="1"/>
              <a:t>schoolopleiders</a:t>
            </a:r>
            <a:r>
              <a:rPr sz="2200" dirty="0"/>
              <a:t>, en </a:t>
            </a:r>
            <a:r>
              <a:rPr sz="2200" dirty="0" err="1"/>
              <a:t>richt</a:t>
            </a:r>
            <a:r>
              <a:rPr sz="2200" dirty="0"/>
              <a:t> </a:t>
            </a:r>
            <a:r>
              <a:rPr sz="2200" dirty="0" err="1"/>
              <a:t>zich</a:t>
            </a:r>
            <a:r>
              <a:rPr sz="2200" dirty="0"/>
              <a:t> </a:t>
            </a:r>
            <a:r>
              <a:rPr sz="2200" dirty="0" err="1"/>
              <a:t>meer</a:t>
            </a:r>
            <a:r>
              <a:rPr sz="2200" dirty="0"/>
              <a:t> op de feedback en feedforward.</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Evaluatie studentniveau +…"/>
          <p:cNvSpPr txBox="1">
            <a:spLocks noGrp="1"/>
          </p:cNvSpPr>
          <p:nvPr>
            <p:ph type="title"/>
          </p:nvPr>
        </p:nvSpPr>
        <p:spPr>
          <a:xfrm>
            <a:off x="1251677" y="382384"/>
            <a:ext cx="10178324" cy="934787"/>
          </a:xfrm>
          <a:prstGeom prst="rect">
            <a:avLst/>
          </a:prstGeom>
        </p:spPr>
        <p:txBody>
          <a:bodyPr>
            <a:normAutofit/>
          </a:bodyPr>
          <a:lstStyle/>
          <a:p>
            <a:pPr defTabSz="859536">
              <a:defRPr sz="4794" spc="188"/>
            </a:pPr>
            <a:r>
              <a:rPr sz="4100" dirty="0" err="1"/>
              <a:t>Evaluatie</a:t>
            </a:r>
            <a:r>
              <a:rPr sz="4100" dirty="0"/>
              <a:t> </a:t>
            </a:r>
            <a:r>
              <a:rPr sz="4100" dirty="0" err="1"/>
              <a:t>studentniveau</a:t>
            </a:r>
            <a:r>
              <a:rPr sz="4100" dirty="0"/>
              <a:t> + </a:t>
            </a:r>
            <a:r>
              <a:rPr sz="4100" dirty="0" err="1"/>
              <a:t>nieuwe</a:t>
            </a:r>
            <a:r>
              <a:rPr sz="4100" dirty="0"/>
              <a:t> </a:t>
            </a:r>
            <a:r>
              <a:rPr sz="4100" dirty="0" err="1"/>
              <a:t>doelen</a:t>
            </a:r>
            <a:endParaRPr sz="4100" dirty="0"/>
          </a:p>
        </p:txBody>
      </p:sp>
      <p:pic>
        <p:nvPicPr>
          <p:cNvPr id="5" name="Afbeelding 4">
            <a:hlinkClick r:id="rId2"/>
            <a:extLst>
              <a:ext uri="{FF2B5EF4-FFF2-40B4-BE49-F238E27FC236}">
                <a16:creationId xmlns:a16="http://schemas.microsoft.com/office/drawing/2014/main" id="{E2E31342-9A3D-78B5-FEF8-36677AEBD2E2}"/>
              </a:ext>
            </a:extLst>
          </p:cNvPr>
          <p:cNvPicPr>
            <a:picLocks noChangeAspect="1"/>
          </p:cNvPicPr>
          <p:nvPr/>
        </p:nvPicPr>
        <p:blipFill>
          <a:blip r:embed="rId3"/>
          <a:stretch>
            <a:fillRect/>
          </a:stretch>
        </p:blipFill>
        <p:spPr>
          <a:xfrm>
            <a:off x="886268" y="1063162"/>
            <a:ext cx="11196874" cy="5185238"/>
          </a:xfrm>
          <a:prstGeom prst="rect">
            <a:avLst/>
          </a:prstGeom>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itel 1"/>
          <p:cNvSpPr txBox="1">
            <a:spLocks noGrp="1"/>
          </p:cNvSpPr>
          <p:nvPr>
            <p:ph type="title"/>
          </p:nvPr>
        </p:nvSpPr>
        <p:spPr>
          <a:xfrm>
            <a:off x="1251677" y="382384"/>
            <a:ext cx="10178323" cy="1492133"/>
          </a:xfrm>
          <a:prstGeom prst="rect">
            <a:avLst/>
          </a:prstGeom>
        </p:spPr>
        <p:txBody>
          <a:bodyPr/>
          <a:lstStyle/>
          <a:p>
            <a:r>
              <a:t>Zijinstroom</a:t>
            </a:r>
          </a:p>
        </p:txBody>
      </p:sp>
      <p:sp>
        <p:nvSpPr>
          <p:cNvPr id="155" name="Tijdelijke aanduiding voor inhoud 2"/>
          <p:cNvSpPr txBox="1">
            <a:spLocks noGrp="1"/>
          </p:cNvSpPr>
          <p:nvPr>
            <p:ph type="body" idx="1"/>
          </p:nvPr>
        </p:nvSpPr>
        <p:spPr>
          <a:xfrm>
            <a:off x="1251677" y="1427355"/>
            <a:ext cx="10334440" cy="5048260"/>
          </a:xfrm>
          <a:prstGeom prst="rect">
            <a:avLst/>
          </a:prstGeom>
        </p:spPr>
        <p:txBody>
          <a:bodyPr>
            <a:normAutofit/>
          </a:bodyPr>
          <a:lstStyle/>
          <a:p>
            <a:pPr>
              <a:lnSpc>
                <a:spcPct val="88000"/>
              </a:lnSpc>
              <a:defRPr sz="1800"/>
            </a:pPr>
            <a:endParaRPr sz="2200" dirty="0">
              <a:latin typeface="Arial" panose="020B0604020202020204" pitchFamily="34" charset="0"/>
              <a:cs typeface="Arial" panose="020B0604020202020204" pitchFamily="34" charset="0"/>
            </a:endParaRPr>
          </a:p>
          <a:p>
            <a:pPr defTabSz="457200">
              <a:lnSpc>
                <a:spcPct val="100000"/>
              </a:lnSpc>
              <a:spcBef>
                <a:spcPts val="0"/>
              </a:spcBef>
              <a:buClrTx/>
              <a:buSzTx/>
              <a:defRPr sz="1200">
                <a:solidFill>
                  <a:srgbClr val="000000"/>
                </a:solidFill>
                <a:latin typeface="+mn-lt"/>
                <a:ea typeface="+mn-ea"/>
                <a:cs typeface="+mn-cs"/>
                <a:sym typeface="Helvetica"/>
              </a:defRPr>
            </a:pPr>
            <a:r>
              <a:rPr sz="2200" dirty="0">
                <a:latin typeface="Arial" panose="020B0604020202020204" pitchFamily="34" charset="0"/>
                <a:cs typeface="Arial" panose="020B0604020202020204" pitchFamily="34" charset="0"/>
              </a:rPr>
              <a:t>De </a:t>
            </a:r>
            <a:r>
              <a:rPr lang="nl-NL" sz="2200" dirty="0">
                <a:latin typeface="Arial" panose="020B0604020202020204" pitchFamily="34" charset="0"/>
                <a:cs typeface="Arial" panose="020B0604020202020204" pitchFamily="34" charset="0"/>
              </a:rPr>
              <a:t>ICALT</a:t>
            </a:r>
            <a:r>
              <a:rPr sz="2200" dirty="0">
                <a:latin typeface="Arial" panose="020B0604020202020204" pitchFamily="34" charset="0"/>
                <a:cs typeface="Arial" panose="020B0604020202020204" pitchFamily="34" charset="0"/>
              </a:rPr>
              <a:t> </a:t>
            </a:r>
            <a:r>
              <a:rPr sz="2200" dirty="0" err="1">
                <a:latin typeface="Arial" panose="020B0604020202020204" pitchFamily="34" charset="0"/>
                <a:cs typeface="Arial" panose="020B0604020202020204" pitchFamily="34" charset="0"/>
              </a:rPr>
              <a:t>wordt</a:t>
            </a:r>
            <a:r>
              <a:rPr sz="2200" dirty="0">
                <a:latin typeface="Arial" panose="020B0604020202020204" pitchFamily="34" charset="0"/>
                <a:cs typeface="Arial" panose="020B0604020202020204" pitchFamily="34" charset="0"/>
              </a:rPr>
              <a:t> </a:t>
            </a:r>
            <a:r>
              <a:rPr sz="2200" dirty="0" err="1">
                <a:latin typeface="Arial" panose="020B0604020202020204" pitchFamily="34" charset="0"/>
                <a:cs typeface="Arial" panose="020B0604020202020204" pitchFamily="34" charset="0"/>
              </a:rPr>
              <a:t>verplicht</a:t>
            </a:r>
            <a:r>
              <a:rPr sz="2200" dirty="0">
                <a:latin typeface="Arial" panose="020B0604020202020204" pitchFamily="34" charset="0"/>
                <a:cs typeface="Arial" panose="020B0604020202020204" pitchFamily="34" charset="0"/>
              </a:rPr>
              <a:t> </a:t>
            </a:r>
            <a:r>
              <a:rPr sz="2200" dirty="0" err="1">
                <a:latin typeface="Arial" panose="020B0604020202020204" pitchFamily="34" charset="0"/>
                <a:cs typeface="Arial" panose="020B0604020202020204" pitchFamily="34" charset="0"/>
              </a:rPr>
              <a:t>afgenomen</a:t>
            </a:r>
            <a:r>
              <a:rPr sz="2200" dirty="0">
                <a:latin typeface="Arial" panose="020B0604020202020204" pitchFamily="34" charset="0"/>
                <a:cs typeface="Arial" panose="020B0604020202020204" pitchFamily="34" charset="0"/>
              </a:rPr>
              <a:t> bij de start van elk </a:t>
            </a:r>
            <a:r>
              <a:rPr sz="2200" dirty="0" err="1">
                <a:latin typeface="Arial" panose="020B0604020202020204" pitchFamily="34" charset="0"/>
                <a:cs typeface="Arial" panose="020B0604020202020204" pitchFamily="34" charset="0"/>
              </a:rPr>
              <a:t>ontwikkelonderzoek</a:t>
            </a:r>
            <a:r>
              <a:rPr sz="2200" dirty="0">
                <a:latin typeface="Arial" panose="020B0604020202020204" pitchFamily="34" charset="0"/>
                <a:cs typeface="Arial" panose="020B0604020202020204" pitchFamily="34" charset="0"/>
              </a:rPr>
              <a:t> en </a:t>
            </a:r>
            <a:r>
              <a:rPr sz="2200" dirty="0" err="1">
                <a:latin typeface="Arial" panose="020B0604020202020204" pitchFamily="34" charset="0"/>
                <a:cs typeface="Arial" panose="020B0604020202020204" pitchFamily="34" charset="0"/>
              </a:rPr>
              <a:t>kan</a:t>
            </a:r>
            <a:r>
              <a:rPr sz="2200" dirty="0">
                <a:latin typeface="Arial" panose="020B0604020202020204" pitchFamily="34" charset="0"/>
                <a:cs typeface="Arial" panose="020B0604020202020204" pitchFamily="34" charset="0"/>
              </a:rPr>
              <a:t> </a:t>
            </a:r>
            <a:r>
              <a:rPr sz="2200" dirty="0" err="1">
                <a:latin typeface="Arial" panose="020B0604020202020204" pitchFamily="34" charset="0"/>
                <a:cs typeface="Arial" panose="020B0604020202020204" pitchFamily="34" charset="0"/>
              </a:rPr>
              <a:t>optioneel</a:t>
            </a:r>
            <a:r>
              <a:rPr sz="2200" dirty="0">
                <a:latin typeface="Arial" panose="020B0604020202020204" pitchFamily="34" charset="0"/>
                <a:cs typeface="Arial" panose="020B0604020202020204" pitchFamily="34" charset="0"/>
              </a:rPr>
              <a:t> door de </a:t>
            </a:r>
            <a:r>
              <a:rPr sz="2200" dirty="0" err="1">
                <a:latin typeface="Arial" panose="020B0604020202020204" pitchFamily="34" charset="0"/>
                <a:cs typeface="Arial" panose="020B0604020202020204" pitchFamily="34" charset="0"/>
              </a:rPr>
              <a:t>zij-instromer</a:t>
            </a:r>
            <a:r>
              <a:rPr sz="2200" dirty="0">
                <a:latin typeface="Arial" panose="020B0604020202020204" pitchFamily="34" charset="0"/>
                <a:cs typeface="Arial" panose="020B0604020202020204" pitchFamily="34" charset="0"/>
              </a:rPr>
              <a:t> </a:t>
            </a:r>
            <a:r>
              <a:rPr sz="2200" dirty="0" err="1">
                <a:latin typeface="Arial" panose="020B0604020202020204" pitchFamily="34" charset="0"/>
                <a:cs typeface="Arial" panose="020B0604020202020204" pitchFamily="34" charset="0"/>
              </a:rPr>
              <a:t>worden</a:t>
            </a:r>
            <a:r>
              <a:rPr sz="2200" dirty="0">
                <a:latin typeface="Arial" panose="020B0604020202020204" pitchFamily="34" charset="0"/>
                <a:cs typeface="Arial" panose="020B0604020202020204" pitchFamily="34" charset="0"/>
              </a:rPr>
              <a:t> </a:t>
            </a:r>
            <a:r>
              <a:rPr sz="2200" dirty="0" err="1">
                <a:latin typeface="Arial" panose="020B0604020202020204" pitchFamily="34" charset="0"/>
                <a:cs typeface="Arial" panose="020B0604020202020204" pitchFamily="34" charset="0"/>
              </a:rPr>
              <a:t>aangevraagd</a:t>
            </a:r>
            <a:r>
              <a:rPr sz="2200" dirty="0">
                <a:latin typeface="Arial" panose="020B0604020202020204" pitchFamily="34" charset="0"/>
                <a:cs typeface="Arial" panose="020B0604020202020204" pitchFamily="34" charset="0"/>
              </a:rPr>
              <a:t> bij de schoolopleider net </a:t>
            </a:r>
            <a:r>
              <a:rPr sz="2200" dirty="0" err="1">
                <a:latin typeface="Arial" panose="020B0604020202020204" pitchFamily="34" charset="0"/>
                <a:cs typeface="Arial" panose="020B0604020202020204" pitchFamily="34" charset="0"/>
              </a:rPr>
              <a:t>voordat</a:t>
            </a:r>
            <a:r>
              <a:rPr sz="2200" dirty="0">
                <a:latin typeface="Arial" panose="020B0604020202020204" pitchFamily="34" charset="0"/>
                <a:cs typeface="Arial" panose="020B0604020202020204" pitchFamily="34" charset="0"/>
              </a:rPr>
              <a:t> de </a:t>
            </a:r>
            <a:r>
              <a:rPr sz="2200" dirty="0" err="1">
                <a:latin typeface="Arial" panose="020B0604020202020204" pitchFamily="34" charset="0"/>
                <a:cs typeface="Arial" panose="020B0604020202020204" pitchFamily="34" charset="0"/>
              </a:rPr>
              <a:t>praktijkdag</a:t>
            </a:r>
            <a:r>
              <a:rPr sz="2200" dirty="0">
                <a:latin typeface="Arial" panose="020B0604020202020204" pitchFamily="34" charset="0"/>
                <a:cs typeface="Arial" panose="020B0604020202020204" pitchFamily="34" charset="0"/>
              </a:rPr>
              <a:t> van het </a:t>
            </a:r>
            <a:r>
              <a:rPr sz="2200" dirty="0" err="1">
                <a:latin typeface="Arial" panose="020B0604020202020204" pitchFamily="34" charset="0"/>
                <a:cs typeface="Arial" panose="020B0604020202020204" pitchFamily="34" charset="0"/>
              </a:rPr>
              <a:t>ontwikkelonderzoek</a:t>
            </a:r>
            <a:r>
              <a:rPr sz="2200" dirty="0">
                <a:latin typeface="Arial" panose="020B0604020202020204" pitchFamily="34" charset="0"/>
                <a:cs typeface="Arial" panose="020B0604020202020204" pitchFamily="34" charset="0"/>
              </a:rPr>
              <a:t> </a:t>
            </a:r>
            <a:r>
              <a:rPr sz="2200" dirty="0" err="1">
                <a:latin typeface="Arial" panose="020B0604020202020204" pitchFamily="34" charset="0"/>
                <a:cs typeface="Arial" panose="020B0604020202020204" pitchFamily="34" charset="0"/>
              </a:rPr>
              <a:t>plaatsvindt</a:t>
            </a:r>
            <a:r>
              <a:rPr sz="2200" dirty="0">
                <a:latin typeface="Arial" panose="020B0604020202020204" pitchFamily="34" charset="0"/>
                <a:cs typeface="Arial" panose="020B0604020202020204" pitchFamily="34" charset="0"/>
              </a:rPr>
              <a:t>. </a:t>
            </a:r>
          </a:p>
          <a:p>
            <a:pPr defTabSz="457200">
              <a:lnSpc>
                <a:spcPct val="100000"/>
              </a:lnSpc>
              <a:spcBef>
                <a:spcPts val="0"/>
              </a:spcBef>
              <a:buClrTx/>
              <a:buSzTx/>
              <a:defRPr sz="1200">
                <a:solidFill>
                  <a:srgbClr val="000000"/>
                </a:solidFill>
                <a:latin typeface="+mn-lt"/>
                <a:ea typeface="+mn-ea"/>
                <a:cs typeface="+mn-cs"/>
                <a:sym typeface="Helvetica"/>
              </a:defRPr>
            </a:pPr>
            <a:endParaRPr sz="2200" dirty="0">
              <a:latin typeface="Arial" panose="020B0604020202020204" pitchFamily="34" charset="0"/>
              <a:cs typeface="Arial" panose="020B0604020202020204" pitchFamily="34" charset="0"/>
            </a:endParaRPr>
          </a:p>
          <a:p>
            <a:pPr defTabSz="457200">
              <a:lnSpc>
                <a:spcPct val="100000"/>
              </a:lnSpc>
              <a:spcBef>
                <a:spcPts val="0"/>
              </a:spcBef>
              <a:buClrTx/>
              <a:buSzTx/>
              <a:defRPr sz="1200">
                <a:solidFill>
                  <a:srgbClr val="000000"/>
                </a:solidFill>
                <a:latin typeface="+mn-lt"/>
                <a:ea typeface="+mn-ea"/>
                <a:cs typeface="+mn-cs"/>
                <a:sym typeface="Helvetica"/>
              </a:defRPr>
            </a:pPr>
            <a:r>
              <a:rPr sz="2200" dirty="0">
                <a:latin typeface="Arial" panose="020B0604020202020204" pitchFamily="34" charset="0"/>
                <a:cs typeface="Arial" panose="020B0604020202020204" pitchFamily="34" charset="0"/>
              </a:rPr>
              <a:t>Als de </a:t>
            </a:r>
            <a:r>
              <a:rPr sz="2200" dirty="0" err="1">
                <a:latin typeface="Arial" panose="020B0604020202020204" pitchFamily="34" charset="0"/>
                <a:cs typeface="Arial" panose="020B0604020202020204" pitchFamily="34" charset="0"/>
              </a:rPr>
              <a:t>vooruitgang</a:t>
            </a:r>
            <a:r>
              <a:rPr sz="2200" dirty="0">
                <a:latin typeface="Arial" panose="020B0604020202020204" pitchFamily="34" charset="0"/>
                <a:cs typeface="Arial" panose="020B0604020202020204" pitchFamily="34" charset="0"/>
              </a:rPr>
              <a:t> in </a:t>
            </a:r>
            <a:r>
              <a:rPr lang="nl-NL" sz="2200" dirty="0">
                <a:solidFill>
                  <a:srgbClr val="000000"/>
                </a:solidFill>
                <a:latin typeface="Arial" panose="020B0604020202020204" pitchFamily="34" charset="0"/>
                <a:cs typeface="Arial" panose="020B0604020202020204" pitchFamily="34" charset="0"/>
                <a:sym typeface="Helvetica"/>
              </a:rPr>
              <a:t>ICALT</a:t>
            </a:r>
            <a:r>
              <a:rPr sz="2200" dirty="0">
                <a:latin typeface="Arial" panose="020B0604020202020204" pitchFamily="34" charset="0"/>
                <a:cs typeface="Arial" panose="020B0604020202020204" pitchFamily="34" charset="0"/>
              </a:rPr>
              <a:t> </a:t>
            </a:r>
            <a:r>
              <a:rPr sz="2200" dirty="0" err="1">
                <a:latin typeface="Arial" panose="020B0604020202020204" pitchFamily="34" charset="0"/>
                <a:cs typeface="Arial" panose="020B0604020202020204" pitchFamily="34" charset="0"/>
              </a:rPr>
              <a:t>kan</a:t>
            </a:r>
            <a:r>
              <a:rPr sz="2200" dirty="0">
                <a:latin typeface="Arial" panose="020B0604020202020204" pitchFamily="34" charset="0"/>
                <a:cs typeface="Arial" panose="020B0604020202020204" pitchFamily="34" charset="0"/>
              </a:rPr>
              <a:t> </a:t>
            </a:r>
            <a:r>
              <a:rPr sz="2200" dirty="0" err="1">
                <a:latin typeface="Arial" panose="020B0604020202020204" pitchFamily="34" charset="0"/>
                <a:cs typeface="Arial" panose="020B0604020202020204" pitchFamily="34" charset="0"/>
              </a:rPr>
              <a:t>worden</a:t>
            </a:r>
            <a:r>
              <a:rPr sz="2200" dirty="0">
                <a:latin typeface="Arial" panose="020B0604020202020204" pitchFamily="34" charset="0"/>
                <a:cs typeface="Arial" panose="020B0604020202020204" pitchFamily="34" charset="0"/>
              </a:rPr>
              <a:t> </a:t>
            </a:r>
            <a:r>
              <a:rPr sz="2200" dirty="0" err="1">
                <a:latin typeface="Arial" panose="020B0604020202020204" pitchFamily="34" charset="0"/>
                <a:cs typeface="Arial" panose="020B0604020202020204" pitchFamily="34" charset="0"/>
              </a:rPr>
              <a:t>weergegeven</a:t>
            </a:r>
            <a:r>
              <a:rPr sz="2200" dirty="0">
                <a:latin typeface="Arial" panose="020B0604020202020204" pitchFamily="34" charset="0"/>
                <a:cs typeface="Arial" panose="020B0604020202020204" pitchFamily="34" charset="0"/>
              </a:rPr>
              <a:t>, </a:t>
            </a:r>
            <a:r>
              <a:rPr sz="2200" dirty="0" err="1">
                <a:latin typeface="Arial" panose="020B0604020202020204" pitchFamily="34" charset="0"/>
                <a:cs typeface="Arial" panose="020B0604020202020204" pitchFamily="34" charset="0"/>
              </a:rPr>
              <a:t>kan</a:t>
            </a:r>
            <a:r>
              <a:rPr sz="2200" dirty="0">
                <a:latin typeface="Arial" panose="020B0604020202020204" pitchFamily="34" charset="0"/>
                <a:cs typeface="Arial" panose="020B0604020202020204" pitchFamily="34" charset="0"/>
              </a:rPr>
              <a:t> </a:t>
            </a:r>
            <a:r>
              <a:rPr sz="2200" dirty="0" err="1">
                <a:latin typeface="Arial" panose="020B0604020202020204" pitchFamily="34" charset="0"/>
                <a:cs typeface="Arial" panose="020B0604020202020204" pitchFamily="34" charset="0"/>
              </a:rPr>
              <a:t>deze</a:t>
            </a:r>
            <a:r>
              <a:rPr sz="2200" dirty="0">
                <a:latin typeface="Arial" panose="020B0604020202020204" pitchFamily="34" charset="0"/>
                <a:cs typeface="Arial" panose="020B0604020202020204" pitchFamily="34" charset="0"/>
              </a:rPr>
              <a:t> </a:t>
            </a:r>
            <a:r>
              <a:rPr sz="2200" dirty="0" err="1">
                <a:latin typeface="Arial" panose="020B0604020202020204" pitchFamily="34" charset="0"/>
                <a:cs typeface="Arial" panose="020B0604020202020204" pitchFamily="34" charset="0"/>
              </a:rPr>
              <a:t>als</a:t>
            </a:r>
            <a:r>
              <a:rPr sz="2200" dirty="0">
                <a:latin typeface="Arial" panose="020B0604020202020204" pitchFamily="34" charset="0"/>
                <a:cs typeface="Arial" panose="020B0604020202020204" pitchFamily="34" charset="0"/>
              </a:rPr>
              <a:t> </a:t>
            </a:r>
            <a:r>
              <a:rPr sz="2200" dirty="0" err="1">
                <a:latin typeface="Arial" panose="020B0604020202020204" pitchFamily="34" charset="0"/>
                <a:cs typeface="Arial" panose="020B0604020202020204" pitchFamily="34" charset="0"/>
              </a:rPr>
              <a:t>bewijsstuk</a:t>
            </a:r>
            <a:r>
              <a:rPr sz="2200" dirty="0">
                <a:latin typeface="Arial" panose="020B0604020202020204" pitchFamily="34" charset="0"/>
                <a:cs typeface="Arial" panose="020B0604020202020204" pitchFamily="34" charset="0"/>
              </a:rPr>
              <a:t> </a:t>
            </a:r>
            <a:r>
              <a:rPr sz="2200" dirty="0" err="1">
                <a:latin typeface="Arial" panose="020B0604020202020204" pitchFamily="34" charset="0"/>
                <a:cs typeface="Arial" panose="020B0604020202020204" pitchFamily="34" charset="0"/>
              </a:rPr>
              <a:t>worden</a:t>
            </a:r>
            <a:r>
              <a:rPr sz="2200" dirty="0">
                <a:latin typeface="Arial" panose="020B0604020202020204" pitchFamily="34" charset="0"/>
                <a:cs typeface="Arial" panose="020B0604020202020204" pitchFamily="34" charset="0"/>
              </a:rPr>
              <a:t> </a:t>
            </a:r>
            <a:r>
              <a:rPr sz="2200" dirty="0" err="1">
                <a:latin typeface="Arial" panose="020B0604020202020204" pitchFamily="34" charset="0"/>
                <a:cs typeface="Arial" panose="020B0604020202020204" pitchFamily="34" charset="0"/>
              </a:rPr>
              <a:t>geüpload</a:t>
            </a:r>
            <a:r>
              <a:rPr sz="2200" dirty="0">
                <a:latin typeface="Arial" panose="020B0604020202020204" pitchFamily="34" charset="0"/>
                <a:cs typeface="Arial" panose="020B0604020202020204" pitchFamily="34" charset="0"/>
              </a:rPr>
              <a:t> in het portfolio </a:t>
            </a:r>
            <a:r>
              <a:rPr sz="2200" dirty="0" err="1">
                <a:latin typeface="Arial" panose="020B0604020202020204" pitchFamily="34" charset="0"/>
                <a:cs typeface="Arial" panose="020B0604020202020204" pitchFamily="34" charset="0"/>
              </a:rPr>
              <a:t>voor</a:t>
            </a:r>
            <a:r>
              <a:rPr sz="2200" dirty="0">
                <a:latin typeface="Arial" panose="020B0604020202020204" pitchFamily="34" charset="0"/>
                <a:cs typeface="Arial" panose="020B0604020202020204" pitchFamily="34" charset="0"/>
              </a:rPr>
              <a:t> het </a:t>
            </a:r>
            <a:r>
              <a:rPr sz="2200" dirty="0" err="1">
                <a:latin typeface="Arial" panose="020B0604020202020204" pitchFamily="34" charset="0"/>
                <a:cs typeface="Arial" panose="020B0604020202020204" pitchFamily="34" charset="0"/>
              </a:rPr>
              <a:t>ontwikkelonderzoek</a:t>
            </a:r>
            <a:r>
              <a:rPr sz="2200" dirty="0">
                <a:latin typeface="Arial" panose="020B0604020202020204" pitchFamily="34" charset="0"/>
                <a:cs typeface="Arial" panose="020B0604020202020204" pitchFamily="34" charset="0"/>
              </a:rPr>
              <a:t>.</a:t>
            </a:r>
          </a:p>
          <a:p>
            <a:pPr defTabSz="457200">
              <a:lnSpc>
                <a:spcPct val="100000"/>
              </a:lnSpc>
              <a:spcBef>
                <a:spcPts val="0"/>
              </a:spcBef>
              <a:buClrTx/>
              <a:buSzTx/>
              <a:defRPr sz="1200">
                <a:solidFill>
                  <a:srgbClr val="000000"/>
                </a:solidFill>
                <a:latin typeface="+mn-lt"/>
                <a:ea typeface="+mn-ea"/>
                <a:cs typeface="+mn-cs"/>
                <a:sym typeface="Helvetica"/>
              </a:defRPr>
            </a:pPr>
            <a:endParaRPr sz="2200" dirty="0">
              <a:latin typeface="Arial" panose="020B0604020202020204" pitchFamily="34" charset="0"/>
              <a:cs typeface="Arial" panose="020B0604020202020204" pitchFamily="34" charset="0"/>
            </a:endParaRPr>
          </a:p>
          <a:p>
            <a:pPr defTabSz="457200">
              <a:lnSpc>
                <a:spcPct val="100000"/>
              </a:lnSpc>
              <a:spcBef>
                <a:spcPts val="0"/>
              </a:spcBef>
              <a:buClrTx/>
              <a:buSzTx/>
              <a:defRPr sz="1200">
                <a:solidFill>
                  <a:srgbClr val="000000"/>
                </a:solidFill>
                <a:latin typeface="+mn-lt"/>
                <a:ea typeface="+mn-ea"/>
                <a:cs typeface="+mn-cs"/>
                <a:sym typeface="Helvetica"/>
              </a:defRPr>
            </a:pPr>
            <a:r>
              <a:rPr sz="2200" dirty="0">
                <a:latin typeface="Arial" panose="020B0604020202020204" pitchFamily="34" charset="0"/>
                <a:cs typeface="Arial" panose="020B0604020202020204" pitchFamily="34" charset="0"/>
              </a:rPr>
              <a:t>Ook bij de </a:t>
            </a:r>
            <a:r>
              <a:rPr sz="2200" dirty="0" err="1">
                <a:latin typeface="Arial" panose="020B0604020202020204" pitchFamily="34" charset="0"/>
                <a:cs typeface="Arial" panose="020B0604020202020204" pitchFamily="34" charset="0"/>
              </a:rPr>
              <a:t>zijinstroom</a:t>
            </a:r>
            <a:r>
              <a:rPr sz="2200" dirty="0">
                <a:latin typeface="Arial" panose="020B0604020202020204" pitchFamily="34" charset="0"/>
                <a:cs typeface="Arial" panose="020B0604020202020204" pitchFamily="34" charset="0"/>
              </a:rPr>
              <a:t> </a:t>
            </a:r>
            <a:r>
              <a:rPr sz="2200" dirty="0" err="1">
                <a:latin typeface="Arial" panose="020B0604020202020204" pitchFamily="34" charset="0"/>
                <a:cs typeface="Arial" panose="020B0604020202020204" pitchFamily="34" charset="0"/>
              </a:rPr>
              <a:t>wordt</a:t>
            </a:r>
            <a:r>
              <a:rPr sz="2200" dirty="0">
                <a:latin typeface="Arial" panose="020B0604020202020204" pitchFamily="34" charset="0"/>
                <a:cs typeface="Arial" panose="020B0604020202020204" pitchFamily="34" charset="0"/>
              </a:rPr>
              <a:t> het LVF </a:t>
            </a:r>
            <a:r>
              <a:rPr sz="2200" dirty="0" err="1">
                <a:latin typeface="Arial" panose="020B0604020202020204" pitchFamily="34" charset="0"/>
                <a:cs typeface="Arial" panose="020B0604020202020204" pitchFamily="34" charset="0"/>
              </a:rPr>
              <a:t>gebruikt</a:t>
            </a:r>
            <a:r>
              <a:rPr sz="2200" dirty="0">
                <a:latin typeface="Arial" panose="020B0604020202020204" pitchFamily="34" charset="0"/>
                <a:cs typeface="Arial" panose="020B0604020202020204" pitchFamily="34" charset="0"/>
              </a:rPr>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155">
                                            <p:txEl>
                                              <p:pRg st="3" end="3"/>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1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build="p" bldLvl="5"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Titel 1"/>
          <p:cNvSpPr txBox="1">
            <a:spLocks noGrp="1"/>
          </p:cNvSpPr>
          <p:nvPr>
            <p:ph type="title"/>
          </p:nvPr>
        </p:nvSpPr>
        <p:spPr>
          <a:xfrm>
            <a:off x="1251677" y="382384"/>
            <a:ext cx="10178323" cy="1492133"/>
          </a:xfrm>
          <a:prstGeom prst="rect">
            <a:avLst/>
          </a:prstGeom>
        </p:spPr>
        <p:txBody>
          <a:bodyPr>
            <a:normAutofit/>
          </a:bodyPr>
          <a:lstStyle/>
          <a:p>
            <a:r>
              <a:rPr sz="4400" dirty="0"/>
              <a:t>Good practice</a:t>
            </a:r>
            <a:r>
              <a:rPr lang="nl-NL" sz="4400" dirty="0"/>
              <a:t>: GEDRAGSVOORBEELDEN</a:t>
            </a:r>
            <a:endParaRPr sz="4400" dirty="0"/>
          </a:p>
        </p:txBody>
      </p:sp>
      <p:sp>
        <p:nvSpPr>
          <p:cNvPr id="158" name="Tijdelijke aanduiding voor inhoud 2"/>
          <p:cNvSpPr txBox="1">
            <a:spLocks noGrp="1"/>
          </p:cNvSpPr>
          <p:nvPr>
            <p:ph type="body" idx="1"/>
          </p:nvPr>
        </p:nvSpPr>
        <p:spPr>
          <a:xfrm>
            <a:off x="1251677" y="1241519"/>
            <a:ext cx="10178323" cy="4638074"/>
          </a:xfrm>
          <a:prstGeom prst="rect">
            <a:avLst/>
          </a:prstGeom>
        </p:spPr>
        <p:txBody>
          <a:bodyPr>
            <a:normAutofit/>
          </a:bodyPr>
          <a:lstStyle/>
          <a:p>
            <a:pPr marL="0" indent="0">
              <a:buNone/>
            </a:pPr>
            <a:r>
              <a:rPr lang="nl-NL" sz="2400" dirty="0">
                <a:solidFill>
                  <a:schemeClr val="tx1"/>
                </a:solidFill>
                <a:latin typeface="Arial" panose="020B0604020202020204" pitchFamily="34" charset="0"/>
                <a:cs typeface="Arial" panose="020B0604020202020204" pitchFamily="34" charset="0"/>
              </a:rPr>
              <a:t>Zoek je voorbeelden van </a:t>
            </a:r>
            <a:r>
              <a:rPr sz="2400" dirty="0" err="1">
                <a:solidFill>
                  <a:schemeClr val="tx1"/>
                </a:solidFill>
                <a:latin typeface="Arial" panose="020B0604020202020204" pitchFamily="34" charset="0"/>
                <a:cs typeface="Arial" panose="020B0604020202020204" pitchFamily="34" charset="0"/>
              </a:rPr>
              <a:t>leerkrachtvaardigheden</a:t>
            </a:r>
            <a:r>
              <a:rPr lang="nl-NL" sz="2400" dirty="0">
                <a:solidFill>
                  <a:schemeClr val="tx1"/>
                </a:solidFill>
                <a:latin typeface="Arial" panose="020B0604020202020204" pitchFamily="34" charset="0"/>
                <a:cs typeface="Arial" panose="020B0604020202020204" pitchFamily="34" charset="0"/>
              </a:rPr>
              <a:t>?</a:t>
            </a:r>
            <a:br>
              <a:rPr lang="nl-NL" sz="2400" dirty="0">
                <a:solidFill>
                  <a:schemeClr val="tx1"/>
                </a:solidFill>
                <a:latin typeface="Arial" panose="020B0604020202020204" pitchFamily="34" charset="0"/>
                <a:cs typeface="Arial" panose="020B0604020202020204" pitchFamily="34" charset="0"/>
              </a:rPr>
            </a:br>
            <a:r>
              <a:rPr lang="nl-NL" sz="2400" dirty="0">
                <a:solidFill>
                  <a:schemeClr val="tx1"/>
                </a:solidFill>
                <a:latin typeface="Arial" panose="020B0604020202020204" pitchFamily="34" charset="0"/>
                <a:cs typeface="Arial" panose="020B0604020202020204" pitchFamily="34" charset="0"/>
              </a:rPr>
              <a:t>Zie: </a:t>
            </a:r>
            <a:r>
              <a:rPr lang="nl-NL" sz="2400" dirty="0">
                <a:latin typeface="Arial" panose="020B0604020202020204" pitchFamily="34" charset="0"/>
                <a:cs typeface="Arial" panose="020B0604020202020204" pitchFamily="34" charset="0"/>
                <a:hlinkClick r:id="rId2"/>
              </a:rPr>
              <a:t>ICALT aan de hand van gedragsvoorbeelden</a:t>
            </a:r>
            <a:endParaRPr lang="nl-NL" sz="2400" dirty="0">
              <a:latin typeface="Arial" panose="020B0604020202020204" pitchFamily="34" charset="0"/>
              <a:cs typeface="Arial" panose="020B0604020202020204" pitchFamily="34" charset="0"/>
            </a:endParaRPr>
          </a:p>
          <a:p>
            <a:pPr marL="0" indent="0">
              <a:buNone/>
            </a:pPr>
            <a:endParaRPr lang="nl-NL" sz="2400" dirty="0">
              <a:solidFill>
                <a:schemeClr val="tx1"/>
              </a:solidFill>
              <a:latin typeface="Arial" panose="020B0604020202020204" pitchFamily="34" charset="0"/>
              <a:cs typeface="Arial" panose="020B0604020202020204" pitchFamily="34" charset="0"/>
            </a:endParaRPr>
          </a:p>
          <a:p>
            <a:pPr marL="0" indent="0">
              <a:buNone/>
            </a:pPr>
            <a:r>
              <a:rPr sz="2400" dirty="0">
                <a:solidFill>
                  <a:schemeClr val="tx1"/>
                </a:solidFill>
                <a:latin typeface="Arial" panose="020B0604020202020204" pitchFamily="34" charset="0"/>
                <a:cs typeface="Arial" panose="020B0604020202020204" pitchFamily="34" charset="0"/>
              </a:rPr>
              <a:t>Van links </a:t>
            </a:r>
            <a:r>
              <a:rPr sz="2400" dirty="0" err="1">
                <a:solidFill>
                  <a:schemeClr val="tx1"/>
                </a:solidFill>
                <a:latin typeface="Arial" panose="020B0604020202020204" pitchFamily="34" charset="0"/>
                <a:cs typeface="Arial" panose="020B0604020202020204" pitchFamily="34" charset="0"/>
              </a:rPr>
              <a:t>naar</a:t>
            </a:r>
            <a:r>
              <a:rPr sz="2400" dirty="0">
                <a:solidFill>
                  <a:schemeClr val="tx1"/>
                </a:solidFill>
                <a:latin typeface="Arial" panose="020B0604020202020204" pitchFamily="34" charset="0"/>
                <a:cs typeface="Arial" panose="020B0604020202020204" pitchFamily="34" charset="0"/>
              </a:rPr>
              <a:t> </a:t>
            </a:r>
            <a:r>
              <a:rPr sz="2400" dirty="0" err="1">
                <a:solidFill>
                  <a:schemeClr val="tx1"/>
                </a:solidFill>
                <a:latin typeface="Arial" panose="020B0604020202020204" pitchFamily="34" charset="0"/>
                <a:cs typeface="Arial" panose="020B0604020202020204" pitchFamily="34" charset="0"/>
              </a:rPr>
              <a:t>rechts</a:t>
            </a:r>
            <a:r>
              <a:rPr sz="2400" dirty="0">
                <a:solidFill>
                  <a:schemeClr val="tx1"/>
                </a:solidFill>
                <a:latin typeface="Arial" panose="020B0604020202020204" pitchFamily="34" charset="0"/>
                <a:cs typeface="Arial" panose="020B0604020202020204" pitchFamily="34" charset="0"/>
              </a:rPr>
              <a:t> </a:t>
            </a:r>
            <a:r>
              <a:rPr sz="2400" dirty="0" err="1">
                <a:solidFill>
                  <a:schemeClr val="tx1"/>
                </a:solidFill>
                <a:latin typeface="Arial" panose="020B0604020202020204" pitchFamily="34" charset="0"/>
                <a:cs typeface="Arial" panose="020B0604020202020204" pitchFamily="34" charset="0"/>
              </a:rPr>
              <a:t>zie</a:t>
            </a:r>
            <a:r>
              <a:rPr sz="2400" dirty="0">
                <a:solidFill>
                  <a:schemeClr val="tx1"/>
                </a:solidFill>
                <a:latin typeface="Arial" panose="020B0604020202020204" pitchFamily="34" charset="0"/>
                <a:cs typeface="Arial" panose="020B0604020202020204" pitchFamily="34" charset="0"/>
              </a:rPr>
              <a:t> je:</a:t>
            </a:r>
          </a:p>
          <a:p>
            <a:r>
              <a:rPr sz="2400" dirty="0">
                <a:solidFill>
                  <a:schemeClr val="tx1"/>
                </a:solidFill>
                <a:latin typeface="Arial" panose="020B0604020202020204" pitchFamily="34" charset="0"/>
                <a:cs typeface="Arial" panose="020B0604020202020204" pitchFamily="34" charset="0"/>
              </a:rPr>
              <a:t>ICALT </a:t>
            </a:r>
            <a:r>
              <a:rPr sz="2400" dirty="0" err="1">
                <a:solidFill>
                  <a:schemeClr val="tx1"/>
                </a:solidFill>
                <a:latin typeface="Arial" panose="020B0604020202020204" pitchFamily="34" charset="0"/>
                <a:cs typeface="Arial" panose="020B0604020202020204" pitchFamily="34" charset="0"/>
              </a:rPr>
              <a:t>categorie</a:t>
            </a:r>
            <a:endParaRPr sz="2400" dirty="0">
              <a:solidFill>
                <a:schemeClr val="tx1"/>
              </a:solidFill>
              <a:latin typeface="Arial" panose="020B0604020202020204" pitchFamily="34" charset="0"/>
              <a:cs typeface="Arial" panose="020B0604020202020204" pitchFamily="34" charset="0"/>
            </a:endParaRPr>
          </a:p>
          <a:p>
            <a:r>
              <a:rPr sz="2400" dirty="0">
                <a:solidFill>
                  <a:schemeClr val="tx1"/>
                </a:solidFill>
                <a:latin typeface="Arial" panose="020B0604020202020204" pitchFamily="34" charset="0"/>
                <a:cs typeface="Arial" panose="020B0604020202020204" pitchFamily="34" charset="0"/>
              </a:rPr>
              <a:t>Indicator</a:t>
            </a:r>
            <a:r>
              <a:rPr lang="nl-NL" sz="2400" dirty="0">
                <a:solidFill>
                  <a:schemeClr val="tx1"/>
                </a:solidFill>
                <a:latin typeface="Arial" panose="020B0604020202020204" pitchFamily="34" charset="0"/>
                <a:cs typeface="Arial" panose="020B0604020202020204" pitchFamily="34" charset="0"/>
              </a:rPr>
              <a:t> van </a:t>
            </a:r>
            <a:r>
              <a:rPr sz="2400" dirty="0" err="1">
                <a:solidFill>
                  <a:schemeClr val="tx1"/>
                </a:solidFill>
                <a:latin typeface="Arial" panose="020B0604020202020204" pitchFamily="34" charset="0"/>
                <a:cs typeface="Arial" panose="020B0604020202020204" pitchFamily="34" charset="0"/>
              </a:rPr>
              <a:t>leerkrachtvaardigheden</a:t>
            </a:r>
            <a:r>
              <a:rPr sz="2400" dirty="0">
                <a:solidFill>
                  <a:schemeClr val="tx1"/>
                </a:solidFill>
                <a:latin typeface="Arial" panose="020B0604020202020204" pitchFamily="34" charset="0"/>
                <a:cs typeface="Arial" panose="020B0604020202020204" pitchFamily="34" charset="0"/>
              </a:rPr>
              <a:t> (de </a:t>
            </a:r>
            <a:r>
              <a:rPr sz="2400" dirty="0" err="1">
                <a:solidFill>
                  <a:schemeClr val="tx1"/>
                </a:solidFill>
                <a:latin typeface="Arial" panose="020B0604020202020204" pitchFamily="34" charset="0"/>
                <a:cs typeface="Arial" panose="020B0604020202020204" pitchFamily="34" charset="0"/>
              </a:rPr>
              <a:t>leraar</a:t>
            </a:r>
            <a:r>
              <a:rPr lang="nl-NL" sz="2400" dirty="0">
                <a:solidFill>
                  <a:schemeClr val="tx1"/>
                </a:solidFill>
                <a:latin typeface="Arial" panose="020B0604020202020204" pitchFamily="34" charset="0"/>
                <a:cs typeface="Arial" panose="020B0604020202020204" pitchFamily="34" charset="0"/>
              </a:rPr>
              <a:t>…</a:t>
            </a:r>
            <a:r>
              <a:rPr sz="2400" dirty="0">
                <a:solidFill>
                  <a:schemeClr val="tx1"/>
                </a:solidFill>
                <a:latin typeface="Arial" panose="020B0604020202020204" pitchFamily="34" charset="0"/>
                <a:cs typeface="Arial" panose="020B0604020202020204" pitchFamily="34" charset="0"/>
              </a:rPr>
              <a:t>) </a:t>
            </a:r>
          </a:p>
          <a:p>
            <a:r>
              <a:rPr sz="2400" dirty="0" err="1">
                <a:solidFill>
                  <a:schemeClr val="tx1"/>
                </a:solidFill>
                <a:latin typeface="Arial" panose="020B0604020202020204" pitchFamily="34" charset="0"/>
                <a:cs typeface="Arial" panose="020B0604020202020204" pitchFamily="34" charset="0"/>
              </a:rPr>
              <a:t>Voorbeelden</a:t>
            </a:r>
            <a:r>
              <a:rPr sz="2400" dirty="0">
                <a:solidFill>
                  <a:schemeClr val="tx1"/>
                </a:solidFill>
                <a:latin typeface="Arial" panose="020B0604020202020204" pitchFamily="34" charset="0"/>
                <a:cs typeface="Arial" panose="020B0604020202020204" pitchFamily="34" charset="0"/>
              </a:rPr>
              <a:t> van </a:t>
            </a:r>
            <a:r>
              <a:rPr lang="nl-NL" sz="2400" dirty="0">
                <a:solidFill>
                  <a:schemeClr val="tx1"/>
                </a:solidFill>
                <a:latin typeface="Arial" panose="020B0604020202020204" pitchFamily="34" charset="0"/>
                <a:cs typeface="Arial" panose="020B0604020202020204" pitchFamily="34" charset="0"/>
              </a:rPr>
              <a:t>gedrag dat past bij een ‘</a:t>
            </a:r>
            <a:r>
              <a:rPr sz="2400" dirty="0" err="1">
                <a:solidFill>
                  <a:schemeClr val="tx1"/>
                </a:solidFill>
                <a:latin typeface="Arial" panose="020B0604020202020204" pitchFamily="34" charset="0"/>
                <a:cs typeface="Arial" panose="020B0604020202020204" pitchFamily="34" charset="0"/>
              </a:rPr>
              <a:t>goede</a:t>
            </a:r>
            <a:r>
              <a:rPr sz="2400" dirty="0">
                <a:solidFill>
                  <a:schemeClr val="tx1"/>
                </a:solidFill>
                <a:latin typeface="Arial" panose="020B0604020202020204" pitchFamily="34" charset="0"/>
                <a:cs typeface="Arial" panose="020B0604020202020204" pitchFamily="34" charset="0"/>
              </a:rPr>
              <a:t> </a:t>
            </a:r>
            <a:r>
              <a:rPr sz="2400" dirty="0" err="1">
                <a:solidFill>
                  <a:schemeClr val="tx1"/>
                </a:solidFill>
                <a:latin typeface="Arial" panose="020B0604020202020204" pitchFamily="34" charset="0"/>
                <a:cs typeface="Arial" panose="020B0604020202020204" pitchFamily="34" charset="0"/>
              </a:rPr>
              <a:t>praktijk</a:t>
            </a:r>
            <a:r>
              <a:rPr lang="nl-NL" sz="2400" dirty="0">
                <a:solidFill>
                  <a:schemeClr val="tx1"/>
                </a:solidFill>
                <a:latin typeface="Arial" panose="020B0604020202020204" pitchFamily="34" charset="0"/>
                <a:cs typeface="Arial" panose="020B0604020202020204" pitchFamily="34" charset="0"/>
              </a:rPr>
              <a:t>'</a:t>
            </a:r>
          </a:p>
          <a:p>
            <a:pPr marL="0" indent="0">
              <a:buNone/>
            </a:pPr>
            <a:endParaRPr lang="nl-NL" sz="2400" dirty="0">
              <a:latin typeface="Arial" panose="020B0604020202020204" pitchFamily="34" charset="0"/>
              <a:cs typeface="Arial" panose="020B0604020202020204" pitchFamily="34" charset="0"/>
            </a:endParaRPr>
          </a:p>
          <a:p>
            <a:endParaRPr sz="2400"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0" name="Tabel 1"/>
          <p:cNvGraphicFramePr/>
          <p:nvPr>
            <p:extLst>
              <p:ext uri="{D42A27DB-BD31-4B8C-83A1-F6EECF244321}">
                <p14:modId xmlns:p14="http://schemas.microsoft.com/office/powerpoint/2010/main" val="4229541232"/>
              </p:ext>
            </p:extLst>
          </p:nvPr>
        </p:nvGraphicFramePr>
        <p:xfrm>
          <a:off x="1143000" y="507288"/>
          <a:ext cx="10414908" cy="6067683"/>
        </p:xfrm>
        <a:graphic>
          <a:graphicData uri="http://schemas.openxmlformats.org/drawingml/2006/table">
            <a:tbl>
              <a:tblPr bandRow="1">
                <a:tableStyleId>{4C3C2611-4C71-4FC5-86AE-919BDF0F9419}</a:tableStyleId>
              </a:tblPr>
              <a:tblGrid>
                <a:gridCol w="1134270">
                  <a:extLst>
                    <a:ext uri="{9D8B030D-6E8A-4147-A177-3AD203B41FA5}">
                      <a16:colId xmlns:a16="http://schemas.microsoft.com/office/drawing/2014/main" val="20000"/>
                    </a:ext>
                  </a:extLst>
                </a:gridCol>
                <a:gridCol w="464589">
                  <a:extLst>
                    <a:ext uri="{9D8B030D-6E8A-4147-A177-3AD203B41FA5}">
                      <a16:colId xmlns:a16="http://schemas.microsoft.com/office/drawing/2014/main" val="20001"/>
                    </a:ext>
                  </a:extLst>
                </a:gridCol>
                <a:gridCol w="1395165">
                  <a:extLst>
                    <a:ext uri="{9D8B030D-6E8A-4147-A177-3AD203B41FA5}">
                      <a16:colId xmlns:a16="http://schemas.microsoft.com/office/drawing/2014/main" val="20002"/>
                    </a:ext>
                  </a:extLst>
                </a:gridCol>
                <a:gridCol w="1395165">
                  <a:extLst>
                    <a:ext uri="{9D8B030D-6E8A-4147-A177-3AD203B41FA5}">
                      <a16:colId xmlns:a16="http://schemas.microsoft.com/office/drawing/2014/main" val="20003"/>
                    </a:ext>
                  </a:extLst>
                </a:gridCol>
                <a:gridCol w="799430">
                  <a:extLst>
                    <a:ext uri="{9D8B030D-6E8A-4147-A177-3AD203B41FA5}">
                      <a16:colId xmlns:a16="http://schemas.microsoft.com/office/drawing/2014/main" val="20004"/>
                    </a:ext>
                  </a:extLst>
                </a:gridCol>
                <a:gridCol w="3328864">
                  <a:extLst>
                    <a:ext uri="{9D8B030D-6E8A-4147-A177-3AD203B41FA5}">
                      <a16:colId xmlns:a16="http://schemas.microsoft.com/office/drawing/2014/main" val="20005"/>
                    </a:ext>
                  </a:extLst>
                </a:gridCol>
                <a:gridCol w="1395165">
                  <a:extLst>
                    <a:ext uri="{9D8B030D-6E8A-4147-A177-3AD203B41FA5}">
                      <a16:colId xmlns:a16="http://schemas.microsoft.com/office/drawing/2014/main" val="20006"/>
                    </a:ext>
                  </a:extLst>
                </a:gridCol>
                <a:gridCol w="502260">
                  <a:extLst>
                    <a:ext uri="{9D8B030D-6E8A-4147-A177-3AD203B41FA5}">
                      <a16:colId xmlns:a16="http://schemas.microsoft.com/office/drawing/2014/main" val="20007"/>
                    </a:ext>
                  </a:extLst>
                </a:gridCol>
              </a:tblGrid>
              <a:tr h="325520">
                <a:tc gridSpan="8">
                  <a:txBody>
                    <a:bodyPr/>
                    <a:lstStyle/>
                    <a:p>
                      <a:pPr algn="l">
                        <a:defRPr sz="1800"/>
                      </a:pPr>
                      <a:r>
                        <a:rPr sz="1333" b="1"/>
                        <a:t>LESOBSERVATIE    Voorbeelden van goede praktijk</a:t>
                      </a:r>
                    </a:p>
                  </a:txBody>
                  <a:tcPr marL="59055" marR="59055" marT="0" marB="0" horzOverflow="overflow"/>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extLst>
                  <a:ext uri="{0D108BD9-81ED-4DB2-BD59-A6C34878D82A}">
                    <a16:rowId xmlns:a16="http://schemas.microsoft.com/office/drawing/2014/main" val="10000"/>
                  </a:ext>
                </a:extLst>
              </a:tr>
              <a:tr h="468748">
                <a:tc gridSpan="3">
                  <a:txBody>
                    <a:bodyPr/>
                    <a:lstStyle/>
                    <a:p>
                      <a:pPr algn="l">
                        <a:defRPr sz="1800"/>
                      </a:pPr>
                      <a:r>
                        <a:rPr sz="1333" b="1"/>
                        <a:t>Indicator: De leraar ...</a:t>
                      </a:r>
                    </a:p>
                  </a:txBody>
                  <a:tcPr marL="59055" marR="59055" marT="0" marB="0" horzOverflow="overflow"/>
                </a:tc>
                <a:tc hMerge="1">
                  <a:txBody>
                    <a:bodyPr/>
                    <a:lstStyle/>
                    <a:p>
                      <a:endParaRPr lang="nl-NL"/>
                    </a:p>
                  </a:txBody>
                  <a:tcPr/>
                </a:tc>
                <a:tc hMerge="1">
                  <a:txBody>
                    <a:bodyPr/>
                    <a:lstStyle/>
                    <a:p>
                      <a:endParaRPr lang="nl-NL"/>
                    </a:p>
                  </a:txBody>
                  <a:tcPr/>
                </a:tc>
                <a:tc gridSpan="2">
                  <a:txBody>
                    <a:bodyPr/>
                    <a:lstStyle/>
                    <a:p>
                      <a:pPr algn="l" defTabSz="914400">
                        <a:defRPr sz="1800"/>
                      </a:pPr>
                      <a:endParaRPr/>
                    </a:p>
                  </a:txBody>
                  <a:tcPr marL="59055" marR="59055" marT="0" marB="0" horzOverflow="overflow"/>
                </a:tc>
                <a:tc hMerge="1">
                  <a:txBody>
                    <a:bodyPr/>
                    <a:lstStyle/>
                    <a:p>
                      <a:endParaRPr lang="nl-NL"/>
                    </a:p>
                  </a:txBody>
                  <a:tcPr/>
                </a:tc>
                <a:tc>
                  <a:txBody>
                    <a:bodyPr/>
                    <a:lstStyle/>
                    <a:p>
                      <a:pPr algn="l">
                        <a:defRPr b="1"/>
                      </a:pPr>
                      <a:r>
                        <a:t>Voorbeelden van goede praktijk: </a:t>
                      </a:r>
                      <a:r>
                        <a:rPr i="1"/>
                        <a:t>De leraar ...</a:t>
                      </a:r>
                    </a:p>
                  </a:txBody>
                  <a:tcPr marL="59055" marR="59055" marT="0" marB="0" horzOverflow="overflow"/>
                </a:tc>
                <a:tc gridSpan="2">
                  <a:txBody>
                    <a:bodyPr/>
                    <a:lstStyle/>
                    <a:p>
                      <a:pPr algn="l" defTabSz="914400">
                        <a:defRPr sz="1800"/>
                      </a:pPr>
                      <a:endParaRPr/>
                    </a:p>
                  </a:txBody>
                  <a:tcPr marL="59055" marR="59055" marT="0" marB="0" horzOverflow="overflow"/>
                </a:tc>
                <a:tc hMerge="1">
                  <a:txBody>
                    <a:bodyPr/>
                    <a:lstStyle/>
                    <a:p>
                      <a:endParaRPr lang="nl-NL"/>
                    </a:p>
                  </a:txBody>
                  <a:tcPr/>
                </a:tc>
                <a:extLst>
                  <a:ext uri="{0D108BD9-81ED-4DB2-BD59-A6C34878D82A}">
                    <a16:rowId xmlns:a16="http://schemas.microsoft.com/office/drawing/2014/main" val="10001"/>
                  </a:ext>
                </a:extLst>
              </a:tr>
              <a:tr h="351561">
                <a:tc rowSpan="15">
                  <a:txBody>
                    <a:bodyPr/>
                    <a:lstStyle/>
                    <a:p>
                      <a:pPr algn="l">
                        <a:defRPr sz="1800"/>
                      </a:pPr>
                      <a:r>
                        <a:rPr sz="1066"/>
                        <a:t>Veilig en stimulerend leerklimaat</a:t>
                      </a:r>
                    </a:p>
                  </a:txBody>
                  <a:tcPr marL="59055" marR="59055" marT="0" marB="0" horzOverflow="overflow"/>
                </a:tc>
                <a:tc rowSpan="3">
                  <a:txBody>
                    <a:bodyPr/>
                    <a:lstStyle/>
                    <a:p>
                      <a:pPr algn="l">
                        <a:defRPr sz="1800"/>
                      </a:pPr>
                      <a:r>
                        <a:rPr sz="1066" b="1">
                          <a:solidFill>
                            <a:srgbClr val="FF0000"/>
                          </a:solidFill>
                        </a:rPr>
                        <a:t>1</a:t>
                      </a:r>
                    </a:p>
                  </a:txBody>
                  <a:tcPr marL="59055" marR="59055" marT="0" marB="0" horzOverflow="overflow"/>
                </a:tc>
                <a:tc rowSpan="3" gridSpan="2">
                  <a:txBody>
                    <a:bodyPr/>
                    <a:lstStyle/>
                    <a:p>
                      <a:pPr algn="l">
                        <a:defRPr sz="1800"/>
                      </a:pPr>
                      <a:r>
                        <a:rPr sz="1333" b="1"/>
                        <a:t>...toont in gedrag en taalgebruik respect voor leerlingen</a:t>
                      </a:r>
                    </a:p>
                  </a:txBody>
                  <a:tcPr marL="59055" marR="59055" marT="0" marB="0" horzOverflow="overflow"/>
                </a:tc>
                <a:tc rowSpan="3" hMerge="1">
                  <a:txBody>
                    <a:bodyPr/>
                    <a:lstStyle/>
                    <a:p>
                      <a:endParaRPr lang="nl-NL"/>
                    </a:p>
                  </a:txBody>
                  <a:tcPr/>
                </a:tc>
                <a:tc rowSpan="3">
                  <a:txBody>
                    <a:bodyPr/>
                    <a:lstStyle/>
                    <a:p>
                      <a:pPr algn="l" defTabSz="914400">
                        <a:defRPr sz="1800"/>
                      </a:pPr>
                      <a:endParaRPr/>
                    </a:p>
                  </a:txBody>
                  <a:tcPr marL="59055" marR="59055" marT="0" marB="0" horzOverflow="overflow"/>
                </a:tc>
                <a:tc gridSpan="2">
                  <a:txBody>
                    <a:bodyPr/>
                    <a:lstStyle/>
                    <a:p>
                      <a:pPr algn="l">
                        <a:defRPr sz="1800"/>
                      </a:pPr>
                      <a:r>
                        <a:rPr sz="1066" i="1"/>
                        <a:t>...laat leerlingen uitspreken</a:t>
                      </a:r>
                    </a:p>
                  </a:txBody>
                  <a:tcPr marL="59055" marR="59055" marT="0" marB="0" horzOverflow="overflow"/>
                </a:tc>
                <a:tc hMerge="1">
                  <a:txBody>
                    <a:bodyPr/>
                    <a:lstStyle/>
                    <a:p>
                      <a:endParaRPr lang="nl-NL"/>
                    </a:p>
                  </a:txBody>
                  <a:tcPr/>
                </a:tc>
                <a:tc>
                  <a:txBody>
                    <a:bodyPr/>
                    <a:lstStyle/>
                    <a:p>
                      <a:pPr algn="l" defTabSz="914400">
                        <a:defRPr sz="1800"/>
                      </a:pPr>
                      <a:endParaRPr/>
                    </a:p>
                  </a:txBody>
                  <a:tcPr marL="0" marR="0" marT="0" marB="0" anchor="ctr" horzOverflow="overflow"/>
                </a:tc>
                <a:extLst>
                  <a:ext uri="{0D108BD9-81ED-4DB2-BD59-A6C34878D82A}">
                    <a16:rowId xmlns:a16="http://schemas.microsoft.com/office/drawing/2014/main" val="10002"/>
                  </a:ext>
                </a:extLst>
              </a:tr>
              <a:tr h="351561">
                <a:tc vMerge="1">
                  <a:txBody>
                    <a:bodyPr/>
                    <a:lstStyle/>
                    <a:p>
                      <a:endParaRPr lang="nl-NL"/>
                    </a:p>
                  </a:txBody>
                  <a:tcPr/>
                </a:tc>
                <a:tc vMerge="1">
                  <a:txBody>
                    <a:bodyPr/>
                    <a:lstStyle/>
                    <a:p>
                      <a:endParaRPr lang="nl-NL"/>
                    </a:p>
                  </a:txBody>
                  <a:tcPr/>
                </a:tc>
                <a:tc gridSpan="2" vMerge="1">
                  <a:txBody>
                    <a:bodyPr/>
                    <a:lstStyle/>
                    <a:p>
                      <a:endParaRPr lang="nl-NL"/>
                    </a:p>
                  </a:txBody>
                  <a:tcPr/>
                </a:tc>
                <a:tc hMerge="1" vMerge="1">
                  <a:txBody>
                    <a:bodyPr/>
                    <a:lstStyle/>
                    <a:p>
                      <a:endParaRPr lang="nl-NL"/>
                    </a:p>
                  </a:txBody>
                  <a:tcPr/>
                </a:tc>
                <a:tc vMerge="1">
                  <a:txBody>
                    <a:bodyPr/>
                    <a:lstStyle/>
                    <a:p>
                      <a:endParaRPr lang="nl-NL"/>
                    </a:p>
                  </a:txBody>
                  <a:tcPr/>
                </a:tc>
                <a:tc gridSpan="2">
                  <a:txBody>
                    <a:bodyPr/>
                    <a:lstStyle/>
                    <a:p>
                      <a:pPr algn="l">
                        <a:defRPr sz="1800"/>
                      </a:pPr>
                      <a:r>
                        <a:rPr sz="1066" i="1"/>
                        <a:t>...luistert naar wat leerlingen te zeggen hebben</a:t>
                      </a:r>
                    </a:p>
                  </a:txBody>
                  <a:tcPr marL="59055" marR="59055" marT="0" marB="0" horzOverflow="overflow"/>
                </a:tc>
                <a:tc hMerge="1">
                  <a:txBody>
                    <a:bodyPr/>
                    <a:lstStyle/>
                    <a:p>
                      <a:endParaRPr lang="nl-NL"/>
                    </a:p>
                  </a:txBody>
                  <a:tcPr/>
                </a:tc>
                <a:tc>
                  <a:txBody>
                    <a:bodyPr/>
                    <a:lstStyle/>
                    <a:p>
                      <a:pPr algn="l" defTabSz="914400">
                        <a:defRPr sz="1800"/>
                      </a:pPr>
                      <a:endParaRPr/>
                    </a:p>
                  </a:txBody>
                  <a:tcPr marL="0" marR="0" marT="0" marB="0" anchor="ctr" horzOverflow="overflow"/>
                </a:tc>
                <a:extLst>
                  <a:ext uri="{0D108BD9-81ED-4DB2-BD59-A6C34878D82A}">
                    <a16:rowId xmlns:a16="http://schemas.microsoft.com/office/drawing/2014/main" val="10003"/>
                  </a:ext>
                </a:extLst>
              </a:tr>
              <a:tr h="351561">
                <a:tc vMerge="1">
                  <a:txBody>
                    <a:bodyPr/>
                    <a:lstStyle/>
                    <a:p>
                      <a:endParaRPr lang="nl-NL"/>
                    </a:p>
                  </a:txBody>
                  <a:tcPr/>
                </a:tc>
                <a:tc vMerge="1">
                  <a:txBody>
                    <a:bodyPr/>
                    <a:lstStyle/>
                    <a:p>
                      <a:endParaRPr lang="nl-NL"/>
                    </a:p>
                  </a:txBody>
                  <a:tcPr/>
                </a:tc>
                <a:tc gridSpan="2" vMerge="1">
                  <a:txBody>
                    <a:bodyPr/>
                    <a:lstStyle/>
                    <a:p>
                      <a:endParaRPr lang="nl-NL"/>
                    </a:p>
                  </a:txBody>
                  <a:tcPr/>
                </a:tc>
                <a:tc hMerge="1" vMerge="1">
                  <a:txBody>
                    <a:bodyPr/>
                    <a:lstStyle/>
                    <a:p>
                      <a:endParaRPr lang="nl-NL"/>
                    </a:p>
                  </a:txBody>
                  <a:tcPr/>
                </a:tc>
                <a:tc vMerge="1">
                  <a:txBody>
                    <a:bodyPr/>
                    <a:lstStyle/>
                    <a:p>
                      <a:endParaRPr lang="nl-NL"/>
                    </a:p>
                  </a:txBody>
                  <a:tcPr/>
                </a:tc>
                <a:tc gridSpan="2">
                  <a:txBody>
                    <a:bodyPr/>
                    <a:lstStyle/>
                    <a:p>
                      <a:pPr algn="l">
                        <a:defRPr sz="1800"/>
                      </a:pPr>
                      <a:r>
                        <a:rPr sz="1066" i="1"/>
                        <a:t>...maakt geen rolbevestigende opmerkingen</a:t>
                      </a:r>
                    </a:p>
                  </a:txBody>
                  <a:tcPr marL="59055" marR="59055" marT="0" marB="0" horzOverflow="overflow"/>
                </a:tc>
                <a:tc hMerge="1">
                  <a:txBody>
                    <a:bodyPr/>
                    <a:lstStyle/>
                    <a:p>
                      <a:endParaRPr lang="nl-NL"/>
                    </a:p>
                  </a:txBody>
                  <a:tcPr/>
                </a:tc>
                <a:tc>
                  <a:txBody>
                    <a:bodyPr/>
                    <a:lstStyle/>
                    <a:p>
                      <a:pPr algn="l" defTabSz="914400">
                        <a:defRPr sz="1800"/>
                      </a:pPr>
                      <a:endParaRPr/>
                    </a:p>
                  </a:txBody>
                  <a:tcPr marL="0" marR="0" marT="0" marB="0" anchor="ctr" horzOverflow="overflow"/>
                </a:tc>
                <a:extLst>
                  <a:ext uri="{0D108BD9-81ED-4DB2-BD59-A6C34878D82A}">
                    <a16:rowId xmlns:a16="http://schemas.microsoft.com/office/drawing/2014/main" val="10004"/>
                  </a:ext>
                </a:extLst>
              </a:tr>
              <a:tr h="351561">
                <a:tc vMerge="1">
                  <a:txBody>
                    <a:bodyPr/>
                    <a:lstStyle/>
                    <a:p>
                      <a:endParaRPr lang="nl-NL"/>
                    </a:p>
                  </a:txBody>
                  <a:tcPr/>
                </a:tc>
                <a:tc rowSpan="4">
                  <a:txBody>
                    <a:bodyPr/>
                    <a:lstStyle/>
                    <a:p>
                      <a:pPr algn="l">
                        <a:defRPr sz="1800"/>
                      </a:pPr>
                      <a:r>
                        <a:rPr sz="1066" b="1">
                          <a:solidFill>
                            <a:srgbClr val="FF0000"/>
                          </a:solidFill>
                        </a:rPr>
                        <a:t>2</a:t>
                      </a:r>
                    </a:p>
                  </a:txBody>
                  <a:tcPr marL="59055" marR="59055" marT="0" marB="0" horzOverflow="overflow"/>
                </a:tc>
                <a:tc rowSpan="4" gridSpan="2">
                  <a:txBody>
                    <a:bodyPr/>
                    <a:lstStyle/>
                    <a:p>
                      <a:pPr algn="l">
                        <a:defRPr sz="1800"/>
                      </a:pPr>
                      <a:r>
                        <a:rPr sz="1333" b="1"/>
                        <a:t>...zorgt voor een ontspannen sfeer</a:t>
                      </a:r>
                    </a:p>
                  </a:txBody>
                  <a:tcPr marL="59055" marR="59055" marT="0" marB="0" horzOverflow="overflow"/>
                </a:tc>
                <a:tc rowSpan="4" hMerge="1">
                  <a:txBody>
                    <a:bodyPr/>
                    <a:lstStyle/>
                    <a:p>
                      <a:endParaRPr lang="nl-NL"/>
                    </a:p>
                  </a:txBody>
                  <a:tcPr/>
                </a:tc>
                <a:tc rowSpan="4">
                  <a:txBody>
                    <a:bodyPr/>
                    <a:lstStyle/>
                    <a:p>
                      <a:pPr algn="l" defTabSz="914400">
                        <a:defRPr sz="1800"/>
                      </a:pPr>
                      <a:endParaRPr/>
                    </a:p>
                  </a:txBody>
                  <a:tcPr marL="59055" marR="59055" marT="0" marB="0" horzOverflow="overflow"/>
                </a:tc>
                <a:tc gridSpan="2">
                  <a:txBody>
                    <a:bodyPr/>
                    <a:lstStyle/>
                    <a:p>
                      <a:pPr algn="l">
                        <a:defRPr sz="1800"/>
                      </a:pPr>
                      <a:r>
                        <a:rPr sz="1066" i="1"/>
                        <a:t>...spreekt de leerlingen op een positieve manier aan</a:t>
                      </a:r>
                    </a:p>
                  </a:txBody>
                  <a:tcPr marL="59055" marR="59055" marT="0" marB="0" horzOverflow="overflow"/>
                </a:tc>
                <a:tc hMerge="1">
                  <a:txBody>
                    <a:bodyPr/>
                    <a:lstStyle/>
                    <a:p>
                      <a:endParaRPr lang="nl-NL"/>
                    </a:p>
                  </a:txBody>
                  <a:tcPr/>
                </a:tc>
                <a:tc>
                  <a:txBody>
                    <a:bodyPr/>
                    <a:lstStyle/>
                    <a:p>
                      <a:pPr algn="l" defTabSz="914400">
                        <a:defRPr sz="1800"/>
                      </a:pPr>
                      <a:endParaRPr/>
                    </a:p>
                  </a:txBody>
                  <a:tcPr marL="0" marR="0" marT="0" marB="0" anchor="ctr" horzOverflow="overflow"/>
                </a:tc>
                <a:extLst>
                  <a:ext uri="{0D108BD9-81ED-4DB2-BD59-A6C34878D82A}">
                    <a16:rowId xmlns:a16="http://schemas.microsoft.com/office/drawing/2014/main" val="10005"/>
                  </a:ext>
                </a:extLst>
              </a:tr>
              <a:tr h="351561">
                <a:tc vMerge="1">
                  <a:txBody>
                    <a:bodyPr/>
                    <a:lstStyle/>
                    <a:p>
                      <a:endParaRPr lang="nl-NL"/>
                    </a:p>
                  </a:txBody>
                  <a:tcPr/>
                </a:tc>
                <a:tc vMerge="1">
                  <a:txBody>
                    <a:bodyPr/>
                    <a:lstStyle/>
                    <a:p>
                      <a:endParaRPr lang="nl-NL"/>
                    </a:p>
                  </a:txBody>
                  <a:tcPr/>
                </a:tc>
                <a:tc gridSpan="2" vMerge="1">
                  <a:txBody>
                    <a:bodyPr/>
                    <a:lstStyle/>
                    <a:p>
                      <a:endParaRPr lang="nl-NL"/>
                    </a:p>
                  </a:txBody>
                  <a:tcPr/>
                </a:tc>
                <a:tc hMerge="1" vMerge="1">
                  <a:txBody>
                    <a:bodyPr/>
                    <a:lstStyle/>
                    <a:p>
                      <a:endParaRPr lang="nl-NL"/>
                    </a:p>
                  </a:txBody>
                  <a:tcPr/>
                </a:tc>
                <a:tc vMerge="1">
                  <a:txBody>
                    <a:bodyPr/>
                    <a:lstStyle/>
                    <a:p>
                      <a:endParaRPr lang="nl-NL"/>
                    </a:p>
                  </a:txBody>
                  <a:tcPr/>
                </a:tc>
                <a:tc gridSpan="2">
                  <a:txBody>
                    <a:bodyPr/>
                    <a:lstStyle/>
                    <a:p>
                      <a:pPr algn="l">
                        <a:defRPr sz="1800"/>
                      </a:pPr>
                      <a:r>
                        <a:rPr sz="1066" i="1"/>
                        <a:t>...reageert met humor en stimuleert humor</a:t>
                      </a:r>
                    </a:p>
                  </a:txBody>
                  <a:tcPr marL="59055" marR="59055" marT="0" marB="0" horzOverflow="overflow"/>
                </a:tc>
                <a:tc hMerge="1">
                  <a:txBody>
                    <a:bodyPr/>
                    <a:lstStyle/>
                    <a:p>
                      <a:endParaRPr lang="nl-NL"/>
                    </a:p>
                  </a:txBody>
                  <a:tcPr/>
                </a:tc>
                <a:tc>
                  <a:txBody>
                    <a:bodyPr/>
                    <a:lstStyle/>
                    <a:p>
                      <a:pPr algn="l" defTabSz="914400">
                        <a:defRPr sz="1800"/>
                      </a:pPr>
                      <a:endParaRPr/>
                    </a:p>
                  </a:txBody>
                  <a:tcPr marL="0" marR="0" marT="0" marB="0" anchor="ctr" horzOverflow="overflow"/>
                </a:tc>
                <a:extLst>
                  <a:ext uri="{0D108BD9-81ED-4DB2-BD59-A6C34878D82A}">
                    <a16:rowId xmlns:a16="http://schemas.microsoft.com/office/drawing/2014/main" val="10006"/>
                  </a:ext>
                </a:extLst>
              </a:tr>
              <a:tr h="351561">
                <a:tc vMerge="1">
                  <a:txBody>
                    <a:bodyPr/>
                    <a:lstStyle/>
                    <a:p>
                      <a:endParaRPr lang="nl-NL"/>
                    </a:p>
                  </a:txBody>
                  <a:tcPr/>
                </a:tc>
                <a:tc vMerge="1">
                  <a:txBody>
                    <a:bodyPr/>
                    <a:lstStyle/>
                    <a:p>
                      <a:endParaRPr lang="nl-NL"/>
                    </a:p>
                  </a:txBody>
                  <a:tcPr/>
                </a:tc>
                <a:tc gridSpan="2" vMerge="1">
                  <a:txBody>
                    <a:bodyPr/>
                    <a:lstStyle/>
                    <a:p>
                      <a:endParaRPr lang="nl-NL"/>
                    </a:p>
                  </a:txBody>
                  <a:tcPr/>
                </a:tc>
                <a:tc hMerge="1" vMerge="1">
                  <a:txBody>
                    <a:bodyPr/>
                    <a:lstStyle/>
                    <a:p>
                      <a:endParaRPr lang="nl-NL"/>
                    </a:p>
                  </a:txBody>
                  <a:tcPr/>
                </a:tc>
                <a:tc vMerge="1">
                  <a:txBody>
                    <a:bodyPr/>
                    <a:lstStyle/>
                    <a:p>
                      <a:endParaRPr lang="nl-NL"/>
                    </a:p>
                  </a:txBody>
                  <a:tcPr/>
                </a:tc>
                <a:tc gridSpan="2">
                  <a:txBody>
                    <a:bodyPr/>
                    <a:lstStyle/>
                    <a:p>
                      <a:pPr algn="l">
                        <a:defRPr sz="1800"/>
                      </a:pPr>
                      <a:r>
                        <a:rPr sz="1066" i="1"/>
                        <a:t>...accepteert dat leerlingen fouten maken</a:t>
                      </a:r>
                    </a:p>
                  </a:txBody>
                  <a:tcPr marL="59055" marR="59055" marT="0" marB="0" horzOverflow="overflow"/>
                </a:tc>
                <a:tc hMerge="1">
                  <a:txBody>
                    <a:bodyPr/>
                    <a:lstStyle/>
                    <a:p>
                      <a:endParaRPr lang="nl-NL"/>
                    </a:p>
                  </a:txBody>
                  <a:tcPr/>
                </a:tc>
                <a:tc>
                  <a:txBody>
                    <a:bodyPr/>
                    <a:lstStyle/>
                    <a:p>
                      <a:pPr algn="l" defTabSz="914400">
                        <a:defRPr sz="1800"/>
                      </a:pPr>
                      <a:endParaRPr/>
                    </a:p>
                  </a:txBody>
                  <a:tcPr marL="0" marR="0" marT="0" marB="0" anchor="ctr" horzOverflow="overflow"/>
                </a:tc>
                <a:extLst>
                  <a:ext uri="{0D108BD9-81ED-4DB2-BD59-A6C34878D82A}">
                    <a16:rowId xmlns:a16="http://schemas.microsoft.com/office/drawing/2014/main" val="10007"/>
                  </a:ext>
                </a:extLst>
              </a:tr>
              <a:tr h="351561">
                <a:tc vMerge="1">
                  <a:txBody>
                    <a:bodyPr/>
                    <a:lstStyle/>
                    <a:p>
                      <a:endParaRPr lang="nl-NL"/>
                    </a:p>
                  </a:txBody>
                  <a:tcPr/>
                </a:tc>
                <a:tc vMerge="1">
                  <a:txBody>
                    <a:bodyPr/>
                    <a:lstStyle/>
                    <a:p>
                      <a:endParaRPr lang="nl-NL"/>
                    </a:p>
                  </a:txBody>
                  <a:tcPr/>
                </a:tc>
                <a:tc gridSpan="2" vMerge="1">
                  <a:txBody>
                    <a:bodyPr/>
                    <a:lstStyle/>
                    <a:p>
                      <a:endParaRPr lang="nl-NL"/>
                    </a:p>
                  </a:txBody>
                  <a:tcPr/>
                </a:tc>
                <a:tc hMerge="1" vMerge="1">
                  <a:txBody>
                    <a:bodyPr/>
                    <a:lstStyle/>
                    <a:p>
                      <a:endParaRPr lang="nl-NL"/>
                    </a:p>
                  </a:txBody>
                  <a:tcPr/>
                </a:tc>
                <a:tc vMerge="1">
                  <a:txBody>
                    <a:bodyPr/>
                    <a:lstStyle/>
                    <a:p>
                      <a:endParaRPr lang="nl-NL"/>
                    </a:p>
                  </a:txBody>
                  <a:tcPr/>
                </a:tc>
                <a:tc gridSpan="2">
                  <a:txBody>
                    <a:bodyPr/>
                    <a:lstStyle/>
                    <a:p>
                      <a:pPr algn="l">
                        <a:defRPr sz="1800"/>
                      </a:pPr>
                      <a:r>
                        <a:rPr sz="1066" i="1"/>
                        <a:t>...straalt warmte en empathie uit naar alle leerlingen in de klas</a:t>
                      </a:r>
                    </a:p>
                  </a:txBody>
                  <a:tcPr marL="59055" marR="59055" marT="0" marB="0" horzOverflow="overflow"/>
                </a:tc>
                <a:tc hMerge="1">
                  <a:txBody>
                    <a:bodyPr/>
                    <a:lstStyle/>
                    <a:p>
                      <a:endParaRPr lang="nl-NL"/>
                    </a:p>
                  </a:txBody>
                  <a:tcPr/>
                </a:tc>
                <a:tc>
                  <a:txBody>
                    <a:bodyPr/>
                    <a:lstStyle/>
                    <a:p>
                      <a:pPr algn="l" defTabSz="914400">
                        <a:defRPr sz="1800"/>
                      </a:pPr>
                      <a:endParaRPr/>
                    </a:p>
                  </a:txBody>
                  <a:tcPr marL="0" marR="0" marT="0" marB="0" anchor="ctr" horzOverflow="overflow"/>
                </a:tc>
                <a:extLst>
                  <a:ext uri="{0D108BD9-81ED-4DB2-BD59-A6C34878D82A}">
                    <a16:rowId xmlns:a16="http://schemas.microsoft.com/office/drawing/2014/main" val="10008"/>
                  </a:ext>
                </a:extLst>
              </a:tr>
              <a:tr h="351561">
                <a:tc vMerge="1">
                  <a:txBody>
                    <a:bodyPr/>
                    <a:lstStyle/>
                    <a:p>
                      <a:endParaRPr lang="nl-NL"/>
                    </a:p>
                  </a:txBody>
                  <a:tcPr/>
                </a:tc>
                <a:tc rowSpan="3">
                  <a:txBody>
                    <a:bodyPr/>
                    <a:lstStyle/>
                    <a:p>
                      <a:pPr algn="l">
                        <a:defRPr sz="1800"/>
                      </a:pPr>
                      <a:r>
                        <a:rPr sz="1066" b="1">
                          <a:solidFill>
                            <a:srgbClr val="FF0000"/>
                          </a:solidFill>
                        </a:rPr>
                        <a:t>4</a:t>
                      </a:r>
                    </a:p>
                  </a:txBody>
                  <a:tcPr marL="59055" marR="59055" marT="0" marB="0" horzOverflow="overflow"/>
                </a:tc>
                <a:tc rowSpan="3" gridSpan="2">
                  <a:txBody>
                    <a:bodyPr/>
                    <a:lstStyle/>
                    <a:p>
                      <a:pPr algn="l">
                        <a:defRPr sz="1800"/>
                      </a:pPr>
                      <a:r>
                        <a:rPr sz="1333" b="1"/>
                        <a:t>...ondersteunt het zelfvertrouwen van leerlingen</a:t>
                      </a:r>
                    </a:p>
                  </a:txBody>
                  <a:tcPr marL="59055" marR="59055" marT="0" marB="0" horzOverflow="overflow"/>
                </a:tc>
                <a:tc rowSpan="3" hMerge="1">
                  <a:txBody>
                    <a:bodyPr/>
                    <a:lstStyle/>
                    <a:p>
                      <a:endParaRPr lang="nl-NL"/>
                    </a:p>
                  </a:txBody>
                  <a:tcPr/>
                </a:tc>
                <a:tc rowSpan="3">
                  <a:txBody>
                    <a:bodyPr/>
                    <a:lstStyle/>
                    <a:p>
                      <a:pPr algn="l" defTabSz="914400">
                        <a:defRPr sz="1800"/>
                      </a:pPr>
                      <a:endParaRPr/>
                    </a:p>
                  </a:txBody>
                  <a:tcPr marL="59055" marR="59055" marT="0" marB="0" horzOverflow="overflow"/>
                </a:tc>
                <a:tc gridSpan="2">
                  <a:txBody>
                    <a:bodyPr/>
                    <a:lstStyle/>
                    <a:p>
                      <a:pPr algn="l">
                        <a:defRPr sz="1800"/>
                      </a:pPr>
                      <a:r>
                        <a:rPr sz="1066" i="1"/>
                        <a:t>...koppelt op een positieve wijze terug op vragen/ opmerkingen van leerlingen</a:t>
                      </a:r>
                    </a:p>
                  </a:txBody>
                  <a:tcPr marL="59055" marR="59055" marT="0" marB="0" horzOverflow="overflow"/>
                </a:tc>
                <a:tc hMerge="1">
                  <a:txBody>
                    <a:bodyPr/>
                    <a:lstStyle/>
                    <a:p>
                      <a:endParaRPr lang="nl-NL"/>
                    </a:p>
                  </a:txBody>
                  <a:tcPr/>
                </a:tc>
                <a:tc>
                  <a:txBody>
                    <a:bodyPr/>
                    <a:lstStyle/>
                    <a:p>
                      <a:pPr algn="l" defTabSz="914400">
                        <a:defRPr sz="1800"/>
                      </a:pPr>
                      <a:endParaRPr/>
                    </a:p>
                  </a:txBody>
                  <a:tcPr marL="0" marR="0" marT="0" marB="0" anchor="ctr" horzOverflow="overflow"/>
                </a:tc>
                <a:extLst>
                  <a:ext uri="{0D108BD9-81ED-4DB2-BD59-A6C34878D82A}">
                    <a16:rowId xmlns:a16="http://schemas.microsoft.com/office/drawing/2014/main" val="10009"/>
                  </a:ext>
                </a:extLst>
              </a:tr>
              <a:tr h="351561">
                <a:tc vMerge="1">
                  <a:txBody>
                    <a:bodyPr/>
                    <a:lstStyle/>
                    <a:p>
                      <a:endParaRPr lang="nl-NL"/>
                    </a:p>
                  </a:txBody>
                  <a:tcPr/>
                </a:tc>
                <a:tc vMerge="1">
                  <a:txBody>
                    <a:bodyPr/>
                    <a:lstStyle/>
                    <a:p>
                      <a:endParaRPr lang="nl-NL"/>
                    </a:p>
                  </a:txBody>
                  <a:tcPr/>
                </a:tc>
                <a:tc gridSpan="2" vMerge="1">
                  <a:txBody>
                    <a:bodyPr/>
                    <a:lstStyle/>
                    <a:p>
                      <a:endParaRPr lang="nl-NL"/>
                    </a:p>
                  </a:txBody>
                  <a:tcPr/>
                </a:tc>
                <a:tc hMerge="1" vMerge="1">
                  <a:txBody>
                    <a:bodyPr/>
                    <a:lstStyle/>
                    <a:p>
                      <a:endParaRPr lang="nl-NL"/>
                    </a:p>
                  </a:txBody>
                  <a:tcPr/>
                </a:tc>
                <a:tc vMerge="1">
                  <a:txBody>
                    <a:bodyPr/>
                    <a:lstStyle/>
                    <a:p>
                      <a:endParaRPr lang="nl-NL"/>
                    </a:p>
                  </a:txBody>
                  <a:tcPr/>
                </a:tc>
                <a:tc gridSpan="2">
                  <a:txBody>
                    <a:bodyPr/>
                    <a:lstStyle/>
                    <a:p>
                      <a:pPr algn="l">
                        <a:defRPr sz="1800"/>
                      </a:pPr>
                      <a:r>
                        <a:rPr sz="1066" i="1"/>
                        <a:t>...geeft leerlingen complimenten over hun werk</a:t>
                      </a:r>
                    </a:p>
                  </a:txBody>
                  <a:tcPr marL="59055" marR="59055" marT="0" marB="0" horzOverflow="overflow"/>
                </a:tc>
                <a:tc hMerge="1">
                  <a:txBody>
                    <a:bodyPr/>
                    <a:lstStyle/>
                    <a:p>
                      <a:endParaRPr lang="nl-NL"/>
                    </a:p>
                  </a:txBody>
                  <a:tcPr/>
                </a:tc>
                <a:tc>
                  <a:txBody>
                    <a:bodyPr/>
                    <a:lstStyle/>
                    <a:p>
                      <a:pPr algn="l" defTabSz="914400">
                        <a:defRPr sz="1800"/>
                      </a:pPr>
                      <a:endParaRPr/>
                    </a:p>
                  </a:txBody>
                  <a:tcPr marL="0" marR="0" marT="0" marB="0" anchor="ctr" horzOverflow="overflow"/>
                </a:tc>
                <a:extLst>
                  <a:ext uri="{0D108BD9-81ED-4DB2-BD59-A6C34878D82A}">
                    <a16:rowId xmlns:a16="http://schemas.microsoft.com/office/drawing/2014/main" val="10010"/>
                  </a:ext>
                </a:extLst>
              </a:tr>
              <a:tr h="351561">
                <a:tc vMerge="1">
                  <a:txBody>
                    <a:bodyPr/>
                    <a:lstStyle/>
                    <a:p>
                      <a:endParaRPr lang="nl-NL"/>
                    </a:p>
                  </a:txBody>
                  <a:tcPr/>
                </a:tc>
                <a:tc vMerge="1">
                  <a:txBody>
                    <a:bodyPr/>
                    <a:lstStyle/>
                    <a:p>
                      <a:endParaRPr lang="nl-NL"/>
                    </a:p>
                  </a:txBody>
                  <a:tcPr/>
                </a:tc>
                <a:tc gridSpan="2" vMerge="1">
                  <a:txBody>
                    <a:bodyPr/>
                    <a:lstStyle/>
                    <a:p>
                      <a:endParaRPr lang="nl-NL"/>
                    </a:p>
                  </a:txBody>
                  <a:tcPr/>
                </a:tc>
                <a:tc hMerge="1" vMerge="1">
                  <a:txBody>
                    <a:bodyPr/>
                    <a:lstStyle/>
                    <a:p>
                      <a:endParaRPr lang="nl-NL"/>
                    </a:p>
                  </a:txBody>
                  <a:tcPr/>
                </a:tc>
                <a:tc vMerge="1">
                  <a:txBody>
                    <a:bodyPr/>
                    <a:lstStyle/>
                    <a:p>
                      <a:endParaRPr lang="nl-NL"/>
                    </a:p>
                  </a:txBody>
                  <a:tcPr/>
                </a:tc>
                <a:tc gridSpan="2">
                  <a:txBody>
                    <a:bodyPr/>
                    <a:lstStyle/>
                    <a:p>
                      <a:pPr algn="l">
                        <a:defRPr sz="1800"/>
                      </a:pPr>
                      <a:r>
                        <a:rPr sz="1066" i="1"/>
                        <a:t>...honoreert de bijdragen van leerlingen</a:t>
                      </a:r>
                    </a:p>
                  </a:txBody>
                  <a:tcPr marL="59055" marR="59055" marT="0" marB="0" horzOverflow="overflow"/>
                </a:tc>
                <a:tc hMerge="1">
                  <a:txBody>
                    <a:bodyPr/>
                    <a:lstStyle/>
                    <a:p>
                      <a:endParaRPr lang="nl-NL"/>
                    </a:p>
                  </a:txBody>
                  <a:tcPr/>
                </a:tc>
                <a:tc>
                  <a:txBody>
                    <a:bodyPr/>
                    <a:lstStyle/>
                    <a:p>
                      <a:pPr algn="l" defTabSz="914400">
                        <a:defRPr sz="1800"/>
                      </a:pPr>
                      <a:endParaRPr/>
                    </a:p>
                  </a:txBody>
                  <a:tcPr marL="0" marR="0" marT="0" marB="0" anchor="ctr" horzOverflow="overflow"/>
                </a:tc>
                <a:extLst>
                  <a:ext uri="{0D108BD9-81ED-4DB2-BD59-A6C34878D82A}">
                    <a16:rowId xmlns:a16="http://schemas.microsoft.com/office/drawing/2014/main" val="10011"/>
                  </a:ext>
                </a:extLst>
              </a:tr>
              <a:tr h="351561">
                <a:tc vMerge="1">
                  <a:txBody>
                    <a:bodyPr/>
                    <a:lstStyle/>
                    <a:p>
                      <a:endParaRPr lang="nl-NL"/>
                    </a:p>
                  </a:txBody>
                  <a:tcPr/>
                </a:tc>
                <a:tc rowSpan="5">
                  <a:txBody>
                    <a:bodyPr/>
                    <a:lstStyle/>
                    <a:p>
                      <a:pPr algn="l">
                        <a:defRPr sz="1800"/>
                      </a:pPr>
                      <a:r>
                        <a:rPr sz="1066" b="1">
                          <a:solidFill>
                            <a:srgbClr val="FF0000"/>
                          </a:solidFill>
                        </a:rPr>
                        <a:t>5</a:t>
                      </a:r>
                    </a:p>
                  </a:txBody>
                  <a:tcPr marL="59055" marR="59055" marT="0" marB="0" horzOverflow="overflow"/>
                </a:tc>
                <a:tc rowSpan="5" gridSpan="2">
                  <a:txBody>
                    <a:bodyPr/>
                    <a:lstStyle/>
                    <a:p>
                      <a:pPr algn="l">
                        <a:defRPr sz="1800"/>
                      </a:pPr>
                      <a:r>
                        <a:rPr sz="1333" b="1" dirty="0"/>
                        <a:t>...</a:t>
                      </a:r>
                      <a:r>
                        <a:rPr sz="1333" b="1" dirty="0" err="1"/>
                        <a:t>zorgt</a:t>
                      </a:r>
                      <a:r>
                        <a:rPr sz="1333" b="1" dirty="0"/>
                        <a:t> </a:t>
                      </a:r>
                      <a:r>
                        <a:rPr sz="1333" b="1" dirty="0" err="1"/>
                        <a:t>voor</a:t>
                      </a:r>
                      <a:r>
                        <a:rPr sz="1333" b="1" dirty="0"/>
                        <a:t> </a:t>
                      </a:r>
                      <a:r>
                        <a:rPr sz="1333" b="1" dirty="0" err="1"/>
                        <a:t>wederzijds</a:t>
                      </a:r>
                      <a:r>
                        <a:rPr sz="1333" b="1" dirty="0"/>
                        <a:t> respect</a:t>
                      </a:r>
                    </a:p>
                  </a:txBody>
                  <a:tcPr marL="59055" marR="59055" marT="0" marB="0" horzOverflow="overflow"/>
                </a:tc>
                <a:tc rowSpan="5" hMerge="1">
                  <a:txBody>
                    <a:bodyPr/>
                    <a:lstStyle/>
                    <a:p>
                      <a:endParaRPr lang="nl-NL"/>
                    </a:p>
                  </a:txBody>
                  <a:tcPr/>
                </a:tc>
                <a:tc rowSpan="5">
                  <a:txBody>
                    <a:bodyPr/>
                    <a:lstStyle/>
                    <a:p>
                      <a:pPr algn="l" defTabSz="914400">
                        <a:defRPr sz="1800"/>
                      </a:pPr>
                      <a:endParaRPr dirty="0"/>
                    </a:p>
                  </a:txBody>
                  <a:tcPr marL="59055" marR="59055" marT="0" marB="0" horzOverflow="overflow"/>
                </a:tc>
                <a:tc gridSpan="2">
                  <a:txBody>
                    <a:bodyPr/>
                    <a:lstStyle/>
                    <a:p>
                      <a:pPr algn="l">
                        <a:defRPr sz="1800"/>
                      </a:pPr>
                      <a:r>
                        <a:rPr sz="1066" i="1"/>
                        <a:t>...stimuleert leerlingen naar elkaar te luisteren</a:t>
                      </a:r>
                    </a:p>
                  </a:txBody>
                  <a:tcPr marL="59055" marR="59055" marT="0" marB="0" horzOverflow="overflow"/>
                </a:tc>
                <a:tc hMerge="1">
                  <a:txBody>
                    <a:bodyPr/>
                    <a:lstStyle/>
                    <a:p>
                      <a:endParaRPr lang="nl-NL"/>
                    </a:p>
                  </a:txBody>
                  <a:tcPr/>
                </a:tc>
                <a:tc>
                  <a:txBody>
                    <a:bodyPr/>
                    <a:lstStyle/>
                    <a:p>
                      <a:pPr algn="l" defTabSz="914400">
                        <a:defRPr sz="1800"/>
                      </a:pPr>
                      <a:endParaRPr/>
                    </a:p>
                  </a:txBody>
                  <a:tcPr marL="0" marR="0" marT="0" marB="0" anchor="ctr" horzOverflow="overflow"/>
                </a:tc>
                <a:extLst>
                  <a:ext uri="{0D108BD9-81ED-4DB2-BD59-A6C34878D82A}">
                    <a16:rowId xmlns:a16="http://schemas.microsoft.com/office/drawing/2014/main" val="10012"/>
                  </a:ext>
                </a:extLst>
              </a:tr>
              <a:tr h="351561">
                <a:tc vMerge="1">
                  <a:txBody>
                    <a:bodyPr/>
                    <a:lstStyle/>
                    <a:p>
                      <a:endParaRPr lang="nl-NL"/>
                    </a:p>
                  </a:txBody>
                  <a:tcPr/>
                </a:tc>
                <a:tc vMerge="1">
                  <a:txBody>
                    <a:bodyPr/>
                    <a:lstStyle/>
                    <a:p>
                      <a:endParaRPr lang="nl-NL"/>
                    </a:p>
                  </a:txBody>
                  <a:tcPr/>
                </a:tc>
                <a:tc gridSpan="2" vMerge="1">
                  <a:txBody>
                    <a:bodyPr/>
                    <a:lstStyle/>
                    <a:p>
                      <a:endParaRPr lang="nl-NL"/>
                    </a:p>
                  </a:txBody>
                  <a:tcPr/>
                </a:tc>
                <a:tc hMerge="1" vMerge="1">
                  <a:txBody>
                    <a:bodyPr/>
                    <a:lstStyle/>
                    <a:p>
                      <a:endParaRPr lang="nl-NL"/>
                    </a:p>
                  </a:txBody>
                  <a:tcPr/>
                </a:tc>
                <a:tc vMerge="1">
                  <a:txBody>
                    <a:bodyPr/>
                    <a:lstStyle/>
                    <a:p>
                      <a:endParaRPr lang="nl-NL"/>
                    </a:p>
                  </a:txBody>
                  <a:tcPr/>
                </a:tc>
                <a:tc gridSpan="2">
                  <a:txBody>
                    <a:bodyPr/>
                    <a:lstStyle/>
                    <a:p>
                      <a:pPr algn="l">
                        <a:defRPr sz="1800"/>
                      </a:pPr>
                      <a:r>
                        <a:rPr sz="1066" i="1"/>
                        <a:t>...treedt op wanneer er om leerlingen wordt gelachen</a:t>
                      </a:r>
                    </a:p>
                  </a:txBody>
                  <a:tcPr marL="59055" marR="59055" marT="0" marB="0" horzOverflow="overflow"/>
                </a:tc>
                <a:tc hMerge="1">
                  <a:txBody>
                    <a:bodyPr/>
                    <a:lstStyle/>
                    <a:p>
                      <a:endParaRPr lang="nl-NL"/>
                    </a:p>
                  </a:txBody>
                  <a:tcPr/>
                </a:tc>
                <a:tc>
                  <a:txBody>
                    <a:bodyPr/>
                    <a:lstStyle/>
                    <a:p>
                      <a:pPr algn="l" defTabSz="914400">
                        <a:defRPr sz="1800"/>
                      </a:pPr>
                      <a:endParaRPr/>
                    </a:p>
                  </a:txBody>
                  <a:tcPr marL="0" marR="0" marT="0" marB="0" anchor="ctr" horzOverflow="overflow"/>
                </a:tc>
                <a:extLst>
                  <a:ext uri="{0D108BD9-81ED-4DB2-BD59-A6C34878D82A}">
                    <a16:rowId xmlns:a16="http://schemas.microsoft.com/office/drawing/2014/main" val="10013"/>
                  </a:ext>
                </a:extLst>
              </a:tr>
              <a:tr h="351561">
                <a:tc vMerge="1">
                  <a:txBody>
                    <a:bodyPr/>
                    <a:lstStyle/>
                    <a:p>
                      <a:endParaRPr lang="nl-NL"/>
                    </a:p>
                  </a:txBody>
                  <a:tcPr/>
                </a:tc>
                <a:tc vMerge="1">
                  <a:txBody>
                    <a:bodyPr/>
                    <a:lstStyle/>
                    <a:p>
                      <a:endParaRPr lang="nl-NL"/>
                    </a:p>
                  </a:txBody>
                  <a:tcPr/>
                </a:tc>
                <a:tc gridSpan="2" vMerge="1">
                  <a:txBody>
                    <a:bodyPr/>
                    <a:lstStyle/>
                    <a:p>
                      <a:endParaRPr lang="nl-NL"/>
                    </a:p>
                  </a:txBody>
                  <a:tcPr/>
                </a:tc>
                <a:tc hMerge="1" vMerge="1">
                  <a:txBody>
                    <a:bodyPr/>
                    <a:lstStyle/>
                    <a:p>
                      <a:endParaRPr lang="nl-NL"/>
                    </a:p>
                  </a:txBody>
                  <a:tcPr/>
                </a:tc>
                <a:tc vMerge="1">
                  <a:txBody>
                    <a:bodyPr/>
                    <a:lstStyle/>
                    <a:p>
                      <a:endParaRPr lang="nl-NL"/>
                    </a:p>
                  </a:txBody>
                  <a:tcPr/>
                </a:tc>
                <a:tc gridSpan="2">
                  <a:txBody>
                    <a:bodyPr/>
                    <a:lstStyle/>
                    <a:p>
                      <a:pPr algn="l">
                        <a:defRPr sz="1800"/>
                      </a:pPr>
                      <a:r>
                        <a:rPr sz="1066" i="1"/>
                        <a:t>...houdt rekening met (culturele) verschillen en eigenaardigheden</a:t>
                      </a:r>
                    </a:p>
                  </a:txBody>
                  <a:tcPr marL="59055" marR="59055" marT="0" marB="0" horzOverflow="overflow"/>
                </a:tc>
                <a:tc hMerge="1">
                  <a:txBody>
                    <a:bodyPr/>
                    <a:lstStyle/>
                    <a:p>
                      <a:endParaRPr lang="nl-NL"/>
                    </a:p>
                  </a:txBody>
                  <a:tcPr/>
                </a:tc>
                <a:tc>
                  <a:txBody>
                    <a:bodyPr/>
                    <a:lstStyle/>
                    <a:p>
                      <a:pPr algn="l" defTabSz="914400">
                        <a:defRPr sz="1800"/>
                      </a:pPr>
                      <a:endParaRPr/>
                    </a:p>
                  </a:txBody>
                  <a:tcPr marL="0" marR="0" marT="0" marB="0" anchor="ctr" horzOverflow="overflow"/>
                </a:tc>
                <a:extLst>
                  <a:ext uri="{0D108BD9-81ED-4DB2-BD59-A6C34878D82A}">
                    <a16:rowId xmlns:a16="http://schemas.microsoft.com/office/drawing/2014/main" val="10014"/>
                  </a:ext>
                </a:extLst>
              </a:tr>
              <a:tr h="351561">
                <a:tc vMerge="1">
                  <a:txBody>
                    <a:bodyPr/>
                    <a:lstStyle/>
                    <a:p>
                      <a:endParaRPr lang="nl-NL"/>
                    </a:p>
                  </a:txBody>
                  <a:tcPr/>
                </a:tc>
                <a:tc vMerge="1">
                  <a:txBody>
                    <a:bodyPr/>
                    <a:lstStyle/>
                    <a:p>
                      <a:endParaRPr lang="nl-NL"/>
                    </a:p>
                  </a:txBody>
                  <a:tcPr/>
                </a:tc>
                <a:tc gridSpan="2" vMerge="1">
                  <a:txBody>
                    <a:bodyPr/>
                    <a:lstStyle/>
                    <a:p>
                      <a:endParaRPr lang="nl-NL"/>
                    </a:p>
                  </a:txBody>
                  <a:tcPr/>
                </a:tc>
                <a:tc hMerge="1" vMerge="1">
                  <a:txBody>
                    <a:bodyPr/>
                    <a:lstStyle/>
                    <a:p>
                      <a:endParaRPr lang="nl-NL"/>
                    </a:p>
                  </a:txBody>
                  <a:tcPr/>
                </a:tc>
                <a:tc vMerge="1">
                  <a:txBody>
                    <a:bodyPr/>
                    <a:lstStyle/>
                    <a:p>
                      <a:endParaRPr lang="nl-NL"/>
                    </a:p>
                  </a:txBody>
                  <a:tcPr/>
                </a:tc>
                <a:tc gridSpan="2">
                  <a:txBody>
                    <a:bodyPr/>
                    <a:lstStyle/>
                    <a:p>
                      <a:pPr algn="l">
                        <a:defRPr sz="1800"/>
                      </a:pPr>
                      <a:r>
                        <a:rPr sz="1066" i="1"/>
                        <a:t>...bevordert de onderlinge solidariteit onder leerlingen</a:t>
                      </a:r>
                    </a:p>
                  </a:txBody>
                  <a:tcPr marL="59055" marR="59055" marT="0" marB="0" horzOverflow="overflow"/>
                </a:tc>
                <a:tc hMerge="1">
                  <a:txBody>
                    <a:bodyPr/>
                    <a:lstStyle/>
                    <a:p>
                      <a:endParaRPr lang="nl-NL"/>
                    </a:p>
                  </a:txBody>
                  <a:tcPr/>
                </a:tc>
                <a:tc>
                  <a:txBody>
                    <a:bodyPr/>
                    <a:lstStyle/>
                    <a:p>
                      <a:pPr algn="l" defTabSz="914400">
                        <a:defRPr sz="1800"/>
                      </a:pPr>
                      <a:endParaRPr/>
                    </a:p>
                  </a:txBody>
                  <a:tcPr marL="0" marR="0" marT="0" marB="0" anchor="ctr" horzOverflow="overflow"/>
                </a:tc>
                <a:extLst>
                  <a:ext uri="{0D108BD9-81ED-4DB2-BD59-A6C34878D82A}">
                    <a16:rowId xmlns:a16="http://schemas.microsoft.com/office/drawing/2014/main" val="10015"/>
                  </a:ext>
                </a:extLst>
              </a:tr>
              <a:tr h="351561">
                <a:tc vMerge="1">
                  <a:txBody>
                    <a:bodyPr/>
                    <a:lstStyle/>
                    <a:p>
                      <a:endParaRPr lang="nl-NL"/>
                    </a:p>
                  </a:txBody>
                  <a:tcPr/>
                </a:tc>
                <a:tc vMerge="1">
                  <a:txBody>
                    <a:bodyPr/>
                    <a:lstStyle/>
                    <a:p>
                      <a:endParaRPr lang="nl-NL"/>
                    </a:p>
                  </a:txBody>
                  <a:tcPr/>
                </a:tc>
                <a:tc gridSpan="2" vMerge="1">
                  <a:txBody>
                    <a:bodyPr/>
                    <a:lstStyle/>
                    <a:p>
                      <a:endParaRPr lang="nl-NL"/>
                    </a:p>
                  </a:txBody>
                  <a:tcPr/>
                </a:tc>
                <a:tc hMerge="1" vMerge="1">
                  <a:txBody>
                    <a:bodyPr/>
                    <a:lstStyle/>
                    <a:p>
                      <a:endParaRPr lang="nl-NL"/>
                    </a:p>
                  </a:txBody>
                  <a:tcPr/>
                </a:tc>
                <a:tc vMerge="1">
                  <a:txBody>
                    <a:bodyPr/>
                    <a:lstStyle/>
                    <a:p>
                      <a:endParaRPr lang="nl-NL"/>
                    </a:p>
                  </a:txBody>
                  <a:tcPr/>
                </a:tc>
                <a:tc gridSpan="2">
                  <a:txBody>
                    <a:bodyPr/>
                    <a:lstStyle/>
                    <a:p>
                      <a:pPr algn="l">
                        <a:defRPr sz="1800"/>
                      </a:pPr>
                      <a:r>
                        <a:rPr sz="1066" i="1"/>
                        <a:t>...bevordert dat leerlingen activiteiten als groepsgebeurtenis ervaren</a:t>
                      </a:r>
                    </a:p>
                  </a:txBody>
                  <a:tcPr marL="59055" marR="59055" marT="0" marB="0" horzOverflow="overflow"/>
                </a:tc>
                <a:tc hMerge="1">
                  <a:txBody>
                    <a:bodyPr/>
                    <a:lstStyle/>
                    <a:p>
                      <a:endParaRPr lang="nl-NL"/>
                    </a:p>
                  </a:txBody>
                  <a:tcPr/>
                </a:tc>
                <a:tc>
                  <a:txBody>
                    <a:bodyPr/>
                    <a:lstStyle/>
                    <a:p>
                      <a:pPr algn="l" defTabSz="914400">
                        <a:defRPr sz="1800"/>
                      </a:pPr>
                      <a:endParaRPr dirty="0"/>
                    </a:p>
                  </a:txBody>
                  <a:tcPr marL="0" marR="0" marT="0" marB="0" anchor="ctr" horzOverflow="overflow"/>
                </a:tc>
                <a:extLst>
                  <a:ext uri="{0D108BD9-81ED-4DB2-BD59-A6C34878D82A}">
                    <a16:rowId xmlns:a16="http://schemas.microsoft.com/office/drawing/2014/main" val="10016"/>
                  </a:ext>
                </a:extLst>
              </a:tr>
            </a:tbl>
          </a:graphicData>
        </a:graphic>
      </p:graphicFrame>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Titel 1"/>
          <p:cNvSpPr txBox="1">
            <a:spLocks noGrp="1"/>
          </p:cNvSpPr>
          <p:nvPr>
            <p:ph type="title"/>
          </p:nvPr>
        </p:nvSpPr>
        <p:spPr>
          <a:xfrm>
            <a:off x="1251677" y="382384"/>
            <a:ext cx="10178323" cy="1492133"/>
          </a:xfrm>
          <a:prstGeom prst="rect">
            <a:avLst/>
          </a:prstGeom>
        </p:spPr>
        <p:txBody>
          <a:bodyPr/>
          <a:lstStyle/>
          <a:p>
            <a:r>
              <a:t>Normering ICALT</a:t>
            </a:r>
          </a:p>
        </p:txBody>
      </p:sp>
      <p:sp>
        <p:nvSpPr>
          <p:cNvPr id="178" name="Rechte verbindingslijn met pijl 5"/>
          <p:cNvSpPr/>
          <p:nvPr/>
        </p:nvSpPr>
        <p:spPr>
          <a:xfrm flipH="1">
            <a:off x="5976256" y="1977933"/>
            <a:ext cx="43544" cy="3730731"/>
          </a:xfrm>
          <a:prstGeom prst="line">
            <a:avLst/>
          </a:prstGeom>
          <a:ln w="38100">
            <a:solidFill>
              <a:srgbClr val="FF0000"/>
            </a:solidFill>
            <a:tailEnd type="triangle"/>
          </a:ln>
        </p:spPr>
        <p:txBody>
          <a:bodyPr lIns="45719" rIns="45719"/>
          <a:lstStyle/>
          <a:p>
            <a:endParaRPr sz="3600" b="1" dirty="0">
              <a:latin typeface="Arial" panose="020B0604020202020204" pitchFamily="34" charset="0"/>
              <a:cs typeface="Arial" panose="020B0604020202020204" pitchFamily="34" charset="0"/>
            </a:endParaRPr>
          </a:p>
        </p:txBody>
      </p:sp>
      <p:graphicFrame>
        <p:nvGraphicFramePr>
          <p:cNvPr id="179" name="Tabel 1"/>
          <p:cNvGraphicFramePr/>
          <p:nvPr>
            <p:extLst>
              <p:ext uri="{D42A27DB-BD31-4B8C-83A1-F6EECF244321}">
                <p14:modId xmlns:p14="http://schemas.microsoft.com/office/powerpoint/2010/main" val="1557893786"/>
              </p:ext>
            </p:extLst>
          </p:nvPr>
        </p:nvGraphicFramePr>
        <p:xfrm>
          <a:off x="990421" y="3843299"/>
          <a:ext cx="10700833" cy="289560"/>
        </p:xfrm>
        <a:graphic>
          <a:graphicData uri="http://schemas.openxmlformats.org/drawingml/2006/table">
            <a:tbl>
              <a:tblPr bandRow="1">
                <a:tableStyleId>{4C3C2611-4C71-4FC5-86AE-919BDF0F9419}</a:tableStyleId>
              </a:tblPr>
              <a:tblGrid>
                <a:gridCol w="7933586">
                  <a:extLst>
                    <a:ext uri="{9D8B030D-6E8A-4147-A177-3AD203B41FA5}">
                      <a16:colId xmlns:a16="http://schemas.microsoft.com/office/drawing/2014/main" val="20000"/>
                    </a:ext>
                  </a:extLst>
                </a:gridCol>
                <a:gridCol w="1400907">
                  <a:extLst>
                    <a:ext uri="{9D8B030D-6E8A-4147-A177-3AD203B41FA5}">
                      <a16:colId xmlns:a16="http://schemas.microsoft.com/office/drawing/2014/main" val="20001"/>
                    </a:ext>
                  </a:extLst>
                </a:gridCol>
                <a:gridCol w="1366340">
                  <a:extLst>
                    <a:ext uri="{9D8B030D-6E8A-4147-A177-3AD203B41FA5}">
                      <a16:colId xmlns:a16="http://schemas.microsoft.com/office/drawing/2014/main" val="20002"/>
                    </a:ext>
                  </a:extLst>
                </a:gridCol>
              </a:tblGrid>
              <a:tr h="254000">
                <a:tc gridSpan="3">
                  <a:txBody>
                    <a:bodyPr/>
                    <a:lstStyle/>
                    <a:p>
                      <a:pPr algn="l">
                        <a:defRPr sz="1800"/>
                      </a:pPr>
                      <a:r>
                        <a:rPr sz="1900" i="1" dirty="0">
                          <a:uFill>
                            <a:solidFill>
                              <a:srgbClr val="000000"/>
                            </a:solidFill>
                          </a:uFill>
                          <a:latin typeface="Arial" panose="020B0604020202020204" pitchFamily="34" charset="0"/>
                          <a:cs typeface="Arial" panose="020B0604020202020204" pitchFamily="34" charset="0"/>
                        </a:rPr>
                        <a:t>1 = </a:t>
                      </a:r>
                      <a:r>
                        <a:rPr sz="1900" i="1" dirty="0" err="1">
                          <a:uFill>
                            <a:solidFill>
                              <a:srgbClr val="000000"/>
                            </a:solidFill>
                          </a:uFill>
                          <a:latin typeface="Arial" panose="020B0604020202020204" pitchFamily="34" charset="0"/>
                          <a:cs typeface="Arial" panose="020B0604020202020204" pitchFamily="34" charset="0"/>
                        </a:rPr>
                        <a:t>overwegend</a:t>
                      </a:r>
                      <a:r>
                        <a:rPr sz="1900" i="1" dirty="0">
                          <a:uFill>
                            <a:solidFill>
                              <a:srgbClr val="000000"/>
                            </a:solidFill>
                          </a:uFill>
                          <a:latin typeface="Arial" panose="020B0604020202020204" pitchFamily="34" charset="0"/>
                          <a:cs typeface="Arial" panose="020B0604020202020204" pitchFamily="34" charset="0"/>
                        </a:rPr>
                        <a:t> </a:t>
                      </a:r>
                      <a:r>
                        <a:rPr sz="1900" i="1" dirty="0" err="1">
                          <a:uFill>
                            <a:solidFill>
                              <a:srgbClr val="000000"/>
                            </a:solidFill>
                          </a:uFill>
                          <a:latin typeface="Arial" panose="020B0604020202020204" pitchFamily="34" charset="0"/>
                          <a:cs typeface="Arial" panose="020B0604020202020204" pitchFamily="34" charset="0"/>
                        </a:rPr>
                        <a:t>zwak</a:t>
                      </a:r>
                      <a:r>
                        <a:rPr lang="nl-NL" sz="1900" i="1" dirty="0">
                          <a:uFill>
                            <a:solidFill>
                              <a:srgbClr val="000000"/>
                            </a:solidFill>
                          </a:uFill>
                          <a:latin typeface="Arial" panose="020B0604020202020204" pitchFamily="34" charset="0"/>
                          <a:cs typeface="Arial" panose="020B0604020202020204" pitchFamily="34" charset="0"/>
                        </a:rPr>
                        <a:t>; </a:t>
                      </a:r>
                      <a:r>
                        <a:rPr sz="1900" i="1" dirty="0">
                          <a:uFill>
                            <a:solidFill>
                              <a:srgbClr val="000000"/>
                            </a:solidFill>
                          </a:uFill>
                          <a:latin typeface="Arial" panose="020B0604020202020204" pitchFamily="34" charset="0"/>
                          <a:cs typeface="Arial" panose="020B0604020202020204" pitchFamily="34" charset="0"/>
                        </a:rPr>
                        <a:t>2 = </a:t>
                      </a:r>
                      <a:r>
                        <a:rPr sz="1900" i="1" dirty="0" err="1">
                          <a:uFill>
                            <a:solidFill>
                              <a:srgbClr val="000000"/>
                            </a:solidFill>
                          </a:uFill>
                          <a:latin typeface="Arial" panose="020B0604020202020204" pitchFamily="34" charset="0"/>
                          <a:cs typeface="Arial" panose="020B0604020202020204" pitchFamily="34" charset="0"/>
                        </a:rPr>
                        <a:t>meer</a:t>
                      </a:r>
                      <a:r>
                        <a:rPr sz="1900" i="1" dirty="0">
                          <a:uFill>
                            <a:solidFill>
                              <a:srgbClr val="000000"/>
                            </a:solidFill>
                          </a:uFill>
                          <a:latin typeface="Arial" panose="020B0604020202020204" pitchFamily="34" charset="0"/>
                          <a:cs typeface="Arial" panose="020B0604020202020204" pitchFamily="34" charset="0"/>
                        </a:rPr>
                        <a:t> </a:t>
                      </a:r>
                      <a:r>
                        <a:rPr sz="1900" i="1" dirty="0" err="1">
                          <a:uFill>
                            <a:solidFill>
                              <a:srgbClr val="000000"/>
                            </a:solidFill>
                          </a:uFill>
                          <a:latin typeface="Arial" panose="020B0604020202020204" pitchFamily="34" charset="0"/>
                          <a:cs typeface="Arial" panose="020B0604020202020204" pitchFamily="34" charset="0"/>
                        </a:rPr>
                        <a:t>zwak</a:t>
                      </a:r>
                      <a:r>
                        <a:rPr sz="1900" i="1" dirty="0">
                          <a:uFill>
                            <a:solidFill>
                              <a:srgbClr val="000000"/>
                            </a:solidFill>
                          </a:uFill>
                          <a:latin typeface="Arial" panose="020B0604020202020204" pitchFamily="34" charset="0"/>
                          <a:cs typeface="Arial" panose="020B0604020202020204" pitchFamily="34" charset="0"/>
                        </a:rPr>
                        <a:t> dan </a:t>
                      </a:r>
                      <a:r>
                        <a:rPr sz="1900" i="1" dirty="0" err="1">
                          <a:uFill>
                            <a:solidFill>
                              <a:srgbClr val="000000"/>
                            </a:solidFill>
                          </a:uFill>
                          <a:latin typeface="Arial" panose="020B0604020202020204" pitchFamily="34" charset="0"/>
                          <a:cs typeface="Arial" panose="020B0604020202020204" pitchFamily="34" charset="0"/>
                        </a:rPr>
                        <a:t>sterk</a:t>
                      </a:r>
                      <a:r>
                        <a:rPr lang="nl-NL" sz="1900" i="1" dirty="0">
                          <a:uFill>
                            <a:solidFill>
                              <a:srgbClr val="000000"/>
                            </a:solidFill>
                          </a:uFill>
                          <a:latin typeface="Arial" panose="020B0604020202020204" pitchFamily="34" charset="0"/>
                          <a:cs typeface="Arial" panose="020B0604020202020204" pitchFamily="34" charset="0"/>
                        </a:rPr>
                        <a:t>; </a:t>
                      </a:r>
                      <a:r>
                        <a:rPr sz="1900" i="1" dirty="0">
                          <a:uFill>
                            <a:solidFill>
                              <a:srgbClr val="000000"/>
                            </a:solidFill>
                          </a:uFill>
                          <a:latin typeface="Arial" panose="020B0604020202020204" pitchFamily="34" charset="0"/>
                          <a:cs typeface="Arial" panose="020B0604020202020204" pitchFamily="34" charset="0"/>
                        </a:rPr>
                        <a:t>3 = </a:t>
                      </a:r>
                      <a:r>
                        <a:rPr sz="1900" i="1" dirty="0" err="1">
                          <a:uFill>
                            <a:solidFill>
                              <a:srgbClr val="000000"/>
                            </a:solidFill>
                          </a:uFill>
                          <a:latin typeface="Arial" panose="020B0604020202020204" pitchFamily="34" charset="0"/>
                          <a:cs typeface="Arial" panose="020B0604020202020204" pitchFamily="34" charset="0"/>
                        </a:rPr>
                        <a:t>meer</a:t>
                      </a:r>
                      <a:r>
                        <a:rPr sz="1900" i="1" dirty="0">
                          <a:uFill>
                            <a:solidFill>
                              <a:srgbClr val="000000"/>
                            </a:solidFill>
                          </a:uFill>
                          <a:latin typeface="Arial" panose="020B0604020202020204" pitchFamily="34" charset="0"/>
                          <a:cs typeface="Arial" panose="020B0604020202020204" pitchFamily="34" charset="0"/>
                        </a:rPr>
                        <a:t> </a:t>
                      </a:r>
                      <a:r>
                        <a:rPr sz="1900" i="1" dirty="0" err="1">
                          <a:uFill>
                            <a:solidFill>
                              <a:srgbClr val="000000"/>
                            </a:solidFill>
                          </a:uFill>
                          <a:latin typeface="Arial" panose="020B0604020202020204" pitchFamily="34" charset="0"/>
                          <a:cs typeface="Arial" panose="020B0604020202020204" pitchFamily="34" charset="0"/>
                        </a:rPr>
                        <a:t>sterk</a:t>
                      </a:r>
                      <a:r>
                        <a:rPr sz="1900" i="1" dirty="0">
                          <a:uFill>
                            <a:solidFill>
                              <a:srgbClr val="000000"/>
                            </a:solidFill>
                          </a:uFill>
                          <a:latin typeface="Arial" panose="020B0604020202020204" pitchFamily="34" charset="0"/>
                          <a:cs typeface="Arial" panose="020B0604020202020204" pitchFamily="34" charset="0"/>
                        </a:rPr>
                        <a:t> dan </a:t>
                      </a:r>
                      <a:r>
                        <a:rPr sz="1900" i="1" dirty="0" err="1">
                          <a:uFill>
                            <a:solidFill>
                              <a:srgbClr val="000000"/>
                            </a:solidFill>
                          </a:uFill>
                          <a:latin typeface="Arial" panose="020B0604020202020204" pitchFamily="34" charset="0"/>
                          <a:cs typeface="Arial" panose="020B0604020202020204" pitchFamily="34" charset="0"/>
                        </a:rPr>
                        <a:t>zwak</a:t>
                      </a:r>
                      <a:r>
                        <a:rPr lang="nl-NL" sz="1900" i="1" dirty="0">
                          <a:uFill>
                            <a:solidFill>
                              <a:srgbClr val="000000"/>
                            </a:solidFill>
                          </a:uFill>
                          <a:latin typeface="Arial" panose="020B0604020202020204" pitchFamily="34" charset="0"/>
                          <a:cs typeface="Arial" panose="020B0604020202020204" pitchFamily="34" charset="0"/>
                        </a:rPr>
                        <a:t>; </a:t>
                      </a:r>
                      <a:r>
                        <a:rPr sz="1900" i="1" dirty="0">
                          <a:uFill>
                            <a:solidFill>
                              <a:srgbClr val="000000"/>
                            </a:solidFill>
                          </a:uFill>
                          <a:latin typeface="Arial" panose="020B0604020202020204" pitchFamily="34" charset="0"/>
                          <a:cs typeface="Arial" panose="020B0604020202020204" pitchFamily="34" charset="0"/>
                        </a:rPr>
                        <a:t>4 = </a:t>
                      </a:r>
                      <a:r>
                        <a:rPr sz="1900" i="1" dirty="0" err="1">
                          <a:uFill>
                            <a:solidFill>
                              <a:srgbClr val="000000"/>
                            </a:solidFill>
                          </a:uFill>
                          <a:latin typeface="Arial" panose="020B0604020202020204" pitchFamily="34" charset="0"/>
                          <a:cs typeface="Arial" panose="020B0604020202020204" pitchFamily="34" charset="0"/>
                        </a:rPr>
                        <a:t>overwegend</a:t>
                      </a:r>
                      <a:r>
                        <a:rPr sz="1900" i="1" dirty="0">
                          <a:uFill>
                            <a:solidFill>
                              <a:srgbClr val="000000"/>
                            </a:solidFill>
                          </a:uFill>
                          <a:latin typeface="Arial" panose="020B0604020202020204" pitchFamily="34" charset="0"/>
                          <a:cs typeface="Arial" panose="020B0604020202020204" pitchFamily="34" charset="0"/>
                        </a:rPr>
                        <a:t> </a:t>
                      </a:r>
                      <a:r>
                        <a:rPr sz="1900" i="1" dirty="0" err="1">
                          <a:uFill>
                            <a:solidFill>
                              <a:srgbClr val="000000"/>
                            </a:solidFill>
                          </a:uFill>
                          <a:latin typeface="Arial" panose="020B0604020202020204" pitchFamily="34" charset="0"/>
                          <a:cs typeface="Arial" panose="020B0604020202020204" pitchFamily="34" charset="0"/>
                        </a:rPr>
                        <a:t>sterk</a:t>
                      </a:r>
                      <a:endParaRPr sz="1900" i="1" dirty="0">
                        <a:uFill>
                          <a:solidFill>
                            <a:srgbClr val="000000"/>
                          </a:solidFill>
                        </a:uFill>
                        <a:latin typeface="Arial" panose="020B0604020202020204" pitchFamily="34" charset="0"/>
                        <a:cs typeface="Arial" panose="020B0604020202020204" pitchFamily="34" charset="0"/>
                      </a:endParaRPr>
                    </a:p>
                  </a:txBody>
                  <a:tcPr marT="0" marB="0" horzOverflow="overflow">
                    <a:solidFill>
                      <a:srgbClr val="A6A6A6"/>
                    </a:solidFill>
                  </a:tcPr>
                </a:tc>
                <a:tc hMerge="1">
                  <a:txBody>
                    <a:bodyPr/>
                    <a:lstStyle/>
                    <a:p>
                      <a:endParaRPr lang="nl-NL"/>
                    </a:p>
                  </a:txBody>
                  <a:tcPr/>
                </a:tc>
                <a:tc hMerge="1">
                  <a:txBody>
                    <a:bodyPr/>
                    <a:lstStyle/>
                    <a:p>
                      <a:endParaRPr lang="nl-NL"/>
                    </a:p>
                  </a:txBody>
                  <a:tcPr/>
                </a:tc>
                <a:extLst>
                  <a:ext uri="{0D108BD9-81ED-4DB2-BD59-A6C34878D82A}">
                    <a16:rowId xmlns:a16="http://schemas.microsoft.com/office/drawing/2014/main" val="10000"/>
                  </a:ext>
                </a:extLst>
              </a:tr>
            </a:tbl>
          </a:graphicData>
        </a:graphic>
      </p:graphicFrame>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Titel 1"/>
          <p:cNvSpPr txBox="1">
            <a:spLocks noGrp="1"/>
          </p:cNvSpPr>
          <p:nvPr>
            <p:ph type="title"/>
          </p:nvPr>
        </p:nvSpPr>
        <p:spPr>
          <a:xfrm>
            <a:off x="1251677" y="382384"/>
            <a:ext cx="10178323" cy="1492133"/>
          </a:xfrm>
          <a:prstGeom prst="rect">
            <a:avLst/>
          </a:prstGeom>
        </p:spPr>
        <p:txBody>
          <a:bodyPr/>
          <a:lstStyle/>
          <a:p>
            <a:r>
              <a:t>Oefenen</a:t>
            </a:r>
          </a:p>
        </p:txBody>
      </p:sp>
      <p:sp>
        <p:nvSpPr>
          <p:cNvPr id="184" name="Tijdelijke aanduiding voor inhoud 2"/>
          <p:cNvSpPr txBox="1">
            <a:spLocks noGrp="1"/>
          </p:cNvSpPr>
          <p:nvPr>
            <p:ph type="body" idx="1"/>
          </p:nvPr>
        </p:nvSpPr>
        <p:spPr>
          <a:xfrm>
            <a:off x="1251677" y="2286000"/>
            <a:ext cx="10178323" cy="3593593"/>
          </a:xfrm>
          <a:prstGeom prst="rect">
            <a:avLst/>
          </a:prstGeom>
        </p:spPr>
        <p:txBody>
          <a:bodyPr>
            <a:normAutofit/>
          </a:bodyPr>
          <a:lstStyle/>
          <a:p>
            <a:pPr marL="0" indent="0">
              <a:buSzTx/>
              <a:buNone/>
            </a:pPr>
            <a:r>
              <a:rPr sz="2200" dirty="0" err="1">
                <a:solidFill>
                  <a:schemeClr val="tx1"/>
                </a:solidFill>
                <a:latin typeface="Arial" panose="020B0604020202020204" pitchFamily="34" charset="0"/>
                <a:cs typeface="Arial" panose="020B0604020202020204" pitchFamily="34" charset="0"/>
              </a:rPr>
              <a:t>Bereiken</a:t>
            </a:r>
            <a:r>
              <a:rPr sz="2200" dirty="0">
                <a:solidFill>
                  <a:schemeClr val="tx1"/>
                </a:solidFill>
                <a:latin typeface="Arial" panose="020B0604020202020204" pitchFamily="34" charset="0"/>
                <a:cs typeface="Arial" panose="020B0604020202020204" pitchFamily="34" charset="0"/>
              </a:rPr>
              <a:t> van </a:t>
            </a:r>
            <a:r>
              <a:rPr sz="2200" dirty="0" err="1">
                <a:solidFill>
                  <a:schemeClr val="tx1"/>
                </a:solidFill>
                <a:latin typeface="Arial" panose="020B0604020202020204" pitchFamily="34" charset="0"/>
                <a:cs typeface="Arial" panose="020B0604020202020204" pitchFamily="34" charset="0"/>
              </a:rPr>
              <a:t>onderlinge</a:t>
            </a:r>
            <a:r>
              <a:rPr sz="2200" dirty="0">
                <a:solidFill>
                  <a:schemeClr val="tx1"/>
                </a:solidFill>
                <a:latin typeface="Arial" panose="020B0604020202020204" pitchFamily="34" charset="0"/>
                <a:cs typeface="Arial" panose="020B0604020202020204" pitchFamily="34" charset="0"/>
              </a:rPr>
              <a:t> consensus bij het </a:t>
            </a:r>
            <a:r>
              <a:rPr sz="2200" dirty="0" err="1">
                <a:solidFill>
                  <a:schemeClr val="tx1"/>
                </a:solidFill>
                <a:latin typeface="Arial" panose="020B0604020202020204" pitchFamily="34" charset="0"/>
                <a:cs typeface="Arial" panose="020B0604020202020204" pitchFamily="34" charset="0"/>
              </a:rPr>
              <a:t>observeren</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d.w.z</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zoveel</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mogelijk</a:t>
            </a:r>
            <a:r>
              <a:rPr sz="2200" dirty="0">
                <a:solidFill>
                  <a:schemeClr val="tx1"/>
                </a:solidFill>
                <a:latin typeface="Arial" panose="020B0604020202020204" pitchFamily="34" charset="0"/>
                <a:cs typeface="Arial" panose="020B0604020202020204" pitchFamily="34" charset="0"/>
              </a:rPr>
              <a:t> op </a:t>
            </a:r>
            <a:r>
              <a:rPr sz="2200" dirty="0" err="1">
                <a:solidFill>
                  <a:schemeClr val="tx1"/>
                </a:solidFill>
                <a:latin typeface="Arial" panose="020B0604020202020204" pitchFamily="34" charset="0"/>
                <a:cs typeface="Arial" panose="020B0604020202020204" pitchFamily="34" charset="0"/>
              </a:rPr>
              <a:t>een</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zelfde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wijze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kijken</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naar</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lesgeefgedrag</a:t>
            </a:r>
            <a:r>
              <a:rPr sz="2200" dirty="0">
                <a:solidFill>
                  <a:schemeClr val="tx1"/>
                </a:solidFill>
                <a:latin typeface="Arial" panose="020B0604020202020204" pitchFamily="34" charset="0"/>
                <a:cs typeface="Arial" panose="020B0604020202020204" pitchFamily="34" charset="0"/>
              </a:rPr>
              <a:t> van </a:t>
            </a:r>
            <a:r>
              <a:rPr sz="2200" dirty="0" err="1">
                <a:solidFill>
                  <a:schemeClr val="tx1"/>
                </a:solidFill>
                <a:latin typeface="Arial" panose="020B0604020202020204" pitchFamily="34" charset="0"/>
                <a:cs typeface="Arial" panose="020B0604020202020204" pitchFamily="34" charset="0"/>
              </a:rPr>
              <a:t>onze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studenten</a:t>
            </a:r>
            <a:r>
              <a:rPr sz="2200" dirty="0">
                <a:solidFill>
                  <a:schemeClr val="tx1"/>
                </a:solidFill>
                <a:latin typeface="Arial" panose="020B0604020202020204" pitchFamily="34" charset="0"/>
                <a:cs typeface="Arial" panose="020B0604020202020204" pitchFamily="34" charset="0"/>
              </a:rPr>
              <a:t>/</a:t>
            </a:r>
            <a:r>
              <a:rPr sz="2200" dirty="0" err="1">
                <a:solidFill>
                  <a:schemeClr val="tx1"/>
                </a:solidFill>
                <a:latin typeface="Arial" panose="020B0604020202020204" pitchFamily="34" charset="0"/>
                <a:cs typeface="Arial" panose="020B0604020202020204" pitchFamily="34" charset="0"/>
              </a:rPr>
              <a:t>zij-instromers</a:t>
            </a:r>
            <a:r>
              <a:rPr sz="2200" dirty="0">
                <a:solidFill>
                  <a:schemeClr val="tx1"/>
                </a:solidFill>
                <a:latin typeface="Arial" panose="020B0604020202020204" pitchFamily="34" charset="0"/>
                <a:cs typeface="Arial" panose="020B0604020202020204" pitchFamily="34" charset="0"/>
              </a:rPr>
              <a:t>).</a:t>
            </a:r>
          </a:p>
          <a:p>
            <a:pPr marL="0" indent="0">
              <a:buSzTx/>
              <a:buNone/>
            </a:pPr>
            <a:endParaRPr sz="2200" dirty="0">
              <a:solidFill>
                <a:schemeClr val="tx1"/>
              </a:solidFill>
              <a:latin typeface="Arial" panose="020B0604020202020204" pitchFamily="34" charset="0"/>
              <a:cs typeface="Arial" panose="020B0604020202020204" pitchFamily="34" charset="0"/>
            </a:endParaRPr>
          </a:p>
          <a:p>
            <a:pPr marL="0" indent="0">
              <a:buSzTx/>
              <a:buNone/>
            </a:pPr>
            <a:r>
              <a:rPr sz="2200" dirty="0" err="1">
                <a:solidFill>
                  <a:schemeClr val="tx1"/>
                </a:solidFill>
                <a:latin typeface="Arial" panose="020B0604020202020204" pitchFamily="34" charset="0"/>
                <a:cs typeface="Arial" panose="020B0604020202020204" pitchFamily="34" charset="0"/>
              </a:rPr>
              <a:t>Nodig</a:t>
            </a:r>
            <a:r>
              <a:rPr sz="2200" dirty="0">
                <a:solidFill>
                  <a:schemeClr val="tx1"/>
                </a:solidFill>
                <a:latin typeface="Arial" panose="020B0604020202020204" pitchFamily="34" charset="0"/>
                <a:cs typeface="Arial" panose="020B0604020202020204" pitchFamily="34" charset="0"/>
              </a:rPr>
              <a:t> is:</a:t>
            </a:r>
          </a:p>
          <a:p>
            <a:r>
              <a:rPr sz="2200" dirty="0" err="1">
                <a:solidFill>
                  <a:schemeClr val="tx1"/>
                </a:solidFill>
                <a:latin typeface="Arial" panose="020B0604020202020204" pitchFamily="34" charset="0"/>
                <a:cs typeface="Arial" panose="020B0604020202020204" pitchFamily="34" charset="0"/>
              </a:rPr>
              <a:t>Parkeren</a:t>
            </a:r>
            <a:r>
              <a:rPr sz="2200" dirty="0">
                <a:solidFill>
                  <a:schemeClr val="tx1"/>
                </a:solidFill>
                <a:latin typeface="Arial" panose="020B0604020202020204" pitchFamily="34" charset="0"/>
                <a:cs typeface="Arial" panose="020B0604020202020204" pitchFamily="34" charset="0"/>
              </a:rPr>
              <a:t> van </a:t>
            </a:r>
            <a:r>
              <a:rPr sz="2200" dirty="0" err="1">
                <a:solidFill>
                  <a:schemeClr val="tx1"/>
                </a:solidFill>
                <a:latin typeface="Arial" panose="020B0604020202020204" pitchFamily="34" charset="0"/>
                <a:cs typeface="Arial" panose="020B0604020202020204" pitchFamily="34" charset="0"/>
              </a:rPr>
              <a:t>een</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persoonlijke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mening</a:t>
            </a:r>
            <a:r>
              <a:rPr sz="2200" dirty="0">
                <a:solidFill>
                  <a:schemeClr val="tx1"/>
                </a:solidFill>
                <a:latin typeface="Arial" panose="020B0604020202020204" pitchFamily="34" charset="0"/>
                <a:cs typeface="Arial" panose="020B0604020202020204" pitchFamily="34" charset="0"/>
              </a:rPr>
              <a:t> over ‘</a:t>
            </a:r>
            <a:r>
              <a:rPr sz="2200" dirty="0" err="1">
                <a:solidFill>
                  <a:schemeClr val="tx1"/>
                </a:solidFill>
                <a:latin typeface="Arial" panose="020B0604020202020204" pitchFamily="34" charset="0"/>
                <a:cs typeface="Arial" panose="020B0604020202020204" pitchFamily="34" charset="0"/>
              </a:rPr>
              <a:t>goed</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onderwijs</a:t>
            </a:r>
            <a:r>
              <a:rPr sz="2200" dirty="0">
                <a:solidFill>
                  <a:schemeClr val="tx1"/>
                </a:solidFill>
                <a:latin typeface="Arial" panose="020B0604020202020204" pitchFamily="34" charset="0"/>
                <a:cs typeface="Arial" panose="020B0604020202020204" pitchFamily="34" charset="0"/>
              </a:rPr>
              <a:t>’.</a:t>
            </a:r>
          </a:p>
          <a:p>
            <a:pPr>
              <a:defRPr b="1"/>
            </a:pPr>
            <a:r>
              <a:rPr sz="2200" dirty="0" err="1">
                <a:solidFill>
                  <a:schemeClr val="tx1"/>
                </a:solidFill>
                <a:latin typeface="Arial" panose="020B0604020202020204" pitchFamily="34" charset="0"/>
                <a:cs typeface="Arial" panose="020B0604020202020204" pitchFamily="34" charset="0"/>
              </a:rPr>
              <a:t>Observeer</a:t>
            </a:r>
            <a:r>
              <a:rPr sz="2200" dirty="0">
                <a:solidFill>
                  <a:schemeClr val="tx1"/>
                </a:solidFill>
                <a:latin typeface="Arial" panose="020B0604020202020204" pitchFamily="34" charset="0"/>
                <a:cs typeface="Arial" panose="020B0604020202020204" pitchFamily="34" charset="0"/>
              </a:rPr>
              <a:t> de </a:t>
            </a:r>
            <a:r>
              <a:rPr sz="2200" dirty="0" err="1">
                <a:solidFill>
                  <a:schemeClr val="tx1"/>
                </a:solidFill>
                <a:latin typeface="Arial" panose="020B0604020202020204" pitchFamily="34" charset="0"/>
                <a:cs typeface="Arial" panose="020B0604020202020204" pitchFamily="34" charset="0"/>
              </a:rPr>
              <a:t>handelingen</a:t>
            </a:r>
            <a:r>
              <a:rPr sz="2200" dirty="0">
                <a:solidFill>
                  <a:schemeClr val="tx1"/>
                </a:solidFill>
                <a:latin typeface="Arial" panose="020B0604020202020204" pitchFamily="34" charset="0"/>
                <a:cs typeface="Arial" panose="020B0604020202020204" pitchFamily="34" charset="0"/>
              </a:rPr>
              <a:t>. ( </a:t>
            </a:r>
            <a:r>
              <a:rPr sz="2200" dirty="0" err="1">
                <a:solidFill>
                  <a:schemeClr val="tx1"/>
                </a:solidFill>
                <a:latin typeface="Arial" panose="020B0604020202020204" pitchFamily="34" charset="0"/>
                <a:cs typeface="Arial" panose="020B0604020202020204" pitchFamily="34" charset="0"/>
              </a:rPr>
              <a:t>zie</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ik</a:t>
            </a:r>
            <a:r>
              <a:rPr sz="2200" dirty="0">
                <a:solidFill>
                  <a:schemeClr val="tx1"/>
                </a:solidFill>
                <a:latin typeface="Arial" panose="020B0604020202020204" pitchFamily="34" charset="0"/>
                <a:cs typeface="Arial" panose="020B0604020202020204" pitchFamily="34" charset="0"/>
              </a:rPr>
              <a:t> het </a:t>
            </a:r>
            <a:r>
              <a:rPr sz="2200" dirty="0" err="1">
                <a:solidFill>
                  <a:schemeClr val="tx1"/>
                </a:solidFill>
                <a:latin typeface="Arial" panose="020B0604020202020204" pitchFamily="34" charset="0"/>
                <a:cs typeface="Arial" panose="020B0604020202020204" pitchFamily="34" charset="0"/>
              </a:rPr>
              <a:t>niet</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soms</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vaak</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altijd</a:t>
            </a:r>
            <a:r>
              <a:rPr sz="2200" dirty="0">
                <a:solidFill>
                  <a:schemeClr val="tx1"/>
                </a:solidFill>
                <a:latin typeface="Arial" panose="020B0604020202020204" pitchFamily="34" charset="0"/>
                <a:cs typeface="Arial" panose="020B0604020202020204" pitchFamily="34" charset="0"/>
              </a:rPr>
              <a:t>?)</a:t>
            </a:r>
          </a:p>
          <a:p>
            <a:r>
              <a:rPr sz="2200" dirty="0" err="1">
                <a:solidFill>
                  <a:schemeClr val="tx1"/>
                </a:solidFill>
                <a:latin typeface="Arial" panose="020B0604020202020204" pitchFamily="34" charset="0"/>
                <a:cs typeface="Arial" panose="020B0604020202020204" pitchFamily="34" charset="0"/>
              </a:rPr>
              <a:t>Vermijd</a:t>
            </a:r>
            <a:r>
              <a:rPr sz="2200" dirty="0">
                <a:solidFill>
                  <a:schemeClr val="tx1"/>
                </a:solidFill>
                <a:latin typeface="Arial" panose="020B0604020202020204" pitchFamily="34" charset="0"/>
                <a:cs typeface="Arial" panose="020B0604020202020204" pitchFamily="34" charset="0"/>
              </a:rPr>
              <a:t> </a:t>
            </a:r>
            <a:r>
              <a:rPr sz="2200" dirty="0" err="1">
                <a:solidFill>
                  <a:schemeClr val="tx1"/>
                </a:solidFill>
                <a:latin typeface="Arial" panose="020B0604020202020204" pitchFamily="34" charset="0"/>
                <a:cs typeface="Arial" panose="020B0604020202020204" pitchFamily="34" charset="0"/>
              </a:rPr>
              <a:t>interpretaties</a:t>
            </a:r>
            <a:r>
              <a:rPr sz="2200" dirty="0">
                <a:solidFill>
                  <a:schemeClr val="tx1"/>
                </a:solidFill>
                <a:latin typeface="Arial" panose="020B0604020202020204" pitchFamily="34" charset="0"/>
                <a:cs typeface="Arial" panose="020B0604020202020204" pitchFamily="34" charset="0"/>
              </a:rPr>
              <a:t>.</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Titel 1"/>
          <p:cNvSpPr txBox="1">
            <a:spLocks noGrp="1"/>
          </p:cNvSpPr>
          <p:nvPr>
            <p:ph type="title"/>
          </p:nvPr>
        </p:nvSpPr>
        <p:spPr>
          <a:xfrm>
            <a:off x="8337883" y="457200"/>
            <a:ext cx="3092118" cy="1196670"/>
          </a:xfrm>
        </p:spPr>
        <p:txBody>
          <a:bodyPr anchor="b">
            <a:normAutofit/>
          </a:bodyPr>
          <a:lstStyle/>
          <a:p>
            <a:r>
              <a:rPr sz="2000" dirty="0">
                <a:latin typeface="Arial" panose="020B0604020202020204" pitchFamily="34" charset="0"/>
                <a:cs typeface="Arial" panose="020B0604020202020204" pitchFamily="34" charset="0"/>
              </a:rPr>
              <a:t>Beau </a:t>
            </a:r>
            <a:r>
              <a:rPr sz="2000" dirty="0" err="1">
                <a:latin typeface="Arial" panose="020B0604020202020204" pitchFamily="34" charset="0"/>
                <a:cs typeface="Arial" panose="020B0604020202020204" pitchFamily="34" charset="0"/>
              </a:rPr>
              <a:t>haar</a:t>
            </a:r>
            <a:r>
              <a:rPr sz="2000" dirty="0">
                <a:latin typeface="Arial" panose="020B0604020202020204" pitchFamily="34" charset="0"/>
                <a:cs typeface="Arial" panose="020B0604020202020204" pitchFamily="34" charset="0"/>
              </a:rPr>
              <a:t> les </a:t>
            </a:r>
            <a:r>
              <a:rPr sz="2000" dirty="0" err="1">
                <a:latin typeface="Arial" panose="020B0604020202020204" pitchFamily="34" charset="0"/>
                <a:cs typeface="Arial" panose="020B0604020202020204" pitchFamily="34" charset="0"/>
              </a:rPr>
              <a:t>aan</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groep</a:t>
            </a:r>
            <a:r>
              <a:rPr sz="2000" dirty="0">
                <a:latin typeface="Arial" panose="020B0604020202020204" pitchFamily="34" charset="0"/>
                <a:cs typeface="Arial" panose="020B0604020202020204" pitchFamily="34" charset="0"/>
              </a:rPr>
              <a:t> 5 </a:t>
            </a:r>
          </a:p>
        </p:txBody>
      </p:sp>
      <p:sp>
        <p:nvSpPr>
          <p:cNvPr id="187" name="Tijdelijke aanduiding voor inhoud 2"/>
          <p:cNvSpPr txBox="1">
            <a:spLocks noGrp="1"/>
          </p:cNvSpPr>
          <p:nvPr>
            <p:ph type="body" sz="quarter" idx="1"/>
          </p:nvPr>
        </p:nvSpPr>
        <p:spPr>
          <a:xfrm>
            <a:off x="8337883" y="1741335"/>
            <a:ext cx="3581540" cy="4164165"/>
          </a:xfrm>
        </p:spPr>
        <p:txBody>
          <a:bodyPr>
            <a:noAutofit/>
          </a:bodyPr>
          <a:lstStyle/>
          <a:p>
            <a:pPr marL="514350" indent="-514350">
              <a:buFontTx/>
              <a:buAutoNum type="arabicPeriod"/>
            </a:pPr>
            <a:r>
              <a:rPr lang="nl-NL" sz="2000" dirty="0">
                <a:latin typeface="Arial" panose="020B0604020202020204" pitchFamily="34" charset="0"/>
                <a:cs typeface="Arial" panose="020B0604020202020204" pitchFamily="34" charset="0"/>
              </a:rPr>
              <a:t>We bekijken ca. 10 minuten van de les</a:t>
            </a:r>
          </a:p>
          <a:p>
            <a:pPr marL="514350" indent="-514350">
              <a:buFontTx/>
              <a:buAutoNum type="arabicPeriod"/>
            </a:pPr>
            <a:r>
              <a:rPr lang="nl-NL" sz="2000" dirty="0">
                <a:latin typeface="Arial" panose="020B0604020202020204" pitchFamily="34" charset="0"/>
                <a:cs typeface="Arial" panose="020B0604020202020204" pitchFamily="34" charset="0"/>
              </a:rPr>
              <a:t>Scoor de les op papier (observatie-instrument)</a:t>
            </a:r>
          </a:p>
          <a:p>
            <a:pPr marL="514350" indent="-514350">
              <a:buFontTx/>
              <a:buAutoNum type="arabicPeriod"/>
            </a:pPr>
            <a:r>
              <a:rPr lang="nl-NL" sz="2000" dirty="0">
                <a:latin typeface="Arial" panose="020B0604020202020204" pitchFamily="34" charset="0"/>
                <a:cs typeface="Arial" panose="020B0604020202020204" pitchFamily="34" charset="0"/>
              </a:rPr>
              <a:t>Nabespreken van scores: kijken we op dezelfde wijze? </a:t>
            </a:r>
          </a:p>
          <a:p>
            <a:pPr marL="514350" indent="-514350">
              <a:buFontTx/>
              <a:buAutoNum type="arabicPeriod"/>
            </a:pPr>
            <a:r>
              <a:rPr lang="nl-NL" sz="2000" dirty="0">
                <a:latin typeface="Arial" panose="020B0604020202020204" pitchFamily="34" charset="0"/>
                <a:cs typeface="Arial" panose="020B0604020202020204" pitchFamily="34" charset="0"/>
              </a:rPr>
              <a:t>Waar zit de zone van naaste ontwikkeling van de student?</a:t>
            </a:r>
          </a:p>
        </p:txBody>
      </p:sp>
      <p:sp>
        <p:nvSpPr>
          <p:cNvPr id="3" name="Tekstvak 2">
            <a:extLst>
              <a:ext uri="{FF2B5EF4-FFF2-40B4-BE49-F238E27FC236}">
                <a16:creationId xmlns:a16="http://schemas.microsoft.com/office/drawing/2014/main" id="{A8B153A6-A83B-83D1-3A47-E98A81B74DC4}"/>
              </a:ext>
            </a:extLst>
          </p:cNvPr>
          <p:cNvSpPr txBox="1"/>
          <p:nvPr/>
        </p:nvSpPr>
        <p:spPr>
          <a:xfrm>
            <a:off x="1491343" y="2994356"/>
            <a:ext cx="4506686" cy="707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lang="nl-NL" sz="2000" dirty="0">
                <a:latin typeface="Arial" panose="020B0604020202020204" pitchFamily="34" charset="0"/>
                <a:cs typeface="Arial" panose="020B0604020202020204" pitchFamily="34" charset="0"/>
              </a:rPr>
              <a:t>Vanwege </a:t>
            </a:r>
            <a:r>
              <a:rPr lang="nl-NL" sz="2000" dirty="0" err="1">
                <a:latin typeface="Arial" panose="020B0604020202020204" pitchFamily="34" charset="0"/>
                <a:cs typeface="Arial" panose="020B0604020202020204" pitchFamily="34" charset="0"/>
              </a:rPr>
              <a:t>privacyredenen</a:t>
            </a:r>
            <a:r>
              <a:rPr lang="nl-NL" sz="2000" dirty="0">
                <a:latin typeface="Arial" panose="020B0604020202020204" pitchFamily="34" charset="0"/>
                <a:cs typeface="Arial" panose="020B0604020202020204" pitchFamily="34" charset="0"/>
              </a:rPr>
              <a:t> staat het filmfragment niet online</a:t>
            </a:r>
            <a:endParaRPr kumimoji="0" lang="nl-NL" sz="2000" b="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Gill Sans MT"/>
            </a:endParaRP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Titel 1"/>
          <p:cNvSpPr txBox="1">
            <a:spLocks noGrp="1"/>
          </p:cNvSpPr>
          <p:nvPr>
            <p:ph type="title"/>
          </p:nvPr>
        </p:nvSpPr>
        <p:spPr>
          <a:xfrm>
            <a:off x="1251677" y="382384"/>
            <a:ext cx="10178323" cy="1492133"/>
          </a:xfrm>
          <a:prstGeom prst="rect">
            <a:avLst/>
          </a:prstGeom>
        </p:spPr>
        <p:txBody>
          <a:bodyPr/>
          <a:lstStyle/>
          <a:p>
            <a:r>
              <a:t>Stefanie haar les aan groep 8</a:t>
            </a:r>
          </a:p>
        </p:txBody>
      </p:sp>
      <p:sp>
        <p:nvSpPr>
          <p:cNvPr id="192" name="Tijdelijke aanduiding voor inhoud 2"/>
          <p:cNvSpPr txBox="1">
            <a:spLocks noGrp="1"/>
          </p:cNvSpPr>
          <p:nvPr>
            <p:ph type="body" idx="1"/>
          </p:nvPr>
        </p:nvSpPr>
        <p:spPr>
          <a:xfrm>
            <a:off x="1251677" y="2286000"/>
            <a:ext cx="10178323" cy="3593593"/>
          </a:xfrm>
          <a:prstGeom prst="rect">
            <a:avLst/>
          </a:prstGeom>
        </p:spPr>
        <p:txBody>
          <a:bodyPr>
            <a:normAutofit/>
          </a:bodyPr>
          <a:lstStyle/>
          <a:p>
            <a:r>
              <a:rPr sz="2400" dirty="0">
                <a:latin typeface="Arial" panose="020B0604020202020204" pitchFamily="34" charset="0"/>
                <a:cs typeface="Arial" panose="020B0604020202020204" pitchFamily="34" charset="0"/>
              </a:rPr>
              <a:t>We </a:t>
            </a:r>
            <a:r>
              <a:rPr sz="2400" dirty="0" err="1">
                <a:latin typeface="Arial" panose="020B0604020202020204" pitchFamily="34" charset="0"/>
                <a:cs typeface="Arial" panose="020B0604020202020204" pitchFamily="34" charset="0"/>
              </a:rPr>
              <a:t>bekijken</a:t>
            </a:r>
            <a:r>
              <a:rPr sz="2400" dirty="0">
                <a:latin typeface="Arial" panose="020B0604020202020204" pitchFamily="34" charset="0"/>
                <a:cs typeface="Arial" panose="020B0604020202020204" pitchFamily="34" charset="0"/>
              </a:rPr>
              <a:t> 10-12 </a:t>
            </a:r>
            <a:r>
              <a:rPr sz="2400" dirty="0" err="1">
                <a:latin typeface="Arial" panose="020B0604020202020204" pitchFamily="34" charset="0"/>
                <a:cs typeface="Arial" panose="020B0604020202020204" pitchFamily="34" charset="0"/>
              </a:rPr>
              <a:t>minuten</a:t>
            </a:r>
            <a:r>
              <a:rPr sz="2400" dirty="0">
                <a:latin typeface="Arial" panose="020B0604020202020204" pitchFamily="34" charset="0"/>
                <a:cs typeface="Arial" panose="020B0604020202020204" pitchFamily="34" charset="0"/>
              </a:rPr>
              <a:t> van de les</a:t>
            </a:r>
          </a:p>
          <a:p>
            <a:r>
              <a:rPr sz="2400" dirty="0" err="1">
                <a:latin typeface="Arial" panose="020B0604020202020204" pitchFamily="34" charset="0"/>
                <a:cs typeface="Arial" panose="020B0604020202020204" pitchFamily="34" charset="0"/>
              </a:rPr>
              <a:t>Scoor</a:t>
            </a:r>
            <a:r>
              <a:rPr sz="2400" dirty="0">
                <a:latin typeface="Arial" panose="020B0604020202020204" pitchFamily="34" charset="0"/>
                <a:cs typeface="Arial" panose="020B0604020202020204" pitchFamily="34" charset="0"/>
              </a:rPr>
              <a:t> de les op papier (</a:t>
            </a:r>
            <a:r>
              <a:rPr sz="2400" dirty="0" err="1">
                <a:latin typeface="Arial" panose="020B0604020202020204" pitchFamily="34" charset="0"/>
                <a:cs typeface="Arial" panose="020B0604020202020204" pitchFamily="34" charset="0"/>
              </a:rPr>
              <a:t>observatie</a:t>
            </a:r>
            <a:r>
              <a:rPr sz="2400" dirty="0">
                <a:latin typeface="Arial" panose="020B0604020202020204" pitchFamily="34" charset="0"/>
                <a:cs typeface="Arial" panose="020B0604020202020204" pitchFamily="34" charset="0"/>
              </a:rPr>
              <a:t>-instrument)</a:t>
            </a:r>
          </a:p>
          <a:p>
            <a:r>
              <a:rPr sz="2400" dirty="0" err="1">
                <a:latin typeface="Arial" panose="020B0604020202020204" pitchFamily="34" charset="0"/>
                <a:cs typeface="Arial" panose="020B0604020202020204" pitchFamily="34" charset="0"/>
              </a:rPr>
              <a:t>Nabespreken</a:t>
            </a:r>
            <a:r>
              <a:rPr sz="2400" dirty="0">
                <a:latin typeface="Arial" panose="020B0604020202020204" pitchFamily="34" charset="0"/>
                <a:cs typeface="Arial" panose="020B0604020202020204" pitchFamily="34" charset="0"/>
              </a:rPr>
              <a:t> van scores: </a:t>
            </a:r>
            <a:r>
              <a:rPr sz="2400" dirty="0" err="1">
                <a:latin typeface="Arial" panose="020B0604020202020204" pitchFamily="34" charset="0"/>
                <a:cs typeface="Arial" panose="020B0604020202020204" pitchFamily="34" charset="0"/>
              </a:rPr>
              <a:t>kijken</a:t>
            </a:r>
            <a:r>
              <a:rPr sz="2400" dirty="0">
                <a:latin typeface="Arial" panose="020B0604020202020204" pitchFamily="34" charset="0"/>
                <a:cs typeface="Arial" panose="020B0604020202020204" pitchFamily="34" charset="0"/>
              </a:rPr>
              <a:t> we op </a:t>
            </a:r>
            <a:r>
              <a:rPr sz="2400" dirty="0" err="1">
                <a:latin typeface="Arial" panose="020B0604020202020204" pitchFamily="34" charset="0"/>
                <a:cs typeface="Arial" panose="020B0604020202020204" pitchFamily="34" charset="0"/>
              </a:rPr>
              <a:t>dezelfde</a:t>
            </a:r>
            <a:r>
              <a:rPr sz="2400" dirty="0">
                <a:latin typeface="Arial" panose="020B0604020202020204" pitchFamily="34" charset="0"/>
                <a:cs typeface="Arial" panose="020B0604020202020204" pitchFamily="34" charset="0"/>
              </a:rPr>
              <a:t> </a:t>
            </a:r>
            <a:r>
              <a:rPr sz="2400" dirty="0" err="1">
                <a:latin typeface="Arial" panose="020B0604020202020204" pitchFamily="34" charset="0"/>
                <a:cs typeface="Arial" panose="020B0604020202020204" pitchFamily="34" charset="0"/>
              </a:rPr>
              <a:t>wijze</a:t>
            </a:r>
            <a:r>
              <a:rPr sz="2400" dirty="0">
                <a:latin typeface="Arial" panose="020B0604020202020204" pitchFamily="34" charset="0"/>
                <a:cs typeface="Arial" panose="020B0604020202020204" pitchFamily="34" charset="0"/>
              </a:rPr>
              <a:t>? </a:t>
            </a:r>
          </a:p>
          <a:p>
            <a:r>
              <a:rPr sz="2400" dirty="0" err="1">
                <a:latin typeface="Arial" panose="020B0604020202020204" pitchFamily="34" charset="0"/>
                <a:cs typeface="Arial" panose="020B0604020202020204" pitchFamily="34" charset="0"/>
              </a:rPr>
              <a:t>Waar</a:t>
            </a:r>
            <a:r>
              <a:rPr sz="2400" dirty="0">
                <a:latin typeface="Arial" panose="020B0604020202020204" pitchFamily="34" charset="0"/>
                <a:cs typeface="Arial" panose="020B0604020202020204" pitchFamily="34" charset="0"/>
              </a:rPr>
              <a:t> zit de zone van </a:t>
            </a:r>
            <a:r>
              <a:rPr sz="2400" dirty="0" err="1">
                <a:latin typeface="Arial" panose="020B0604020202020204" pitchFamily="34" charset="0"/>
                <a:cs typeface="Arial" panose="020B0604020202020204" pitchFamily="34" charset="0"/>
              </a:rPr>
              <a:t>naaste</a:t>
            </a:r>
            <a:r>
              <a:rPr sz="2400" dirty="0">
                <a:latin typeface="Arial" panose="020B0604020202020204" pitchFamily="34" charset="0"/>
                <a:cs typeface="Arial" panose="020B0604020202020204" pitchFamily="34" charset="0"/>
              </a:rPr>
              <a:t> </a:t>
            </a:r>
            <a:r>
              <a:rPr sz="2400" dirty="0" err="1">
                <a:latin typeface="Arial" panose="020B0604020202020204" pitchFamily="34" charset="0"/>
                <a:cs typeface="Arial" panose="020B0604020202020204" pitchFamily="34" charset="0"/>
              </a:rPr>
              <a:t>ontwikkeling</a:t>
            </a:r>
            <a:r>
              <a:rPr sz="2400" dirty="0">
                <a:latin typeface="Arial" panose="020B0604020202020204" pitchFamily="34" charset="0"/>
                <a:cs typeface="Arial" panose="020B0604020202020204" pitchFamily="34" charset="0"/>
              </a:rPr>
              <a:t> van de student?</a:t>
            </a:r>
            <a:endParaRPr lang="nl-NL" sz="2400" dirty="0">
              <a:latin typeface="Arial" panose="020B0604020202020204" pitchFamily="34" charset="0"/>
              <a:cs typeface="Arial" panose="020B0604020202020204" pitchFamily="34" charset="0"/>
            </a:endParaRPr>
          </a:p>
          <a:p>
            <a:endParaRPr lang="nl-NL" sz="2400" dirty="0">
              <a:latin typeface="Arial" panose="020B0604020202020204" pitchFamily="34" charset="0"/>
              <a:cs typeface="Arial" panose="020B0604020202020204" pitchFamily="34" charset="0"/>
            </a:endParaRPr>
          </a:p>
          <a:p>
            <a:pPr marL="0" indent="0">
              <a:buNone/>
            </a:pPr>
            <a:endParaRPr sz="2400" dirty="0">
              <a:latin typeface="Arial" panose="020B0604020202020204" pitchFamily="34" charset="0"/>
              <a:cs typeface="Arial" panose="020B0604020202020204" pitchFamily="34" charset="0"/>
            </a:endParaRPr>
          </a:p>
        </p:txBody>
      </p:sp>
      <p:sp>
        <p:nvSpPr>
          <p:cNvPr id="2" name="Tekstvak 1">
            <a:extLst>
              <a:ext uri="{FF2B5EF4-FFF2-40B4-BE49-F238E27FC236}">
                <a16:creationId xmlns:a16="http://schemas.microsoft.com/office/drawing/2014/main" id="{FA69BF82-B51D-6FF5-6F60-D55C351EA166}"/>
              </a:ext>
            </a:extLst>
          </p:cNvPr>
          <p:cNvSpPr txBox="1"/>
          <p:nvPr/>
        </p:nvSpPr>
        <p:spPr>
          <a:xfrm>
            <a:off x="6596743" y="5171709"/>
            <a:ext cx="4506686" cy="707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lang="nl-NL" sz="2000" dirty="0">
                <a:latin typeface="Arial" panose="020B0604020202020204" pitchFamily="34" charset="0"/>
                <a:cs typeface="Arial" panose="020B0604020202020204" pitchFamily="34" charset="0"/>
              </a:rPr>
              <a:t>Vanwege </a:t>
            </a:r>
            <a:r>
              <a:rPr lang="nl-NL" sz="2000" dirty="0" err="1">
                <a:latin typeface="Arial" panose="020B0604020202020204" pitchFamily="34" charset="0"/>
                <a:cs typeface="Arial" panose="020B0604020202020204" pitchFamily="34" charset="0"/>
              </a:rPr>
              <a:t>privacyredenen</a:t>
            </a:r>
            <a:r>
              <a:rPr lang="nl-NL" sz="2000" dirty="0">
                <a:latin typeface="Arial" panose="020B0604020202020204" pitchFamily="34" charset="0"/>
                <a:cs typeface="Arial" panose="020B0604020202020204" pitchFamily="34" charset="0"/>
              </a:rPr>
              <a:t> staat het filmfragment niet online</a:t>
            </a:r>
            <a:endParaRPr kumimoji="0" lang="nl-NL" sz="2000" b="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Gill Sans MT"/>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 name="geplakte-film.png" descr="geplakte-film.png"/>
          <p:cNvPicPr>
            <a:picLocks noChangeAspect="1"/>
          </p:cNvPicPr>
          <p:nvPr/>
        </p:nvPicPr>
        <p:blipFill>
          <a:blip r:embed="rId2"/>
          <a:stretch>
            <a:fillRect/>
          </a:stretch>
        </p:blipFill>
        <p:spPr>
          <a:xfrm>
            <a:off x="1498458" y="0"/>
            <a:ext cx="9195084" cy="6858000"/>
          </a:xfrm>
          <a:prstGeom prst="rect">
            <a:avLst/>
          </a:prstGeom>
          <a:ln w="12700">
            <a:miter lim="400000"/>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Titel 1"/>
          <p:cNvSpPr txBox="1">
            <a:spLocks noGrp="1"/>
          </p:cNvSpPr>
          <p:nvPr>
            <p:ph type="title"/>
          </p:nvPr>
        </p:nvSpPr>
        <p:spPr>
          <a:xfrm>
            <a:off x="1251677" y="382384"/>
            <a:ext cx="10178323" cy="1492133"/>
          </a:xfrm>
          <a:prstGeom prst="rect">
            <a:avLst/>
          </a:prstGeom>
        </p:spPr>
        <p:txBody>
          <a:bodyPr/>
          <a:lstStyle/>
          <a:p>
            <a:r>
              <a:t>Website</a:t>
            </a:r>
          </a:p>
        </p:txBody>
      </p:sp>
      <p:sp>
        <p:nvSpPr>
          <p:cNvPr id="197" name="Tijdelijke aanduiding voor inhoud 2"/>
          <p:cNvSpPr txBox="1">
            <a:spLocks noGrp="1"/>
          </p:cNvSpPr>
          <p:nvPr>
            <p:ph type="body" idx="1"/>
          </p:nvPr>
        </p:nvSpPr>
        <p:spPr>
          <a:xfrm>
            <a:off x="1251677" y="2286000"/>
            <a:ext cx="10178323" cy="3593593"/>
          </a:xfrm>
          <a:prstGeom prst="rect">
            <a:avLst/>
          </a:prstGeom>
        </p:spPr>
        <p:txBody>
          <a:bodyPr>
            <a:normAutofit/>
          </a:bodyPr>
          <a:lstStyle/>
          <a:p>
            <a:pPr marL="0" indent="0">
              <a:buSzTx/>
              <a:buNone/>
            </a:pPr>
            <a:r>
              <a:rPr sz="2400" dirty="0">
                <a:solidFill>
                  <a:schemeClr val="tx1"/>
                </a:solidFill>
                <a:latin typeface="Arial" panose="020B0604020202020204" pitchFamily="34" charset="0"/>
                <a:cs typeface="Arial" panose="020B0604020202020204" pitchFamily="34" charset="0"/>
              </a:rPr>
              <a:t>Alle </a:t>
            </a:r>
            <a:r>
              <a:rPr sz="2400" dirty="0" err="1">
                <a:solidFill>
                  <a:schemeClr val="tx1"/>
                </a:solidFill>
                <a:latin typeface="Arial" panose="020B0604020202020204" pitchFamily="34" charset="0"/>
                <a:cs typeface="Arial" panose="020B0604020202020204" pitchFamily="34" charset="0"/>
              </a:rPr>
              <a:t>informatie</a:t>
            </a:r>
            <a:r>
              <a:rPr sz="2400" dirty="0">
                <a:solidFill>
                  <a:schemeClr val="tx1"/>
                </a:solidFill>
                <a:latin typeface="Arial" panose="020B0604020202020204" pitchFamily="34" charset="0"/>
                <a:cs typeface="Arial" panose="020B0604020202020204" pitchFamily="34" charset="0"/>
              </a:rPr>
              <a:t> is </a:t>
            </a:r>
            <a:r>
              <a:rPr sz="2400" dirty="0" err="1">
                <a:solidFill>
                  <a:schemeClr val="tx1"/>
                </a:solidFill>
                <a:latin typeface="Arial" panose="020B0604020202020204" pitchFamily="34" charset="0"/>
                <a:cs typeface="Arial" panose="020B0604020202020204" pitchFamily="34" charset="0"/>
              </a:rPr>
              <a:t>terug</a:t>
            </a:r>
            <a:r>
              <a:rPr sz="2400" dirty="0">
                <a:solidFill>
                  <a:schemeClr val="tx1"/>
                </a:solidFill>
                <a:latin typeface="Arial" panose="020B0604020202020204" pitchFamily="34" charset="0"/>
                <a:cs typeface="Arial" panose="020B0604020202020204" pitchFamily="34" charset="0"/>
              </a:rPr>
              <a:t> te </a:t>
            </a:r>
            <a:r>
              <a:rPr sz="2400" dirty="0" err="1">
                <a:solidFill>
                  <a:schemeClr val="tx1"/>
                </a:solidFill>
                <a:latin typeface="Arial" panose="020B0604020202020204" pitchFamily="34" charset="0"/>
                <a:cs typeface="Arial" panose="020B0604020202020204" pitchFamily="34" charset="0"/>
              </a:rPr>
              <a:t>vinden</a:t>
            </a:r>
            <a:r>
              <a:rPr sz="2400" dirty="0">
                <a:solidFill>
                  <a:schemeClr val="tx1"/>
                </a:solidFill>
                <a:latin typeface="Arial" panose="020B0604020202020204" pitchFamily="34" charset="0"/>
                <a:cs typeface="Arial" panose="020B0604020202020204" pitchFamily="34" charset="0"/>
              </a:rPr>
              <a:t> op de website op de </a:t>
            </a:r>
            <a:r>
              <a:rPr sz="2400" dirty="0" err="1">
                <a:solidFill>
                  <a:schemeClr val="tx1"/>
                </a:solidFill>
                <a:latin typeface="Arial" panose="020B0604020202020204" pitchFamily="34" charset="0"/>
                <a:cs typeface="Arial" panose="020B0604020202020204" pitchFamily="34" charset="0"/>
              </a:rPr>
              <a:t>pagina</a:t>
            </a:r>
            <a:r>
              <a:rPr sz="2400" dirty="0">
                <a:solidFill>
                  <a:schemeClr val="tx1"/>
                </a:solidFill>
                <a:latin typeface="Arial" panose="020B0604020202020204" pitchFamily="34" charset="0"/>
                <a:cs typeface="Arial" panose="020B0604020202020204" pitchFamily="34" charset="0"/>
              </a:rPr>
              <a:t> ICALT </a:t>
            </a:r>
          </a:p>
          <a:p>
            <a:endParaRPr sz="2400" dirty="0">
              <a:latin typeface="Arial" panose="020B0604020202020204" pitchFamily="34" charset="0"/>
              <a:cs typeface="Arial" panose="020B0604020202020204" pitchFamily="34" charset="0"/>
            </a:endParaRPr>
          </a:p>
          <a:p>
            <a:pPr marL="0" indent="0">
              <a:buSzTx/>
              <a:buNone/>
            </a:pPr>
            <a:r>
              <a:rPr sz="2400" u="sng" dirty="0">
                <a:solidFill>
                  <a:schemeClr val="accent3"/>
                </a:solidFill>
                <a:uFill>
                  <a:solidFill>
                    <a:schemeClr val="accent3"/>
                  </a:solidFill>
                </a:uFill>
                <a:latin typeface="Arial" panose="020B0604020202020204" pitchFamily="34" charset="0"/>
                <a:cs typeface="Arial" panose="020B0604020202020204" pitchFamily="34" charset="0"/>
                <a:hlinkClick r:id="rId2"/>
              </a:rPr>
              <a:t>www.werkpleklerenpabo.hu.nl</a:t>
            </a:r>
            <a:r>
              <a:rPr sz="2400" dirty="0">
                <a:latin typeface="Arial" panose="020B0604020202020204" pitchFamily="34" charset="0"/>
                <a:cs typeface="Arial" panose="020B0604020202020204" pitchFamily="34" charset="0"/>
              </a:rPr>
              <a:t> </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el 1"/>
          <p:cNvSpPr txBox="1">
            <a:spLocks noGrp="1"/>
          </p:cNvSpPr>
          <p:nvPr>
            <p:ph type="title"/>
          </p:nvPr>
        </p:nvSpPr>
        <p:spPr>
          <a:xfrm>
            <a:off x="1251677" y="382384"/>
            <a:ext cx="10178323" cy="1492133"/>
          </a:xfrm>
          <a:prstGeom prst="rect">
            <a:avLst/>
          </a:prstGeom>
        </p:spPr>
        <p:txBody>
          <a:bodyPr/>
          <a:lstStyle/>
          <a:p>
            <a:r>
              <a:rPr dirty="0" err="1"/>
              <a:t>Terugblik</a:t>
            </a:r>
            <a:r>
              <a:rPr dirty="0"/>
              <a:t> </a:t>
            </a:r>
          </a:p>
        </p:txBody>
      </p:sp>
      <p:sp>
        <p:nvSpPr>
          <p:cNvPr id="200" name="Tijdelijke aanduiding voor inhoud 2"/>
          <p:cNvSpPr txBox="1">
            <a:spLocks noGrp="1"/>
          </p:cNvSpPr>
          <p:nvPr>
            <p:ph type="body" sz="half" idx="1"/>
          </p:nvPr>
        </p:nvSpPr>
        <p:spPr>
          <a:prstGeom prst="rect">
            <a:avLst/>
          </a:prstGeom>
        </p:spPr>
        <p:txBody>
          <a:bodyPr>
            <a:normAutofit/>
          </a:bodyPr>
          <a:lstStyle/>
          <a:p>
            <a:r>
              <a:rPr sz="2400" dirty="0">
                <a:latin typeface="Arial" panose="020B0604020202020204" pitchFamily="34" charset="0"/>
                <a:cs typeface="Arial" panose="020B0604020202020204" pitchFamily="34" charset="0"/>
              </a:rPr>
              <a:t>Welke </a:t>
            </a:r>
            <a:r>
              <a:rPr sz="2400" dirty="0" err="1">
                <a:latin typeface="Arial" panose="020B0604020202020204" pitchFamily="34" charset="0"/>
                <a:cs typeface="Arial" panose="020B0604020202020204" pitchFamily="34" charset="0"/>
              </a:rPr>
              <a:t>vragen</a:t>
            </a:r>
            <a:r>
              <a:rPr sz="2400" dirty="0">
                <a:latin typeface="Arial" panose="020B0604020202020204" pitchFamily="34" charset="0"/>
                <a:cs typeface="Arial" panose="020B0604020202020204" pitchFamily="34" charset="0"/>
              </a:rPr>
              <a:t> </a:t>
            </a:r>
            <a:r>
              <a:rPr sz="2400" dirty="0" err="1">
                <a:latin typeface="Arial" panose="020B0604020202020204" pitchFamily="34" charset="0"/>
                <a:cs typeface="Arial" panose="020B0604020202020204" pitchFamily="34" charset="0"/>
              </a:rPr>
              <a:t>zijn</a:t>
            </a:r>
            <a:r>
              <a:rPr sz="2400" dirty="0">
                <a:latin typeface="Arial" panose="020B0604020202020204" pitchFamily="34" charset="0"/>
                <a:cs typeface="Arial" panose="020B0604020202020204" pitchFamily="34" charset="0"/>
              </a:rPr>
              <a:t> er </a:t>
            </a:r>
            <a:r>
              <a:rPr sz="2400" dirty="0" err="1">
                <a:latin typeface="Arial" panose="020B0604020202020204" pitchFamily="34" charset="0"/>
                <a:cs typeface="Arial" panose="020B0604020202020204" pitchFamily="34" charset="0"/>
              </a:rPr>
              <a:t>nog</a:t>
            </a:r>
            <a:r>
              <a:rPr sz="2400" dirty="0">
                <a:latin typeface="Arial" panose="020B0604020202020204" pitchFamily="34" charset="0"/>
                <a:cs typeface="Arial" panose="020B0604020202020204" pitchFamily="34" charset="0"/>
              </a:rPr>
              <a:t>?</a:t>
            </a:r>
          </a:p>
          <a:p>
            <a:r>
              <a:rPr sz="2400" dirty="0">
                <a:latin typeface="Arial" panose="020B0604020202020204" pitchFamily="34" charset="0"/>
                <a:cs typeface="Arial" panose="020B0604020202020204" pitchFamily="34" charset="0"/>
              </a:rPr>
              <a:t>Wat neem je mee? </a:t>
            </a:r>
          </a:p>
        </p:txBody>
      </p:sp>
      <p:pic>
        <p:nvPicPr>
          <p:cNvPr id="201" name="Afbeelding 5" descr="Afbeelding 5"/>
          <p:cNvPicPr>
            <a:picLocks noChangeAspect="1"/>
          </p:cNvPicPr>
          <p:nvPr/>
        </p:nvPicPr>
        <p:blipFill>
          <a:blip r:embed="rId3"/>
          <a:stretch>
            <a:fillRect/>
          </a:stretch>
        </p:blipFill>
        <p:spPr>
          <a:xfrm>
            <a:off x="6647795" y="2745581"/>
            <a:ext cx="4800601" cy="2700339"/>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Badge">
  <a:themeElements>
    <a:clrScheme name="Badge">
      <a:dk1>
        <a:srgbClr val="000000"/>
      </a:dk1>
      <a:lt1>
        <a:srgbClr val="F3F3F2"/>
      </a:lt1>
      <a:dk2>
        <a:srgbClr val="A7A7A7"/>
      </a:dk2>
      <a:lt2>
        <a:srgbClr val="535353"/>
      </a:lt2>
      <a:accent1>
        <a:srgbClr val="F8B323"/>
      </a:accent1>
      <a:accent2>
        <a:srgbClr val="656A59"/>
      </a:accent2>
      <a:accent3>
        <a:srgbClr val="46B2B5"/>
      </a:accent3>
      <a:accent4>
        <a:srgbClr val="8CAA7E"/>
      </a:accent4>
      <a:accent5>
        <a:srgbClr val="D36F68"/>
      </a:accent5>
      <a:accent6>
        <a:srgbClr val="826276"/>
      </a:accent6>
      <a:hlink>
        <a:srgbClr val="0000FF"/>
      </a:hlink>
      <a:folHlink>
        <a:srgbClr val="FF00FF"/>
      </a:folHlink>
    </a:clrScheme>
    <a:fontScheme name="Badge">
      <a:majorFont>
        <a:latin typeface="Calibri"/>
        <a:ea typeface="Calibri"/>
        <a:cs typeface="Calibri"/>
      </a:majorFont>
      <a:minorFont>
        <a:latin typeface="Helvetica"/>
        <a:ea typeface="Helvetica"/>
        <a:cs typeface="Helvetica"/>
      </a:minorFont>
    </a:fontScheme>
    <a:fmtScheme name="Badg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adge">
  <a:themeElements>
    <a:clrScheme name="Badge">
      <a:dk1>
        <a:srgbClr val="000000"/>
      </a:dk1>
      <a:lt1>
        <a:srgbClr val="FFFFFF"/>
      </a:lt1>
      <a:dk2>
        <a:srgbClr val="A7A7A7"/>
      </a:dk2>
      <a:lt2>
        <a:srgbClr val="535353"/>
      </a:lt2>
      <a:accent1>
        <a:srgbClr val="F8B323"/>
      </a:accent1>
      <a:accent2>
        <a:srgbClr val="656A59"/>
      </a:accent2>
      <a:accent3>
        <a:srgbClr val="46B2B5"/>
      </a:accent3>
      <a:accent4>
        <a:srgbClr val="8CAA7E"/>
      </a:accent4>
      <a:accent5>
        <a:srgbClr val="D36F68"/>
      </a:accent5>
      <a:accent6>
        <a:srgbClr val="826276"/>
      </a:accent6>
      <a:hlink>
        <a:srgbClr val="0000FF"/>
      </a:hlink>
      <a:folHlink>
        <a:srgbClr val="FF00FF"/>
      </a:folHlink>
    </a:clrScheme>
    <a:fontScheme name="Badge">
      <a:majorFont>
        <a:latin typeface="Calibri"/>
        <a:ea typeface="Calibri"/>
        <a:cs typeface="Calibri"/>
      </a:majorFont>
      <a:minorFont>
        <a:latin typeface="Helvetica"/>
        <a:ea typeface="Helvetica"/>
        <a:cs typeface="Helvetica"/>
      </a:minorFont>
    </a:fontScheme>
    <a:fmtScheme name="Badg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6f31471-695d-46c7-b2a7-e7da1a459c56">
      <Terms xmlns="http://schemas.microsoft.com/office/infopath/2007/PartnerControls"/>
    </lcf76f155ced4ddcb4097134ff3c332f>
    <TaxCatchAll xmlns="571b90a3-6d26-4c62-89c5-23a3758dfc5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C5942BA5E9A8F4C9537B635497C26F4" ma:contentTypeVersion="16" ma:contentTypeDescription="Een nieuw document maken." ma:contentTypeScope="" ma:versionID="a88aab17597a1ef6b39146a5c47c3a42">
  <xsd:schema xmlns:xsd="http://www.w3.org/2001/XMLSchema" xmlns:xs="http://www.w3.org/2001/XMLSchema" xmlns:p="http://schemas.microsoft.com/office/2006/metadata/properties" xmlns:ns2="d6f31471-695d-46c7-b2a7-e7da1a459c56" xmlns:ns3="571b90a3-6d26-4c62-89c5-23a3758dfc58" targetNamespace="http://schemas.microsoft.com/office/2006/metadata/properties" ma:root="true" ma:fieldsID="169eaf54f10dd39557e5906438f43f11" ns2:_="" ns3:_="">
    <xsd:import namespace="d6f31471-695d-46c7-b2a7-e7da1a459c56"/>
    <xsd:import namespace="571b90a3-6d26-4c62-89c5-23a3758dfc5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f31471-695d-46c7-b2a7-e7da1a459c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Afbeeldingtags" ma:readOnly="false" ma:fieldId="{5cf76f15-5ced-4ddc-b409-7134ff3c332f}" ma:taxonomyMulti="true" ma:sspId="9115ee84-c194-4add-8ddb-ad54b768e1e2"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71b90a3-6d26-4c62-89c5-23a3758dfc58"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20" nillable="true" ma:displayName="Taxonomy Catch All Column" ma:hidden="true" ma:list="{55b4615e-7826-4a62-800e-c5908efaf2db}" ma:internalName="TaxCatchAll" ma:showField="CatchAllData" ma:web="571b90a3-6d26-4c62-89c5-23a3758dfc5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1812FCE-6532-42E9-A052-982C6547531D}">
  <ds:schemaRefs>
    <ds:schemaRef ds:uri="http://schemas.microsoft.com/office/2006/metadata/properties"/>
    <ds:schemaRef ds:uri="http://schemas.microsoft.com/office/infopath/2007/PartnerControls"/>
    <ds:schemaRef ds:uri="d6f31471-695d-46c7-b2a7-e7da1a459c56"/>
    <ds:schemaRef ds:uri="571b90a3-6d26-4c62-89c5-23a3758dfc58"/>
  </ds:schemaRefs>
</ds:datastoreItem>
</file>

<file path=customXml/itemProps2.xml><?xml version="1.0" encoding="utf-8"?>
<ds:datastoreItem xmlns:ds="http://schemas.openxmlformats.org/officeDocument/2006/customXml" ds:itemID="{8E190E6E-635E-411E-869C-32B24E25FB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6f31471-695d-46c7-b2a7-e7da1a459c56"/>
    <ds:schemaRef ds:uri="571b90a3-6d26-4c62-89c5-23a3758dfc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3FB835F-72F1-44DF-8F93-E095173E69C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3356</TotalTime>
  <Words>1976</Words>
  <Application>Microsoft Office PowerPoint</Application>
  <PresentationFormat>Breedbeeld</PresentationFormat>
  <Paragraphs>192</Paragraphs>
  <Slides>25</Slides>
  <Notes>5</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25</vt:i4>
      </vt:variant>
    </vt:vector>
  </HeadingPairs>
  <TitlesOfParts>
    <vt:vector size="31" baseType="lpstr">
      <vt:lpstr>Arial</vt:lpstr>
      <vt:lpstr>Calibri</vt:lpstr>
      <vt:lpstr>Gill Sans MT</vt:lpstr>
      <vt:lpstr>Impact</vt:lpstr>
      <vt:lpstr>Symbol</vt:lpstr>
      <vt:lpstr>Badge</vt:lpstr>
      <vt:lpstr>Bijeenkomst  Samen opleiden –  Coachen van de  collega in opleiding Dmv ICalt</vt:lpstr>
      <vt:lpstr>Programma</vt:lpstr>
      <vt:lpstr>Check in</vt:lpstr>
      <vt:lpstr>ICALT en leerkrachtvaardigheden</vt:lpstr>
      <vt:lpstr>ICALT observatie</vt:lpstr>
      <vt:lpstr>Belangrijkste conclusies uit onderzoek</vt:lpstr>
      <vt:lpstr>Observatie-instrument ICALT</vt:lpstr>
      <vt:lpstr>Hoe werkt dat dan?</vt:lpstr>
      <vt:lpstr>PowerPoint-presentatie</vt:lpstr>
      <vt:lpstr>PowerPoint-presentatie</vt:lpstr>
      <vt:lpstr>Voor beiden (ICALT en LVF) geldt..</vt:lpstr>
      <vt:lpstr>ICALT-observatie 2025-2026</vt:lpstr>
      <vt:lpstr>Het lesvoorbereidingsformulier</vt:lpstr>
      <vt:lpstr>Praktijkactviteiten</vt:lpstr>
      <vt:lpstr>Evaluatie studentniveau + nieuwe doelen</vt:lpstr>
      <vt:lpstr>Zijinstroom</vt:lpstr>
      <vt:lpstr>Good practice: GEDRAGSVOORBEELDEN</vt:lpstr>
      <vt:lpstr>PowerPoint-presentatie</vt:lpstr>
      <vt:lpstr>Normering ICALT</vt:lpstr>
      <vt:lpstr>Oefenen</vt:lpstr>
      <vt:lpstr>Beau haar les aan groep 5 </vt:lpstr>
      <vt:lpstr>Stefanie haar les aan groep 8</vt:lpstr>
      <vt:lpstr>PowerPoint-presentatie</vt:lpstr>
      <vt:lpstr>Website</vt:lpstr>
      <vt:lpstr>Terugblik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Arianne Liebe</dc:creator>
  <cp:lastModifiedBy>Arianne Liebe</cp:lastModifiedBy>
  <cp:revision>2</cp:revision>
  <dcterms:modified xsi:type="dcterms:W3CDTF">2025-10-02T10:52:57Z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0x0101004C5942BA5E9A8F4C9537B635497C26F4</vt:lpwstr>
  </property>
  <property fmtid="{D5CDD505-2E9C-101B-9397-08002B2CF9AE}" pid="3" name="MediaServiceImageTags">
    <vt:lpwstr/>
  </property>
</Properties>
</file>